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4.xml" ContentType="application/vnd.openxmlformats-officedocument.presentationml.tags+xml"/>
  <Override PartName="/ppt/theme/themeOverride2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tags/tag27.xml" ContentType="application/vnd.openxmlformats-officedocument.presentationml.tags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notesSlides/notesSlide5.xml" ContentType="application/vnd.openxmlformats-officedocument.presentationml.notesSlide+xml"/>
  <Override PartName="/ppt/tags/tag31.xml" ContentType="application/vnd.openxmlformats-officedocument.presentationml.tags+xml"/>
  <Override PartName="/ppt/notesSlides/notesSlide6.xml" ContentType="application/vnd.openxmlformats-officedocument.presentationml.notesSlide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75" r:id="rId3"/>
    <p:sldId id="333" r:id="rId4"/>
    <p:sldId id="339" r:id="rId5"/>
    <p:sldId id="258" r:id="rId6"/>
    <p:sldId id="354" r:id="rId7"/>
    <p:sldId id="347" r:id="rId8"/>
    <p:sldId id="355" r:id="rId9"/>
    <p:sldId id="276" r:id="rId10"/>
    <p:sldId id="302" r:id="rId11"/>
    <p:sldId id="352" r:id="rId12"/>
    <p:sldId id="348" r:id="rId13"/>
    <p:sldId id="320" r:id="rId14"/>
    <p:sldId id="277" r:id="rId15"/>
    <p:sldId id="343" r:id="rId16"/>
    <p:sldId id="356" r:id="rId17"/>
    <p:sldId id="316" r:id="rId18"/>
    <p:sldId id="357" r:id="rId19"/>
    <p:sldId id="353" r:id="rId20"/>
    <p:sldId id="335" r:id="rId21"/>
    <p:sldId id="278" r:id="rId22"/>
    <p:sldId id="331" r:id="rId23"/>
    <p:sldId id="349" r:id="rId24"/>
    <p:sldId id="358" r:id="rId25"/>
    <p:sldId id="345" r:id="rId26"/>
    <p:sldId id="279" r:id="rId27"/>
    <p:sldId id="329" r:id="rId28"/>
    <p:sldId id="351" r:id="rId29"/>
    <p:sldId id="360" r:id="rId30"/>
    <p:sldId id="359" r:id="rId31"/>
    <p:sldId id="328" r:id="rId32"/>
    <p:sldId id="261" r:id="rId33"/>
    <p:sldId id="266" r:id="rId34"/>
    <p:sldId id="259" r:id="rId35"/>
    <p:sldId id="260" r:id="rId36"/>
    <p:sldId id="322" r:id="rId37"/>
    <p:sldId id="262" r:id="rId38"/>
    <p:sldId id="263" r:id="rId39"/>
    <p:sldId id="265" r:id="rId40"/>
    <p:sldId id="323" r:id="rId41"/>
    <p:sldId id="361" r:id="rId42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CCE1"/>
    <a:srgbClr val="6E3E90"/>
    <a:srgbClr val="61388A"/>
    <a:srgbClr val="714091"/>
    <a:srgbClr val="42287C"/>
    <a:srgbClr val="BBCEDC"/>
    <a:srgbClr val="A20000"/>
    <a:srgbClr val="A40000"/>
    <a:srgbClr val="9E0000"/>
    <a:srgbClr val="C745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92" autoAdjust="0"/>
    <p:restoredTop sz="96182" autoAdjust="0"/>
  </p:normalViewPr>
  <p:slideViewPr>
    <p:cSldViewPr snapToGrid="0">
      <p:cViewPr varScale="1">
        <p:scale>
          <a:sx n="86" d="100"/>
          <a:sy n="86" d="100"/>
        </p:scale>
        <p:origin x="581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1-01T15:07:42.9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1110 271 0,'-24'0'16,"-1"-25"-16,1 25 16,-1 0-1,0-24-15,1 24 16,-1 0 0,0 0-1,1 0-15,-1 0 16,0 0-1,1 0-15,-1 0 16,0 0 0,1 0-16,-1 0 15,0 0 1,1 0 0,-1 0-16,0 0 15,25 24-15,-24-24 16,-1 0-16,25 25 15,-25-25-15,1 0 16,-1 25-16,0-25 16,1 0-1,-1 0 1,0 0-16,1 24 16,-1 1 30,0-25-30,1 0 0,-1 25-16,0-25 15,25 24 1,-24 1 0,-1-25-1,25 25 1,0-1-16,-25-24 15,25 25-15,-24 0 16,-1-1 0,0 1-16,1 0 15,24-1 1,0 1-16,-25-25 16,25 25-16,-25-1 15,25 1-15,0 0 16,0-1-1,0 26 1,0-1-16,-24 0 16,24-24-1,0-1-15,0 1 16,0 0 0,0-1-1,0 1 1,24-25-16,1 25 15,-25 24-15,25-49 16,-1 49-16,1-24 16,24 0-1,-24-1-15,-25 1 16,25-25-16,-1 25 16,-24-1-16,25-24 15,0 25-15,-1 0 16,26-1-1,-26 1-15,1 0 16,0-25-16,-1 24 16,-24 1-16,50 0 15,-1-1-15,-24-24 16,-1 25-16,1 0 16,49-1-16,-25 1 15,1 0-15,-26-25 16,26 24-16,-26-24 15,1 25 1,0-25-16,-1 0 16,1 0-1,0 0-15,-1 0 16,50 0-16,-49 0 16,-1-25-16,26 25 15,-26 0-15,1 0 16,0 0-1,-1-24 1,1 24-16,0 0 16,-1-25-1,1 25-15,0 0 16,-1 0 0,1 0-1,0 0-15,-1 0 16,1 0-1,0 0 1,-1-25 15,1 25 1,-25-24-32,25 24 15,-25-25 1,24 25-16,1 0 15,-25-25-15,25 1 16,-1 24-16,1 0 16,-25-25-16,25 0 15,-1 1-15,1 24 16,0-25 0,-1 0-1,1 1 1,0-1-16,-1 0 15,1 25 1,0-24 0,-1-1-1,1 25 1,-25-25-16,0 1 16,25 24 15,-1-25 0,-24 0-15,25 1-16,-25-1 15,0 0 1,25 25 0,-1-24-16,-24-1 15,0 0-15,0 1 16,0-1-1,0 0 1,0 1-16,0-1 16,0 1-1,0-1 1,0 0 0,0 1-16,0-1 15,0 0 1,-24 1-16,24-1 31,-25 0-15,0 1-1,1-1 1,24 0-16,-25 1 16,0-1-1,25 0 1,-24 1 78,-1-1-79,0 25 1,1-25-1,-1 1 1,0-1 0,1 0-16,-1 1 0,0 24 15,1 0 1,-1-25 0,0 25-1,1-25 1,-1 25-1,0-24-15,1-1 16,-1 25 0,0-25-1,1 25 1,-1 0-16,0-24 16,1 24-1,-1-25-15,0 25 16,1-25-1,-1 1 1,0-1-16,1 0 31,-1 25-31,0-24 16,1 24 0,-1 0-1,25-25-15,-25 25 16,1 0-1,-1-25-15,0 25 16,1 0 0,24-24-1,-25 24 1,0 0-16,1 0 16,-1 0-1,1 0 1,-1 0 15,0 0 0,1 0-15,24 24 0,-25 1-1,0-25 1,25 25-16,0-1 15,-24-24 1,24 25-16,-25-25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12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96.27907" units="1/cm"/>
          <inkml:channelProperty channel="Y" name="resolution" value="96.49484" units="1/cm"/>
          <inkml:channelProperty channel="T" name="resolution" value="1" units="1/dev"/>
        </inkml:channelProperties>
      </inkml:inkSource>
      <inkml:timestamp xml:id="ts0" timeString="2019-01-01T15:17:47.99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383 100 0,'0'0'16,"0"0"-16,0 0 16,0 0-16,0 0 15,-15 14-15,1 0 16,0 1-16,-1 13 15,1 1 1,-15 13-16,15 1 16,0 0-16,0-1 15,-1 1-15,1-15 16,0 15-16,-1 0 16,1-15-16,0 1 15,14-1-15,-14 1 16,-1-1-1,15 0-15,-14 1 16,14-1-16,-14 1 16,-1 14-16,15-1 15,-14 15-15,0 0 16,14 0-16,0-14 16,-15-1-1,15 1-15,-14 0 16,14-1-16,0-13 15,0-1-15,0 1 16,0-1-16,0 1 16,0-1-16,0 1 15,0-1-15,0-14 16,0 15 0,0-15-16,0 14 15,0 15-15,0 0 16,0-1-16,0-13 15,0-15-15,0 0 16,0 15-16,0-15 16,0 14-16,0 1 15,0-1 1,0 1-16,0-15 16,14 14-16,1 1 15,-15-15-15,14 0 16,0 1-16,1-1 15,-1 0-15,0 0 16,1 1-16,-1-1 16,0 0-1,0 0-15,1 0 16,-1 1-16,0-1 16,1 0-16,-1 0 15,0 1-15,0-1 16,1 0-16,-1 0 15,0 0 1,1 1-16,-1-1 16,0 0-16,1 0 15,-1 1-15,-14-15 16,14 14-16,-14 0 16,0-14-16,14 14 15,1 1-15,-1-1 16,0 0-1,1 0-15,-1 0 16,0 1-16,1-1 16,-1 0-16,14 0 15,-13 1-15,13-1 16,1 0-16,-1-14 16,1 0-1,0 0-15,-1 0 16,1 0-16,-1 14 15,1-14-15,-15 14 16,1-14-16,-1 0 16,15 0-16,-15 0 15,0 0-15,0 0 16,1 15 0,-1-15-16,0 0 15,15 0-15,-15 0 16,15 0-16,-1 14 15,1-14-15,14 0 16,0 0-16,0 0 16,14 0-16,0 0 15,-14 0 1,0 0-16,14 14 16,-14-14-16,0 0 15,-15 0-15,1 0 16,-15 0-16,0 0 15,1 0-15,13 0 16,1 0-16,0 0 16,-1-14-1,15 0-15,0-1 16,0 15-16,0-14 16,0 0-16,-1 14 15,1-14-15,0 0 16,-14 14-16,-1 0 15,1-15-15,0 15 16,-1-14 0,1 14-16,-15 0 15,0 0-15,1 0 16,-1-14-16,0 0 16,15 14-16,-15-15 15,15 1-15,-1 0 16,1 14-1,-15 0-15,15 0 16,-1 0-16,1 0 16,0 0-16,-1 0 15,1-14-15,14 0 16,-15 14-16,15-15 16,-14 1-16,-1 14 15,1 0 1,0-14-16,-1 0 15,1-1-15,-15 15 16,0 0-16,1-14 16,-15 14-16,14-14 15,0 0-15,0-1 16,-14 15-16,15-14 16,-15 14-1,14-14-15,-14 14 16,0 0-16,14 0 15,1-14-15,13 0 16,-13 14-16,13 0 16,1 0-16,-1-15 15,1 1 1,14 0-16,-15 14 16,15-14-16,-14 14 15,-1 0-15,1 0 16,14-15-16,-14 15 15,-1 0-15,1 0 16,-1 0-16,-13-14 16,13 14-1,-14 0-15,1 0 16,-1 0-16,0-14 16,1 14-16,-1-14 15,0 0-15,1-1 16,-1 1-16,0 0 15,0 14-15,1-14 16,-1-1 0,15 1-16,-15 0 15,0 0-15,0-1 16,1 1-16,-1 0 16,0 0-16,1 0 15,13-1-15,-13 1 16,-1 0-16,0 0 15,0-1 1,15-13-16,0 0 16,-15 13-16,0 1 15,15 0-15,-15 0 16,0-1-16,1 1 16,-1-14-16,0 13 15,1 1 1,-1 0-16,0 0 15,0-15-15,1 15 16,-1 0-16,0 0 16,1-1-16,-1 1 15,0 0-15,1 0 16,-15 0-16,14-1 16,-14 1-1,0 0-15,14 0 16,-14 14-16,14-29 15,-14 29-15,15-43 16,-15 43-16,0 0 16,0-14-16,0-14 15,0-1 1,0 1-16,0 14 16,0-1-16,0 1 15,0 0-15,0 0 16,14-15-16,-14 15 15,0 0-15,0 0 16,0-15-16,0 15 16,0 0-1,0-1-15,0 1 16,0 0-16,0 0 16,0 0-16,0-1 15,0 1-15,0 14 16,0-14-16,0 0 15,0-1-15,0 15 16,0-14 0,0 14-16,0-14 15,0 14-15,0-14 16,0 14-16,0 0 16,0-14-16,0 14 15,0 0-15,0-15 16,0 1-16,0 14 15,0-14 1,0 14-16,0 0 16,0-14-16,0-1 15,0 1-15,0 0 16,0 14-16,0-14 16,0 14-16,0-15 15,0 15-15,0-14 16,0 0-1,0 0-15,0 14 16,0 0-16,0-14 16,0-1-16,0 15 15,0-14-15,0 0 16,0 0-16,0-1 16,-14 1-1,-1 0-15,1 0 16,14 14-16,-14-14 15,0-1-15,-1 1 16,1 0-16,0 0 16,-1-1-16,1 1 15,0 0-15,-15 0 16,1-1 0,-1 1-16,0 0 15,15 0-15,-14 14 16,13-14-16,-13 14 15,-1-15-15,0 15 16,1-14-16,14 14 16,-15-14-16,15 0 15,-1 14 1,1 0-16,-15-15 16,15 1-16,-14 14 15,-1 0-15,0 0 16,1 0-16,-1 0 15,1 0-15,-1 0 16,0 0 0,1-14-16,-15 0 15,14 14-15,-13-14 16,13 14-16,0 0 16,-14 0-16,15 0 15,-1 0-15,1-15 16,-1 15-16,15 0 15,-1 0 1,1 0-16,14 0 16,-14 0-16,0-14 15,-1 0-15,15 14 16,0 0-16,-14 0 16,0 0-16,-15-14 15,1-1-15,-1 15 16,0 0-1,1-14-15,-1 14 16,1 0-16,-15-14 16,14 14-16,-14-14 15,15 14-15,-1 0 16,-14 0-16,15 0 16,-1-15-16,0 15 15,1-14 1,13 0-16,1 14 15,-14-14-15,13 14 16,1 0-16,0 0 16,-1 0-16,1 0 15,0 0-15,0 0 16,-1 0-16,-13 0 16,-1 0-1,0 0-15,1 0 16,-1 0-16,1 0 15,-1 0-15,-14 0 16,0-14-16,0 14 16,1 0-16,-1 0 15,14 0-15,0 0 16,1 0 0,-1 0-16,15 0 15,0 0-15,-1 0 16,1 0-16,0 0 15,0 0-15,-1 0 16,1 0-16,0 0 16,-1 0-1,1 0-15,0 0 16,-15 0-16,1 0 16,-15 0-16,0 0 15,0 0-15,0 0 16,0 0-16,0 0 15,0 0 1,0 0-16,15 0 16,-1 0-16,1 0 15,-1 0-15,0 0 16,15 0-16,0 0 16,0 0-16,-1 0 15,1 0-15,0 0 16,-1 0-1,1 0-15,-14 0 16,-1 0-16,15 0 16,-15 0-16,0 0 15,1 0-15,-15 0 16,14 14-16,-13-14 16,13 14-16,-14 0 15,14-14 1,1 0-16,-15 14 15,14-14-15,1 0 16,-1 15-16,15-15 16,0 0-16,-1 14 15,1-14-15,0 0 16,14 0-16,0 0 16,-15 0-1,15 0-15,0 0 16,-14 0-16,14 0 15,-14 14-15,0 0 16,14-14-16,0 0 16,0 0-16,0 0 15,0 0 1,0 0-16,0 0 16,0 0-16,0 0 15,0 0-15,0 0 16,0 0-16,-15 43 15,15-43-15</inkml:trace>
  <inkml:trace contextRef="#ctx0" brushRef="#br0" timeOffset="4637">4886 2391 0,'0'0'0,"0"0"0,0 0 16,0 0-16,0 0 15,0 0 1,-15 0-16,1 0 16,0 0-16,0 14 15,-15 0-15,0 0 16,1 0-16,13 1 16,1-1-16,0 0 15,0 0 1,-1 1-16,1-1 15,0 14-15,-1 1 16,1-15-16,0 14 16,14-13-16,0-1 15,0 0-15,0 0 16,0 0-16,-14 1 16,14-1-1,0 14-15,-15 15 16,15 0-16,0-15 15,0 15-15,0 0 16,0-1-16,0 1 16,0 14-16,0-14 15,0-1-15,0-13 16,0-1 0,0 1-16,0-15 15,0 0-15,0 14 16,0-13-16,0-1 15,0 0-15,0 0 16,0-14-16,0 0 16,0 15-16,0-1 15,0 0 1,0 0-16,0 1 16,0-1-16,0 0 15,0 0-15,0 0 16,0 1-16,0-1 15,0-14-15,15 14 16,-1 0 0,-14 1-16,14-1 15,0 0-15,1 0 16,-1 0-16,-14-14 16,14 15-16,-14-15 15,15 14-15,-1 0 16,0 0-1,-14-14-15,14 15 16,1-15-16,-15 0 16,14 14-16,0-14 15,1 0-15,-1 0 16,0 14-16,1-14 16,-1 0-16,0 0 15,0 0-15,1 0 16,-1 0-1,0 0-15,15 0 16,-15 0-16,0 0 16,1 0-16,-1 0 15,0 0-15,1 0 16,-1 0-16,0 0 16,1 0-1,-1-14-15,0 0 16,0-1-16,-14 15 15,0 0-15,15-14 16,-1 0-16,-14 14 16,14-14-16,-14 14 15,15-15-15,-15 15 16,14-14 0,0 0-16,-14 14 15,0 0-15,15-14 16,-1 0-16,0-1 15,0 1-15,1 0 16,-1 0-16,0-1 16,1 1-1,-1 14-15,0-14 16,0 0-16,1 14 16,-1-14-16,0-1 15,1 15-15,-1-14 16,0 0-16,1 0 15,-1-1-15,0 1 16,0 0 0,1 0-16,-1-1 15,0 1-15,1 0 16,-15 14-16,14-14 16,0 0-16,1-1 15,-1 1-15,0 0 16,0 0-16,1-1 15,-1 1 1,0 0-16,1 0 16,-1 0-16,0-1 15,0 1-15,1 0 16,-15 0-16,14-1 16,-14 1-16,0 0 15,0 0-15,0-1 16,0 1-1,0 0-15,0 0 16,0 0-16,0-1 16,0 1-16,0 14 15,0 0-15,0 0 16,0-14-16,0 0 16,0-1-16,0 1 15,0 0 1,0 14-16,0-14 15,0 0-15,0-1 16,-14 1-16,-1 0 16,1 0-16,14-1 15,-14 1-15,0 0 16,-1 0 0,1-1-16,14 15 15,-14-14-15,-1 0 16,1 14-16,-14-14 15,13 14-15,1 0 16,-15-14-16,15 14 16,0-15-16,-15 15 15,15 0 1,0-14-16,-1 14 16,1-14-16,0 14 15,-1 0-15,1 0 16,0 0-16,-1 0 15,1 0-15,0 0 16,0 0 0,-1 0-16,1 0 15,-15 0-15,15 0 16,-14 0-16,-1 0 16,0 0-16,1 0 15,-1 0-15,1 0 16,13 0-16,15 0 15,-43 28 1,43-28-16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630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EF182-2FCB-4867-99A2-224514D135E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698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205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988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139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687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292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本素材由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提供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尊重知识产权并注重保护用户享有的各项权利。郑重提醒您：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插件中提供的任何信息内容的所有权、知识产权归其原始权利人或权利受让人所有，您免费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购买获得的是信息内容的使用权，并受下述条款的约束；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您仅可以个人非商业用途使用该等信息内容，不可将信息内容的全部或部分用于出售，或以出租、出借、转让、分销、发布等其他任何方式供他人使用；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禁止在接入互联网或移动互联网的任何网站、平台、应用或程序上以任何方式为他人提供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插件资源内容的下载。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resource is supplied by 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respects all intellectual property rights and protects all the rights its users acquired. Solemnly remind you: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ownership and intellectual property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belongs to its owner or the assignee of this ownership. you only acquired the usage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Add-in, as well as respected the following restrain terms: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1.You are only allowed to use such resource for personal and non-commercial aim, not allowed to use such resource or part of it for the sale; or rent, lend, transfer to others; or distribution or release it in any 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2.You are not permitted to provide the resource of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in any website, platform, application access to the Internet or mobile Internet.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8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A462A67-B8FA-4A21-911C-3F1EF7345C8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87C"/>
              </a:gs>
              <a:gs pos="100000">
                <a:srgbClr val="71409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706836" y="3017369"/>
            <a:ext cx="5426076" cy="558799"/>
          </a:xfrm>
          <a:solidFill>
            <a:srgbClr val="61388A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706836" y="1596014"/>
            <a:ext cx="5426076" cy="1421355"/>
          </a:xfrm>
          <a:solidFill>
            <a:srgbClr val="61388A"/>
          </a:solidFill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06836" y="5004689"/>
            <a:ext cx="2822408" cy="296271"/>
          </a:xfrm>
          <a:solidFill>
            <a:srgbClr val="6E3E90"/>
          </a:solidFill>
        </p:spPr>
        <p:txBody>
          <a:bodyPr vert="horz" anchor="ctr">
            <a:noAutofit/>
          </a:bodyPr>
          <a:lstStyle>
            <a:lvl1pPr marL="0" indent="0" algn="l">
              <a:buNone/>
              <a:defRPr sz="12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75698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76814" y="355327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2019/1/1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D14AA7AE-A6F7-4DC1-9944-A084D78874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2287C"/>
              </a:gs>
              <a:gs pos="100000">
                <a:srgbClr val="71409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382962" y="538163"/>
            <a:ext cx="542607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382962" y="2844399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2962" y="2548128"/>
            <a:ext cx="54260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2019/1/1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6.png"/><Relationship Id="rId7" Type="http://schemas.openxmlformats.org/officeDocument/2006/relationships/customXml" Target="../ink/ink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1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hyperlink" Target="https://www.islide.cc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10">
            <a:extLst>
              <a:ext uri="{FF2B5EF4-FFF2-40B4-BE49-F238E27FC236}">
                <a16:creationId xmlns:a16="http://schemas.microsoft.com/office/drawing/2014/main" id="{FCE1FC68-502A-40B1-954C-4D321728F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199" y="710489"/>
            <a:ext cx="10261602" cy="5437022"/>
          </a:xfrm>
          <a:prstGeom prst="rect">
            <a:avLst/>
          </a:prstGeom>
        </p:spPr>
      </p:pic>
      <p:sp>
        <p:nvSpPr>
          <p:cNvPr id="9" name="文本占位符 13"/>
          <p:cNvSpPr txBox="1">
            <a:spLocks/>
          </p:cNvSpPr>
          <p:nvPr/>
        </p:nvSpPr>
        <p:spPr>
          <a:xfrm>
            <a:off x="706836" y="4555903"/>
            <a:ext cx="2079907" cy="302355"/>
          </a:xfrm>
          <a:prstGeom prst="roundRect">
            <a:avLst>
              <a:gd name="adj" fmla="val 25629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</p:spPr>
        <p:txBody>
          <a:bodyPr vert="horz" anchor="ctr">
            <a:no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77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3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1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965199" y="3682798"/>
            <a:ext cx="3984036" cy="907422"/>
          </a:xfrm>
          <a:noFill/>
        </p:spPr>
        <p:txBody>
          <a:bodyPr>
            <a:normAutofit/>
          </a:bodyPr>
          <a:lstStyle/>
          <a:p>
            <a:r>
              <a:rPr lang="zh-CN" altLang="en-US" dirty="0"/>
              <a:t>台科大資工系大三交換生 洪世豪</a:t>
            </a:r>
            <a:endParaRPr lang="en-US" altLang="zh-CN" dirty="0"/>
          </a:p>
          <a:p>
            <a:r>
              <a:rPr lang="zh-CN" altLang="en-US" dirty="0"/>
              <a:t>指導老師：蔡芸琤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41058" y="1627653"/>
            <a:ext cx="5389164" cy="1980154"/>
          </a:xfrm>
          <a:noFill/>
        </p:spPr>
        <p:txBody>
          <a:bodyPr>
            <a:normAutofit fontScale="90000"/>
          </a:bodyPr>
          <a:lstStyle/>
          <a:p>
            <a:r>
              <a:rPr lang="en-US" altLang="zh-CN" dirty="0"/>
              <a:t>107-1 </a:t>
            </a:r>
            <a:r>
              <a:rPr lang="zh-CN" altLang="en-US" dirty="0"/>
              <a:t>資料科學程式設計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戒菸資料分析及輔助治療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17B2245-7B2E-48A5-8B28-3C2E54C93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374" y="2108739"/>
            <a:ext cx="1804745" cy="1789493"/>
          </a:xfrm>
          <a:prstGeom prst="rect">
            <a:avLst/>
          </a:prstGeom>
        </p:spPr>
      </p:pic>
      <p:pic>
        <p:nvPicPr>
          <p:cNvPr id="1028" name="Picture 4" descr="âå°ç§å¤§æ ¡å¾½âçå¾çæç´¢ç»æ">
            <a:extLst>
              <a:ext uri="{FF2B5EF4-FFF2-40B4-BE49-F238E27FC236}">
                <a16:creationId xmlns:a16="http://schemas.microsoft.com/office/drawing/2014/main" id="{A4B11F1D-258F-492A-9581-F12EBA934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966" y="2108739"/>
            <a:ext cx="1416681" cy="178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8FAC262-7900-4DF1-AA23-95B4DDF78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7309" y="2108740"/>
            <a:ext cx="1789492" cy="178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grpSp>
        <p:nvGrpSpPr>
          <p:cNvPr id="5" name="23d0f251-761d-48b7-9e77-ec2841965b1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B266243-67E3-4FDC-B2ED-FD287B8FD38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09786" y="1161953"/>
            <a:ext cx="10817080" cy="4949426"/>
            <a:chOff x="709789" y="1161953"/>
            <a:chExt cx="10817080" cy="4949426"/>
          </a:xfrm>
        </p:grpSpPr>
        <p:grpSp>
          <p:nvGrpSpPr>
            <p:cNvPr id="6" name="íṩḷïdê">
              <a:extLst>
                <a:ext uri="{FF2B5EF4-FFF2-40B4-BE49-F238E27FC236}">
                  <a16:creationId xmlns:a16="http://schemas.microsoft.com/office/drawing/2014/main" id="{9A154D25-CCC8-47D2-B635-7634863B5A1A}"/>
                </a:ext>
              </a:extLst>
            </p:cNvPr>
            <p:cNvGrpSpPr/>
            <p:nvPr/>
          </p:nvGrpSpPr>
          <p:grpSpPr>
            <a:xfrm>
              <a:off x="5074813" y="2189901"/>
              <a:ext cx="6452056" cy="3921478"/>
              <a:chOff x="6641181" y="1280116"/>
              <a:chExt cx="4833964" cy="2938023"/>
            </a:xfrm>
            <a:solidFill>
              <a:schemeClr val="bg1">
                <a:lumMod val="95000"/>
              </a:schemeClr>
            </a:solidFill>
          </p:grpSpPr>
          <p:sp>
            <p:nvSpPr>
              <p:cNvPr id="40" name="íṣlíde">
                <a:extLst>
                  <a:ext uri="{FF2B5EF4-FFF2-40B4-BE49-F238E27FC236}">
                    <a16:creationId xmlns:a16="http://schemas.microsoft.com/office/drawing/2014/main" id="{F31E7654-480B-41AE-901E-3AE8E43997A7}"/>
                  </a:ext>
                </a:extLst>
              </p:cNvPr>
              <p:cNvSpPr/>
              <p:nvPr/>
            </p:nvSpPr>
            <p:spPr bwMode="auto">
              <a:xfrm>
                <a:off x="8009245" y="1280116"/>
                <a:ext cx="772888" cy="692969"/>
              </a:xfrm>
              <a:custGeom>
                <a:avLst/>
                <a:gdLst>
                  <a:gd name="T0" fmla="*/ 156 w 201"/>
                  <a:gd name="T1" fmla="*/ 86 h 180"/>
                  <a:gd name="T2" fmla="*/ 152 w 201"/>
                  <a:gd name="T3" fmla="*/ 97 h 180"/>
                  <a:gd name="T4" fmla="*/ 164 w 201"/>
                  <a:gd name="T5" fmla="*/ 13 h 180"/>
                  <a:gd name="T6" fmla="*/ 141 w 201"/>
                  <a:gd name="T7" fmla="*/ 18 h 180"/>
                  <a:gd name="T8" fmla="*/ 153 w 201"/>
                  <a:gd name="T9" fmla="*/ 14 h 180"/>
                  <a:gd name="T10" fmla="*/ 159 w 201"/>
                  <a:gd name="T11" fmla="*/ 14 h 180"/>
                  <a:gd name="T12" fmla="*/ 130 w 201"/>
                  <a:gd name="T13" fmla="*/ 2 h 180"/>
                  <a:gd name="T14" fmla="*/ 119 w 201"/>
                  <a:gd name="T15" fmla="*/ 1 h 180"/>
                  <a:gd name="T16" fmla="*/ 109 w 201"/>
                  <a:gd name="T17" fmla="*/ 3 h 180"/>
                  <a:gd name="T18" fmla="*/ 102 w 201"/>
                  <a:gd name="T19" fmla="*/ 3 h 180"/>
                  <a:gd name="T20" fmla="*/ 92 w 201"/>
                  <a:gd name="T21" fmla="*/ 19 h 180"/>
                  <a:gd name="T22" fmla="*/ 79 w 201"/>
                  <a:gd name="T23" fmla="*/ 18 h 180"/>
                  <a:gd name="T24" fmla="*/ 63 w 201"/>
                  <a:gd name="T25" fmla="*/ 17 h 180"/>
                  <a:gd name="T26" fmla="*/ 29 w 201"/>
                  <a:gd name="T27" fmla="*/ 39 h 180"/>
                  <a:gd name="T28" fmla="*/ 7 w 201"/>
                  <a:gd name="T29" fmla="*/ 47 h 180"/>
                  <a:gd name="T30" fmla="*/ 2 w 201"/>
                  <a:gd name="T31" fmla="*/ 53 h 180"/>
                  <a:gd name="T32" fmla="*/ 12 w 201"/>
                  <a:gd name="T33" fmla="*/ 53 h 180"/>
                  <a:gd name="T34" fmla="*/ 25 w 201"/>
                  <a:gd name="T35" fmla="*/ 53 h 180"/>
                  <a:gd name="T36" fmla="*/ 25 w 201"/>
                  <a:gd name="T37" fmla="*/ 59 h 180"/>
                  <a:gd name="T38" fmla="*/ 15 w 201"/>
                  <a:gd name="T39" fmla="*/ 58 h 180"/>
                  <a:gd name="T40" fmla="*/ 20 w 201"/>
                  <a:gd name="T41" fmla="*/ 71 h 180"/>
                  <a:gd name="T42" fmla="*/ 24 w 201"/>
                  <a:gd name="T43" fmla="*/ 69 h 180"/>
                  <a:gd name="T44" fmla="*/ 28 w 201"/>
                  <a:gd name="T45" fmla="*/ 67 h 180"/>
                  <a:gd name="T46" fmla="*/ 47 w 201"/>
                  <a:gd name="T47" fmla="*/ 72 h 180"/>
                  <a:gd name="T48" fmla="*/ 49 w 201"/>
                  <a:gd name="T49" fmla="*/ 100 h 180"/>
                  <a:gd name="T50" fmla="*/ 55 w 201"/>
                  <a:gd name="T51" fmla="*/ 98 h 180"/>
                  <a:gd name="T52" fmla="*/ 60 w 201"/>
                  <a:gd name="T53" fmla="*/ 98 h 180"/>
                  <a:gd name="T54" fmla="*/ 50 w 201"/>
                  <a:gd name="T55" fmla="*/ 103 h 180"/>
                  <a:gd name="T56" fmla="*/ 54 w 201"/>
                  <a:gd name="T57" fmla="*/ 124 h 180"/>
                  <a:gd name="T58" fmla="*/ 62 w 201"/>
                  <a:gd name="T59" fmla="*/ 173 h 180"/>
                  <a:gd name="T60" fmla="*/ 81 w 201"/>
                  <a:gd name="T61" fmla="*/ 180 h 180"/>
                  <a:gd name="T62" fmla="*/ 88 w 201"/>
                  <a:gd name="T63" fmla="*/ 171 h 180"/>
                  <a:gd name="T64" fmla="*/ 100 w 201"/>
                  <a:gd name="T65" fmla="*/ 138 h 180"/>
                  <a:gd name="T66" fmla="*/ 107 w 201"/>
                  <a:gd name="T67" fmla="*/ 138 h 180"/>
                  <a:gd name="T68" fmla="*/ 113 w 201"/>
                  <a:gd name="T69" fmla="*/ 138 h 180"/>
                  <a:gd name="T70" fmla="*/ 141 w 201"/>
                  <a:gd name="T71" fmla="*/ 121 h 180"/>
                  <a:gd name="T72" fmla="*/ 148 w 201"/>
                  <a:gd name="T73" fmla="*/ 108 h 180"/>
                  <a:gd name="T74" fmla="*/ 141 w 201"/>
                  <a:gd name="T75" fmla="*/ 100 h 180"/>
                  <a:gd name="T76" fmla="*/ 160 w 201"/>
                  <a:gd name="T77" fmla="*/ 107 h 180"/>
                  <a:gd name="T78" fmla="*/ 157 w 201"/>
                  <a:gd name="T79" fmla="*/ 97 h 180"/>
                  <a:gd name="T80" fmla="*/ 160 w 201"/>
                  <a:gd name="T81" fmla="*/ 90 h 180"/>
                  <a:gd name="T82" fmla="*/ 178 w 201"/>
                  <a:gd name="T83" fmla="*/ 60 h 180"/>
                  <a:gd name="T84" fmla="*/ 169 w 201"/>
                  <a:gd name="T85" fmla="*/ 50 h 180"/>
                  <a:gd name="T86" fmla="*/ 173 w 201"/>
                  <a:gd name="T87" fmla="*/ 48 h 180"/>
                  <a:gd name="T88" fmla="*/ 178 w 201"/>
                  <a:gd name="T89" fmla="*/ 46 h 180"/>
                  <a:gd name="T90" fmla="*/ 178 w 201"/>
                  <a:gd name="T91" fmla="*/ 36 h 180"/>
                  <a:gd name="T92" fmla="*/ 185 w 201"/>
                  <a:gd name="T93" fmla="*/ 31 h 180"/>
                  <a:gd name="T94" fmla="*/ 188 w 201"/>
                  <a:gd name="T95" fmla="*/ 30 h 180"/>
                  <a:gd name="T96" fmla="*/ 196 w 201"/>
                  <a:gd name="T97" fmla="*/ 31 h 180"/>
                  <a:gd name="T98" fmla="*/ 191 w 201"/>
                  <a:gd name="T99" fmla="*/ 22 h 180"/>
                  <a:gd name="T100" fmla="*/ 183 w 201"/>
                  <a:gd name="T101" fmla="*/ 17 h 180"/>
                  <a:gd name="T102" fmla="*/ 174 w 201"/>
                  <a:gd name="T103" fmla="*/ 19 h 180"/>
                  <a:gd name="T104" fmla="*/ 165 w 201"/>
                  <a:gd name="T105" fmla="*/ 20 h 180"/>
                  <a:gd name="T106" fmla="*/ 167 w 201"/>
                  <a:gd name="T107" fmla="*/ 3 h 180"/>
                  <a:gd name="T108" fmla="*/ 152 w 201"/>
                  <a:gd name="T109" fmla="*/ 1 h 180"/>
                  <a:gd name="T110" fmla="*/ 139 w 201"/>
                  <a:gd name="T111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1" h="180">
                    <a:moveTo>
                      <a:pt x="152" y="97"/>
                    </a:moveTo>
                    <a:cubicBezTo>
                      <a:pt x="148" y="94"/>
                      <a:pt x="152" y="86"/>
                      <a:pt x="156" y="86"/>
                    </a:cubicBezTo>
                    <a:cubicBezTo>
                      <a:pt x="157" y="86"/>
                      <a:pt x="157" y="86"/>
                      <a:pt x="157" y="86"/>
                    </a:cubicBezTo>
                    <a:cubicBezTo>
                      <a:pt x="156" y="90"/>
                      <a:pt x="153" y="92"/>
                      <a:pt x="152" y="97"/>
                    </a:cubicBezTo>
                    <a:moveTo>
                      <a:pt x="159" y="14"/>
                    </a:moveTo>
                    <a:cubicBezTo>
                      <a:pt x="161" y="14"/>
                      <a:pt x="162" y="14"/>
                      <a:pt x="164" y="13"/>
                    </a:cubicBezTo>
                    <a:cubicBezTo>
                      <a:pt x="164" y="19"/>
                      <a:pt x="160" y="20"/>
                      <a:pt x="157" y="22"/>
                    </a:cubicBezTo>
                    <a:cubicBezTo>
                      <a:pt x="153" y="19"/>
                      <a:pt x="148" y="18"/>
                      <a:pt x="141" y="18"/>
                    </a:cubicBezTo>
                    <a:cubicBezTo>
                      <a:pt x="140" y="18"/>
                      <a:pt x="138" y="18"/>
                      <a:pt x="136" y="19"/>
                    </a:cubicBezTo>
                    <a:cubicBezTo>
                      <a:pt x="140" y="14"/>
                      <a:pt x="147" y="14"/>
                      <a:pt x="153" y="14"/>
                    </a:cubicBezTo>
                    <a:cubicBezTo>
                      <a:pt x="154" y="14"/>
                      <a:pt x="155" y="14"/>
                      <a:pt x="156" y="14"/>
                    </a:cubicBezTo>
                    <a:cubicBezTo>
                      <a:pt x="157" y="14"/>
                      <a:pt x="158" y="14"/>
                      <a:pt x="159" y="14"/>
                    </a:cubicBezTo>
                    <a:moveTo>
                      <a:pt x="139" y="0"/>
                    </a:moveTo>
                    <a:cubicBezTo>
                      <a:pt x="137" y="1"/>
                      <a:pt x="134" y="2"/>
                      <a:pt x="130" y="2"/>
                    </a:cubicBezTo>
                    <a:cubicBezTo>
                      <a:pt x="128" y="2"/>
                      <a:pt x="126" y="1"/>
                      <a:pt x="125" y="1"/>
                    </a:cubicBezTo>
                    <a:cubicBezTo>
                      <a:pt x="123" y="1"/>
                      <a:pt x="121" y="1"/>
                      <a:pt x="119" y="1"/>
                    </a:cubicBezTo>
                    <a:cubicBezTo>
                      <a:pt x="116" y="1"/>
                      <a:pt x="113" y="2"/>
                      <a:pt x="110" y="3"/>
                    </a:cubicBezTo>
                    <a:cubicBezTo>
                      <a:pt x="110" y="3"/>
                      <a:pt x="109" y="3"/>
                      <a:pt x="109" y="3"/>
                    </a:cubicBezTo>
                    <a:cubicBezTo>
                      <a:pt x="108" y="3"/>
                      <a:pt x="107" y="3"/>
                      <a:pt x="105" y="3"/>
                    </a:cubicBezTo>
                    <a:cubicBezTo>
                      <a:pt x="104" y="3"/>
                      <a:pt x="103" y="3"/>
                      <a:pt x="102" y="3"/>
                    </a:cubicBezTo>
                    <a:cubicBezTo>
                      <a:pt x="97" y="3"/>
                      <a:pt x="93" y="3"/>
                      <a:pt x="91" y="7"/>
                    </a:cubicBezTo>
                    <a:cubicBezTo>
                      <a:pt x="91" y="10"/>
                      <a:pt x="95" y="18"/>
                      <a:pt x="92" y="19"/>
                    </a:cubicBezTo>
                    <a:cubicBezTo>
                      <a:pt x="89" y="18"/>
                      <a:pt x="86" y="18"/>
                      <a:pt x="84" y="18"/>
                    </a:cubicBezTo>
                    <a:cubicBezTo>
                      <a:pt x="82" y="18"/>
                      <a:pt x="80" y="18"/>
                      <a:pt x="79" y="18"/>
                    </a:cubicBezTo>
                    <a:cubicBezTo>
                      <a:pt x="77" y="18"/>
                      <a:pt x="75" y="18"/>
                      <a:pt x="74" y="18"/>
                    </a:cubicBezTo>
                    <a:cubicBezTo>
                      <a:pt x="70" y="18"/>
                      <a:pt x="67" y="18"/>
                      <a:pt x="63" y="17"/>
                    </a:cubicBezTo>
                    <a:cubicBezTo>
                      <a:pt x="47" y="19"/>
                      <a:pt x="39" y="31"/>
                      <a:pt x="23" y="33"/>
                    </a:cubicBezTo>
                    <a:cubicBezTo>
                      <a:pt x="21" y="39"/>
                      <a:pt x="30" y="34"/>
                      <a:pt x="29" y="39"/>
                    </a:cubicBezTo>
                    <a:cubicBezTo>
                      <a:pt x="25" y="44"/>
                      <a:pt x="16" y="44"/>
                      <a:pt x="11" y="48"/>
                    </a:cubicBezTo>
                    <a:cubicBezTo>
                      <a:pt x="10" y="47"/>
                      <a:pt x="9" y="47"/>
                      <a:pt x="7" y="47"/>
                    </a:cubicBezTo>
                    <a:cubicBezTo>
                      <a:pt x="4" y="47"/>
                      <a:pt x="1" y="49"/>
                      <a:pt x="0" y="53"/>
                    </a:cubicBezTo>
                    <a:cubicBezTo>
                      <a:pt x="1" y="53"/>
                      <a:pt x="2" y="53"/>
                      <a:pt x="2" y="53"/>
                    </a:cubicBezTo>
                    <a:cubicBezTo>
                      <a:pt x="5" y="53"/>
                      <a:pt x="6" y="56"/>
                      <a:pt x="8" y="57"/>
                    </a:cubicBezTo>
                    <a:cubicBezTo>
                      <a:pt x="8" y="54"/>
                      <a:pt x="10" y="53"/>
                      <a:pt x="12" y="53"/>
                    </a:cubicBezTo>
                    <a:cubicBezTo>
                      <a:pt x="14" y="53"/>
                      <a:pt x="16" y="54"/>
                      <a:pt x="16" y="57"/>
                    </a:cubicBezTo>
                    <a:cubicBezTo>
                      <a:pt x="19" y="56"/>
                      <a:pt x="22" y="53"/>
                      <a:pt x="25" y="53"/>
                    </a:cubicBezTo>
                    <a:cubicBezTo>
                      <a:pt x="26" y="53"/>
                      <a:pt x="27" y="55"/>
                      <a:pt x="28" y="58"/>
                    </a:cubicBezTo>
                    <a:cubicBezTo>
                      <a:pt x="27" y="59"/>
                      <a:pt x="26" y="59"/>
                      <a:pt x="25" y="59"/>
                    </a:cubicBezTo>
                    <a:cubicBezTo>
                      <a:pt x="23" y="59"/>
                      <a:pt x="21" y="59"/>
                      <a:pt x="20" y="58"/>
                    </a:cubicBezTo>
                    <a:cubicBezTo>
                      <a:pt x="18" y="58"/>
                      <a:pt x="16" y="58"/>
                      <a:pt x="15" y="58"/>
                    </a:cubicBezTo>
                    <a:cubicBezTo>
                      <a:pt x="12" y="58"/>
                      <a:pt x="9" y="59"/>
                      <a:pt x="7" y="60"/>
                    </a:cubicBezTo>
                    <a:cubicBezTo>
                      <a:pt x="8" y="67"/>
                      <a:pt x="14" y="68"/>
                      <a:pt x="20" y="71"/>
                    </a:cubicBezTo>
                    <a:cubicBezTo>
                      <a:pt x="20" y="71"/>
                      <a:pt x="20" y="71"/>
                      <a:pt x="21" y="71"/>
                    </a:cubicBezTo>
                    <a:cubicBezTo>
                      <a:pt x="22" y="71"/>
                      <a:pt x="23" y="70"/>
                      <a:pt x="24" y="69"/>
                    </a:cubicBezTo>
                    <a:cubicBezTo>
                      <a:pt x="24" y="68"/>
                      <a:pt x="25" y="67"/>
                      <a:pt x="26" y="67"/>
                    </a:cubicBezTo>
                    <a:cubicBezTo>
                      <a:pt x="27" y="67"/>
                      <a:pt x="27" y="67"/>
                      <a:pt x="28" y="67"/>
                    </a:cubicBezTo>
                    <a:cubicBezTo>
                      <a:pt x="32" y="70"/>
                      <a:pt x="36" y="73"/>
                      <a:pt x="43" y="73"/>
                    </a:cubicBezTo>
                    <a:cubicBezTo>
                      <a:pt x="44" y="73"/>
                      <a:pt x="45" y="73"/>
                      <a:pt x="47" y="72"/>
                    </a:cubicBezTo>
                    <a:cubicBezTo>
                      <a:pt x="46" y="80"/>
                      <a:pt x="48" y="84"/>
                      <a:pt x="50" y="88"/>
                    </a:cubicBezTo>
                    <a:cubicBezTo>
                      <a:pt x="50" y="92"/>
                      <a:pt x="48" y="94"/>
                      <a:pt x="49" y="100"/>
                    </a:cubicBezTo>
                    <a:cubicBezTo>
                      <a:pt x="50" y="100"/>
                      <a:pt x="50" y="101"/>
                      <a:pt x="51" y="101"/>
                    </a:cubicBezTo>
                    <a:cubicBezTo>
                      <a:pt x="53" y="101"/>
                      <a:pt x="54" y="100"/>
                      <a:pt x="55" y="98"/>
                    </a:cubicBezTo>
                    <a:cubicBezTo>
                      <a:pt x="56" y="97"/>
                      <a:pt x="57" y="96"/>
                      <a:pt x="58" y="96"/>
                    </a:cubicBezTo>
                    <a:cubicBezTo>
                      <a:pt x="58" y="96"/>
                      <a:pt x="59" y="97"/>
                      <a:pt x="60" y="98"/>
                    </a:cubicBezTo>
                    <a:cubicBezTo>
                      <a:pt x="61" y="103"/>
                      <a:pt x="58" y="104"/>
                      <a:pt x="54" y="104"/>
                    </a:cubicBezTo>
                    <a:cubicBezTo>
                      <a:pt x="53" y="104"/>
                      <a:pt x="52" y="103"/>
                      <a:pt x="50" y="103"/>
                    </a:cubicBezTo>
                    <a:cubicBezTo>
                      <a:pt x="52" y="111"/>
                      <a:pt x="63" y="109"/>
                      <a:pt x="65" y="116"/>
                    </a:cubicBezTo>
                    <a:cubicBezTo>
                      <a:pt x="61" y="119"/>
                      <a:pt x="57" y="121"/>
                      <a:pt x="54" y="124"/>
                    </a:cubicBezTo>
                    <a:cubicBezTo>
                      <a:pt x="58" y="126"/>
                      <a:pt x="48" y="128"/>
                      <a:pt x="50" y="133"/>
                    </a:cubicBezTo>
                    <a:cubicBezTo>
                      <a:pt x="62" y="141"/>
                      <a:pt x="53" y="161"/>
                      <a:pt x="62" y="173"/>
                    </a:cubicBezTo>
                    <a:cubicBezTo>
                      <a:pt x="65" y="173"/>
                      <a:pt x="69" y="173"/>
                      <a:pt x="73" y="173"/>
                    </a:cubicBezTo>
                    <a:cubicBezTo>
                      <a:pt x="78" y="173"/>
                      <a:pt x="76" y="180"/>
                      <a:pt x="81" y="180"/>
                    </a:cubicBezTo>
                    <a:cubicBezTo>
                      <a:pt x="81" y="180"/>
                      <a:pt x="81" y="180"/>
                      <a:pt x="81" y="180"/>
                    </a:cubicBezTo>
                    <a:cubicBezTo>
                      <a:pt x="83" y="176"/>
                      <a:pt x="84" y="172"/>
                      <a:pt x="88" y="171"/>
                    </a:cubicBezTo>
                    <a:cubicBezTo>
                      <a:pt x="86" y="158"/>
                      <a:pt x="96" y="158"/>
                      <a:pt x="94" y="145"/>
                    </a:cubicBezTo>
                    <a:cubicBezTo>
                      <a:pt x="98" y="145"/>
                      <a:pt x="96" y="138"/>
                      <a:pt x="100" y="138"/>
                    </a:cubicBezTo>
                    <a:cubicBezTo>
                      <a:pt x="102" y="139"/>
                      <a:pt x="103" y="139"/>
                      <a:pt x="104" y="139"/>
                    </a:cubicBezTo>
                    <a:cubicBezTo>
                      <a:pt x="105" y="139"/>
                      <a:pt x="106" y="138"/>
                      <a:pt x="107" y="138"/>
                    </a:cubicBezTo>
                    <a:cubicBezTo>
                      <a:pt x="108" y="137"/>
                      <a:pt x="108" y="137"/>
                      <a:pt x="110" y="137"/>
                    </a:cubicBezTo>
                    <a:cubicBezTo>
                      <a:pt x="111" y="137"/>
                      <a:pt x="112" y="137"/>
                      <a:pt x="113" y="138"/>
                    </a:cubicBezTo>
                    <a:cubicBezTo>
                      <a:pt x="116" y="136"/>
                      <a:pt x="119" y="133"/>
                      <a:pt x="122" y="131"/>
                    </a:cubicBezTo>
                    <a:cubicBezTo>
                      <a:pt x="129" y="129"/>
                      <a:pt x="133" y="122"/>
                      <a:pt x="141" y="121"/>
                    </a:cubicBezTo>
                    <a:cubicBezTo>
                      <a:pt x="142" y="114"/>
                      <a:pt x="155" y="113"/>
                      <a:pt x="151" y="107"/>
                    </a:cubicBezTo>
                    <a:cubicBezTo>
                      <a:pt x="150" y="108"/>
                      <a:pt x="149" y="108"/>
                      <a:pt x="148" y="108"/>
                    </a:cubicBezTo>
                    <a:cubicBezTo>
                      <a:pt x="145" y="108"/>
                      <a:pt x="140" y="104"/>
                      <a:pt x="136" y="103"/>
                    </a:cubicBezTo>
                    <a:cubicBezTo>
                      <a:pt x="139" y="103"/>
                      <a:pt x="138" y="100"/>
                      <a:pt x="141" y="100"/>
                    </a:cubicBezTo>
                    <a:cubicBezTo>
                      <a:pt x="142" y="100"/>
                      <a:pt x="142" y="100"/>
                      <a:pt x="143" y="100"/>
                    </a:cubicBezTo>
                    <a:cubicBezTo>
                      <a:pt x="148" y="102"/>
                      <a:pt x="152" y="107"/>
                      <a:pt x="160" y="107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66" y="103"/>
                      <a:pt x="153" y="99"/>
                      <a:pt x="157" y="97"/>
                    </a:cubicBezTo>
                    <a:cubicBezTo>
                      <a:pt x="160" y="97"/>
                      <a:pt x="161" y="99"/>
                      <a:pt x="164" y="100"/>
                    </a:cubicBezTo>
                    <a:cubicBezTo>
                      <a:pt x="165" y="94"/>
                      <a:pt x="162" y="93"/>
                      <a:pt x="160" y="90"/>
                    </a:cubicBezTo>
                    <a:cubicBezTo>
                      <a:pt x="174" y="89"/>
                      <a:pt x="169" y="71"/>
                      <a:pt x="167" y="62"/>
                    </a:cubicBezTo>
                    <a:cubicBezTo>
                      <a:pt x="170" y="61"/>
                      <a:pt x="174" y="60"/>
                      <a:pt x="178" y="60"/>
                    </a:cubicBezTo>
                    <a:cubicBezTo>
                      <a:pt x="179" y="60"/>
                      <a:pt x="180" y="60"/>
                      <a:pt x="181" y="60"/>
                    </a:cubicBezTo>
                    <a:cubicBezTo>
                      <a:pt x="181" y="53"/>
                      <a:pt x="173" y="53"/>
                      <a:pt x="169" y="50"/>
                    </a:cubicBezTo>
                    <a:cubicBezTo>
                      <a:pt x="169" y="50"/>
                      <a:pt x="169" y="50"/>
                      <a:pt x="169" y="50"/>
                    </a:cubicBezTo>
                    <a:cubicBezTo>
                      <a:pt x="171" y="50"/>
                      <a:pt x="172" y="49"/>
                      <a:pt x="173" y="48"/>
                    </a:cubicBezTo>
                    <a:cubicBezTo>
                      <a:pt x="174" y="47"/>
                      <a:pt x="174" y="46"/>
                      <a:pt x="176" y="46"/>
                    </a:cubicBezTo>
                    <a:cubicBezTo>
                      <a:pt x="177" y="46"/>
                      <a:pt x="177" y="46"/>
                      <a:pt x="178" y="46"/>
                    </a:cubicBezTo>
                    <a:cubicBezTo>
                      <a:pt x="179" y="41"/>
                      <a:pt x="175" y="41"/>
                      <a:pt x="177" y="36"/>
                    </a:cubicBezTo>
                    <a:cubicBezTo>
                      <a:pt x="177" y="36"/>
                      <a:pt x="177" y="36"/>
                      <a:pt x="178" y="36"/>
                    </a:cubicBezTo>
                    <a:cubicBezTo>
                      <a:pt x="180" y="36"/>
                      <a:pt x="181" y="35"/>
                      <a:pt x="182" y="33"/>
                    </a:cubicBezTo>
                    <a:cubicBezTo>
                      <a:pt x="182" y="32"/>
                      <a:pt x="183" y="31"/>
                      <a:pt x="185" y="31"/>
                    </a:cubicBezTo>
                    <a:cubicBezTo>
                      <a:pt x="186" y="31"/>
                      <a:pt x="186" y="31"/>
                      <a:pt x="186" y="31"/>
                    </a:cubicBezTo>
                    <a:cubicBezTo>
                      <a:pt x="187" y="31"/>
                      <a:pt x="188" y="30"/>
                      <a:pt x="188" y="30"/>
                    </a:cubicBezTo>
                    <a:cubicBezTo>
                      <a:pt x="190" y="30"/>
                      <a:pt x="191" y="31"/>
                      <a:pt x="192" y="31"/>
                    </a:cubicBezTo>
                    <a:cubicBezTo>
                      <a:pt x="193" y="31"/>
                      <a:pt x="195" y="31"/>
                      <a:pt x="196" y="31"/>
                    </a:cubicBezTo>
                    <a:cubicBezTo>
                      <a:pt x="198" y="31"/>
                      <a:pt x="200" y="30"/>
                      <a:pt x="199" y="27"/>
                    </a:cubicBezTo>
                    <a:cubicBezTo>
                      <a:pt x="201" y="21"/>
                      <a:pt x="192" y="26"/>
                      <a:pt x="191" y="22"/>
                    </a:cubicBezTo>
                    <a:cubicBezTo>
                      <a:pt x="188" y="22"/>
                      <a:pt x="188" y="17"/>
                      <a:pt x="184" y="17"/>
                    </a:cubicBezTo>
                    <a:cubicBezTo>
                      <a:pt x="184" y="17"/>
                      <a:pt x="183" y="17"/>
                      <a:pt x="183" y="17"/>
                    </a:cubicBezTo>
                    <a:cubicBezTo>
                      <a:pt x="183" y="17"/>
                      <a:pt x="182" y="17"/>
                      <a:pt x="182" y="17"/>
                    </a:cubicBezTo>
                    <a:cubicBezTo>
                      <a:pt x="179" y="17"/>
                      <a:pt x="176" y="18"/>
                      <a:pt x="174" y="19"/>
                    </a:cubicBezTo>
                    <a:cubicBezTo>
                      <a:pt x="171" y="20"/>
                      <a:pt x="169" y="21"/>
                      <a:pt x="167" y="21"/>
                    </a:cubicBezTo>
                    <a:cubicBezTo>
                      <a:pt x="166" y="21"/>
                      <a:pt x="166" y="21"/>
                      <a:pt x="165" y="20"/>
                    </a:cubicBezTo>
                    <a:cubicBezTo>
                      <a:pt x="166" y="12"/>
                      <a:pt x="180" y="16"/>
                      <a:pt x="181" y="8"/>
                    </a:cubicBezTo>
                    <a:cubicBezTo>
                      <a:pt x="179" y="4"/>
                      <a:pt x="174" y="3"/>
                      <a:pt x="167" y="3"/>
                    </a:cubicBezTo>
                    <a:cubicBezTo>
                      <a:pt x="166" y="3"/>
                      <a:pt x="164" y="3"/>
                      <a:pt x="162" y="3"/>
                    </a:cubicBezTo>
                    <a:cubicBezTo>
                      <a:pt x="159" y="2"/>
                      <a:pt x="155" y="1"/>
                      <a:pt x="152" y="1"/>
                    </a:cubicBezTo>
                    <a:cubicBezTo>
                      <a:pt x="150" y="1"/>
                      <a:pt x="149" y="1"/>
                      <a:pt x="147" y="3"/>
                    </a:cubicBezTo>
                    <a:cubicBezTo>
                      <a:pt x="146" y="1"/>
                      <a:pt x="142" y="1"/>
                      <a:pt x="139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ïṣlíḓé">
                <a:extLst>
                  <a:ext uri="{FF2B5EF4-FFF2-40B4-BE49-F238E27FC236}">
                    <a16:creationId xmlns:a16="http://schemas.microsoft.com/office/drawing/2014/main" id="{3E7864BC-48E2-4A8A-BB8A-F37BCF3E19DE}"/>
                  </a:ext>
                </a:extLst>
              </p:cNvPr>
              <p:cNvSpPr/>
              <p:nvPr/>
            </p:nvSpPr>
            <p:spPr bwMode="auto">
              <a:xfrm>
                <a:off x="7736894" y="1319024"/>
                <a:ext cx="441650" cy="266042"/>
              </a:xfrm>
              <a:custGeom>
                <a:avLst/>
                <a:gdLst>
                  <a:gd name="T0" fmla="*/ 39 w 115"/>
                  <a:gd name="T1" fmla="*/ 62 h 69"/>
                  <a:gd name="T2" fmla="*/ 39 w 115"/>
                  <a:gd name="T3" fmla="*/ 62 h 69"/>
                  <a:gd name="T4" fmla="*/ 40 w 115"/>
                  <a:gd name="T5" fmla="*/ 60 h 69"/>
                  <a:gd name="T6" fmla="*/ 40 w 115"/>
                  <a:gd name="T7" fmla="*/ 61 h 69"/>
                  <a:gd name="T8" fmla="*/ 39 w 115"/>
                  <a:gd name="T9" fmla="*/ 62 h 69"/>
                  <a:gd name="T10" fmla="*/ 110 w 115"/>
                  <a:gd name="T11" fmla="*/ 0 h 69"/>
                  <a:gd name="T12" fmla="*/ 92 w 115"/>
                  <a:gd name="T13" fmla="*/ 1 h 69"/>
                  <a:gd name="T14" fmla="*/ 77 w 115"/>
                  <a:gd name="T15" fmla="*/ 1 h 69"/>
                  <a:gd name="T16" fmla="*/ 60 w 115"/>
                  <a:gd name="T17" fmla="*/ 0 h 69"/>
                  <a:gd name="T18" fmla="*/ 19 w 115"/>
                  <a:gd name="T19" fmla="*/ 7 h 69"/>
                  <a:gd name="T20" fmla="*/ 27 w 115"/>
                  <a:gd name="T21" fmla="*/ 23 h 69"/>
                  <a:gd name="T22" fmla="*/ 26 w 115"/>
                  <a:gd name="T23" fmla="*/ 23 h 69"/>
                  <a:gd name="T24" fmla="*/ 19 w 115"/>
                  <a:gd name="T25" fmla="*/ 17 h 69"/>
                  <a:gd name="T26" fmla="*/ 11 w 115"/>
                  <a:gd name="T27" fmla="*/ 12 h 69"/>
                  <a:gd name="T28" fmla="*/ 8 w 115"/>
                  <a:gd name="T29" fmla="*/ 12 h 69"/>
                  <a:gd name="T30" fmla="*/ 6 w 115"/>
                  <a:gd name="T31" fmla="*/ 19 h 69"/>
                  <a:gd name="T32" fmla="*/ 1 w 115"/>
                  <a:gd name="T33" fmla="*/ 23 h 69"/>
                  <a:gd name="T34" fmla="*/ 6 w 115"/>
                  <a:gd name="T35" fmla="*/ 29 h 69"/>
                  <a:gd name="T36" fmla="*/ 6 w 115"/>
                  <a:gd name="T37" fmla="*/ 40 h 69"/>
                  <a:gd name="T38" fmla="*/ 8 w 115"/>
                  <a:gd name="T39" fmla="*/ 39 h 69"/>
                  <a:gd name="T40" fmla="*/ 12 w 115"/>
                  <a:gd name="T41" fmla="*/ 41 h 69"/>
                  <a:gd name="T42" fmla="*/ 16 w 115"/>
                  <a:gd name="T43" fmla="*/ 42 h 69"/>
                  <a:gd name="T44" fmla="*/ 16 w 115"/>
                  <a:gd name="T45" fmla="*/ 42 h 69"/>
                  <a:gd name="T46" fmla="*/ 29 w 115"/>
                  <a:gd name="T47" fmla="*/ 29 h 69"/>
                  <a:gd name="T48" fmla="*/ 32 w 115"/>
                  <a:gd name="T49" fmla="*/ 29 h 69"/>
                  <a:gd name="T50" fmla="*/ 30 w 115"/>
                  <a:gd name="T51" fmla="*/ 33 h 69"/>
                  <a:gd name="T52" fmla="*/ 28 w 115"/>
                  <a:gd name="T53" fmla="*/ 33 h 69"/>
                  <a:gd name="T54" fmla="*/ 26 w 115"/>
                  <a:gd name="T55" fmla="*/ 33 h 69"/>
                  <a:gd name="T56" fmla="*/ 24 w 115"/>
                  <a:gd name="T57" fmla="*/ 35 h 69"/>
                  <a:gd name="T58" fmla="*/ 19 w 115"/>
                  <a:gd name="T59" fmla="*/ 42 h 69"/>
                  <a:gd name="T60" fmla="*/ 21 w 115"/>
                  <a:gd name="T61" fmla="*/ 41 h 69"/>
                  <a:gd name="T62" fmla="*/ 24 w 115"/>
                  <a:gd name="T63" fmla="*/ 47 h 69"/>
                  <a:gd name="T64" fmla="*/ 24 w 115"/>
                  <a:gd name="T65" fmla="*/ 47 h 69"/>
                  <a:gd name="T66" fmla="*/ 20 w 115"/>
                  <a:gd name="T67" fmla="*/ 46 h 69"/>
                  <a:gd name="T68" fmla="*/ 17 w 115"/>
                  <a:gd name="T69" fmla="*/ 45 h 69"/>
                  <a:gd name="T70" fmla="*/ 14 w 115"/>
                  <a:gd name="T71" fmla="*/ 45 h 69"/>
                  <a:gd name="T72" fmla="*/ 11 w 115"/>
                  <a:gd name="T73" fmla="*/ 55 h 69"/>
                  <a:gd name="T74" fmla="*/ 21 w 115"/>
                  <a:gd name="T75" fmla="*/ 54 h 69"/>
                  <a:gd name="T76" fmla="*/ 32 w 115"/>
                  <a:gd name="T77" fmla="*/ 61 h 69"/>
                  <a:gd name="T78" fmla="*/ 27 w 115"/>
                  <a:gd name="T79" fmla="*/ 61 h 69"/>
                  <a:gd name="T80" fmla="*/ 16 w 115"/>
                  <a:gd name="T81" fmla="*/ 59 h 69"/>
                  <a:gd name="T82" fmla="*/ 7 w 115"/>
                  <a:gd name="T83" fmla="*/ 56 h 69"/>
                  <a:gd name="T84" fmla="*/ 3 w 115"/>
                  <a:gd name="T85" fmla="*/ 57 h 69"/>
                  <a:gd name="T86" fmla="*/ 13 w 115"/>
                  <a:gd name="T87" fmla="*/ 68 h 69"/>
                  <a:gd name="T88" fmla="*/ 16 w 115"/>
                  <a:gd name="T89" fmla="*/ 67 h 69"/>
                  <a:gd name="T90" fmla="*/ 26 w 115"/>
                  <a:gd name="T91" fmla="*/ 68 h 69"/>
                  <a:gd name="T92" fmla="*/ 35 w 115"/>
                  <a:gd name="T93" fmla="*/ 69 h 69"/>
                  <a:gd name="T94" fmla="*/ 45 w 115"/>
                  <a:gd name="T95" fmla="*/ 62 h 69"/>
                  <a:gd name="T96" fmla="*/ 47 w 115"/>
                  <a:gd name="T97" fmla="*/ 62 h 69"/>
                  <a:gd name="T98" fmla="*/ 52 w 115"/>
                  <a:gd name="T99" fmla="*/ 57 h 69"/>
                  <a:gd name="T100" fmla="*/ 50 w 115"/>
                  <a:gd name="T101" fmla="*/ 55 h 69"/>
                  <a:gd name="T102" fmla="*/ 48 w 115"/>
                  <a:gd name="T103" fmla="*/ 55 h 69"/>
                  <a:gd name="T104" fmla="*/ 47 w 115"/>
                  <a:gd name="T105" fmla="*/ 56 h 69"/>
                  <a:gd name="T106" fmla="*/ 45 w 115"/>
                  <a:gd name="T107" fmla="*/ 54 h 69"/>
                  <a:gd name="T108" fmla="*/ 57 w 115"/>
                  <a:gd name="T109" fmla="*/ 54 h 69"/>
                  <a:gd name="T110" fmla="*/ 65 w 115"/>
                  <a:gd name="T111" fmla="*/ 35 h 69"/>
                  <a:gd name="T112" fmla="*/ 82 w 115"/>
                  <a:gd name="T113" fmla="*/ 27 h 69"/>
                  <a:gd name="T114" fmla="*/ 84 w 115"/>
                  <a:gd name="T115" fmla="*/ 28 h 69"/>
                  <a:gd name="T116" fmla="*/ 95 w 115"/>
                  <a:gd name="T117" fmla="*/ 21 h 69"/>
                  <a:gd name="T118" fmla="*/ 95 w 115"/>
                  <a:gd name="T119" fmla="*/ 21 h 69"/>
                  <a:gd name="T120" fmla="*/ 95 w 115"/>
                  <a:gd name="T121" fmla="*/ 12 h 69"/>
                  <a:gd name="T122" fmla="*/ 115 w 115"/>
                  <a:gd name="T123" fmla="*/ 3 h 69"/>
                  <a:gd name="T124" fmla="*/ 110 w 115"/>
                  <a:gd name="T125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5" h="69">
                    <a:moveTo>
                      <a:pt x="39" y="62"/>
                    </a:moveTo>
                    <a:cubicBezTo>
                      <a:pt x="39" y="62"/>
                      <a:pt x="39" y="62"/>
                      <a:pt x="39" y="62"/>
                    </a:cubicBezTo>
                    <a:cubicBezTo>
                      <a:pt x="38" y="62"/>
                      <a:pt x="39" y="60"/>
                      <a:pt x="40" y="60"/>
                    </a:cubicBezTo>
                    <a:cubicBezTo>
                      <a:pt x="40" y="60"/>
                      <a:pt x="40" y="60"/>
                      <a:pt x="40" y="61"/>
                    </a:cubicBezTo>
                    <a:cubicBezTo>
                      <a:pt x="41" y="61"/>
                      <a:pt x="40" y="62"/>
                      <a:pt x="39" y="62"/>
                    </a:cubicBezTo>
                    <a:moveTo>
                      <a:pt x="110" y="0"/>
                    </a:moveTo>
                    <a:cubicBezTo>
                      <a:pt x="104" y="1"/>
                      <a:pt x="99" y="1"/>
                      <a:pt x="92" y="1"/>
                    </a:cubicBezTo>
                    <a:cubicBezTo>
                      <a:pt x="87" y="1"/>
                      <a:pt x="82" y="1"/>
                      <a:pt x="77" y="1"/>
                    </a:cubicBezTo>
                    <a:cubicBezTo>
                      <a:pt x="71" y="1"/>
                      <a:pt x="66" y="0"/>
                      <a:pt x="60" y="0"/>
                    </a:cubicBezTo>
                    <a:cubicBezTo>
                      <a:pt x="46" y="0"/>
                      <a:pt x="32" y="2"/>
                      <a:pt x="19" y="7"/>
                    </a:cubicBezTo>
                    <a:cubicBezTo>
                      <a:pt x="17" y="17"/>
                      <a:pt x="26" y="16"/>
                      <a:pt x="27" y="23"/>
                    </a:cubicBezTo>
                    <a:cubicBezTo>
                      <a:pt x="27" y="23"/>
                      <a:pt x="27" y="23"/>
                      <a:pt x="26" y="23"/>
                    </a:cubicBezTo>
                    <a:cubicBezTo>
                      <a:pt x="22" y="23"/>
                      <a:pt x="20" y="20"/>
                      <a:pt x="19" y="17"/>
                    </a:cubicBezTo>
                    <a:cubicBezTo>
                      <a:pt x="17" y="14"/>
                      <a:pt x="15" y="12"/>
                      <a:pt x="11" y="12"/>
                    </a:cubicBezTo>
                    <a:cubicBezTo>
                      <a:pt x="10" y="12"/>
                      <a:pt x="9" y="12"/>
                      <a:pt x="8" y="12"/>
                    </a:cubicBezTo>
                    <a:cubicBezTo>
                      <a:pt x="7" y="14"/>
                      <a:pt x="6" y="15"/>
                      <a:pt x="6" y="19"/>
                    </a:cubicBezTo>
                    <a:cubicBezTo>
                      <a:pt x="4" y="19"/>
                      <a:pt x="1" y="19"/>
                      <a:pt x="1" y="23"/>
                    </a:cubicBezTo>
                    <a:cubicBezTo>
                      <a:pt x="0" y="28"/>
                      <a:pt x="6" y="26"/>
                      <a:pt x="6" y="29"/>
                    </a:cubicBezTo>
                    <a:cubicBezTo>
                      <a:pt x="6" y="33"/>
                      <a:pt x="6" y="36"/>
                      <a:pt x="6" y="40"/>
                    </a:cubicBezTo>
                    <a:cubicBezTo>
                      <a:pt x="7" y="40"/>
                      <a:pt x="8" y="39"/>
                      <a:pt x="8" y="39"/>
                    </a:cubicBezTo>
                    <a:cubicBezTo>
                      <a:pt x="10" y="39"/>
                      <a:pt x="11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7" y="35"/>
                      <a:pt x="24" y="29"/>
                      <a:pt x="29" y="29"/>
                    </a:cubicBezTo>
                    <a:cubicBezTo>
                      <a:pt x="30" y="29"/>
                      <a:pt x="31" y="29"/>
                      <a:pt x="32" y="29"/>
                    </a:cubicBezTo>
                    <a:cubicBezTo>
                      <a:pt x="33" y="32"/>
                      <a:pt x="32" y="33"/>
                      <a:pt x="30" y="33"/>
                    </a:cubicBezTo>
                    <a:cubicBezTo>
                      <a:pt x="30" y="33"/>
                      <a:pt x="29" y="33"/>
                      <a:pt x="28" y="33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25" y="33"/>
                      <a:pt x="24" y="33"/>
                      <a:pt x="24" y="35"/>
                    </a:cubicBezTo>
                    <a:cubicBezTo>
                      <a:pt x="29" y="37"/>
                      <a:pt x="19" y="38"/>
                      <a:pt x="19" y="42"/>
                    </a:cubicBezTo>
                    <a:cubicBezTo>
                      <a:pt x="20" y="41"/>
                      <a:pt x="21" y="41"/>
                      <a:pt x="21" y="41"/>
                    </a:cubicBezTo>
                    <a:cubicBezTo>
                      <a:pt x="24" y="41"/>
                      <a:pt x="25" y="43"/>
                      <a:pt x="24" y="47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2" y="47"/>
                      <a:pt x="21" y="46"/>
                      <a:pt x="20" y="46"/>
                    </a:cubicBezTo>
                    <a:cubicBezTo>
                      <a:pt x="19" y="45"/>
                      <a:pt x="18" y="45"/>
                      <a:pt x="17" y="45"/>
                    </a:cubicBezTo>
                    <a:cubicBezTo>
                      <a:pt x="16" y="45"/>
                      <a:pt x="15" y="45"/>
                      <a:pt x="14" y="45"/>
                    </a:cubicBezTo>
                    <a:cubicBezTo>
                      <a:pt x="15" y="50"/>
                      <a:pt x="9" y="48"/>
                      <a:pt x="11" y="55"/>
                    </a:cubicBezTo>
                    <a:cubicBezTo>
                      <a:pt x="15" y="55"/>
                      <a:pt x="18" y="54"/>
                      <a:pt x="21" y="54"/>
                    </a:cubicBezTo>
                    <a:cubicBezTo>
                      <a:pt x="26" y="54"/>
                      <a:pt x="29" y="56"/>
                      <a:pt x="32" y="61"/>
                    </a:cubicBezTo>
                    <a:cubicBezTo>
                      <a:pt x="30" y="61"/>
                      <a:pt x="29" y="61"/>
                      <a:pt x="27" y="61"/>
                    </a:cubicBezTo>
                    <a:cubicBezTo>
                      <a:pt x="23" y="61"/>
                      <a:pt x="19" y="60"/>
                      <a:pt x="16" y="59"/>
                    </a:cubicBezTo>
                    <a:cubicBezTo>
                      <a:pt x="13" y="58"/>
                      <a:pt x="10" y="56"/>
                      <a:pt x="7" y="56"/>
                    </a:cubicBezTo>
                    <a:cubicBezTo>
                      <a:pt x="5" y="56"/>
                      <a:pt x="4" y="57"/>
                      <a:pt x="3" y="57"/>
                    </a:cubicBezTo>
                    <a:cubicBezTo>
                      <a:pt x="2" y="65"/>
                      <a:pt x="13" y="60"/>
                      <a:pt x="13" y="68"/>
                    </a:cubicBezTo>
                    <a:cubicBezTo>
                      <a:pt x="14" y="67"/>
                      <a:pt x="15" y="67"/>
                      <a:pt x="16" y="67"/>
                    </a:cubicBezTo>
                    <a:cubicBezTo>
                      <a:pt x="19" y="67"/>
                      <a:pt x="23" y="68"/>
                      <a:pt x="26" y="68"/>
                    </a:cubicBezTo>
                    <a:cubicBezTo>
                      <a:pt x="29" y="69"/>
                      <a:pt x="32" y="69"/>
                      <a:pt x="35" y="69"/>
                    </a:cubicBezTo>
                    <a:cubicBezTo>
                      <a:pt x="40" y="69"/>
                      <a:pt x="44" y="68"/>
                      <a:pt x="45" y="62"/>
                    </a:cubicBezTo>
                    <a:cubicBezTo>
                      <a:pt x="46" y="62"/>
                      <a:pt x="46" y="62"/>
                      <a:pt x="47" y="62"/>
                    </a:cubicBezTo>
                    <a:cubicBezTo>
                      <a:pt x="50" y="62"/>
                      <a:pt x="52" y="61"/>
                      <a:pt x="52" y="57"/>
                    </a:cubicBezTo>
                    <a:cubicBezTo>
                      <a:pt x="52" y="56"/>
                      <a:pt x="51" y="55"/>
                      <a:pt x="50" y="55"/>
                    </a:cubicBezTo>
                    <a:cubicBezTo>
                      <a:pt x="50" y="55"/>
                      <a:pt x="49" y="55"/>
                      <a:pt x="48" y="55"/>
                    </a:cubicBezTo>
                    <a:cubicBezTo>
                      <a:pt x="48" y="55"/>
                      <a:pt x="47" y="56"/>
                      <a:pt x="47" y="56"/>
                    </a:cubicBezTo>
                    <a:cubicBezTo>
                      <a:pt x="45" y="56"/>
                      <a:pt x="45" y="55"/>
                      <a:pt x="45" y="54"/>
                    </a:cubicBezTo>
                    <a:cubicBezTo>
                      <a:pt x="49" y="54"/>
                      <a:pt x="53" y="54"/>
                      <a:pt x="57" y="54"/>
                    </a:cubicBezTo>
                    <a:cubicBezTo>
                      <a:pt x="56" y="44"/>
                      <a:pt x="66" y="46"/>
                      <a:pt x="65" y="35"/>
                    </a:cubicBezTo>
                    <a:cubicBezTo>
                      <a:pt x="72" y="34"/>
                      <a:pt x="74" y="27"/>
                      <a:pt x="82" y="27"/>
                    </a:cubicBezTo>
                    <a:cubicBezTo>
                      <a:pt x="82" y="27"/>
                      <a:pt x="83" y="27"/>
                      <a:pt x="84" y="28"/>
                    </a:cubicBezTo>
                    <a:cubicBezTo>
                      <a:pt x="86" y="24"/>
                      <a:pt x="89" y="21"/>
                      <a:pt x="95" y="21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7" y="16"/>
                      <a:pt x="92" y="12"/>
                      <a:pt x="95" y="12"/>
                    </a:cubicBezTo>
                    <a:cubicBezTo>
                      <a:pt x="102" y="9"/>
                      <a:pt x="112" y="14"/>
                      <a:pt x="115" y="3"/>
                    </a:cubicBezTo>
                    <a:cubicBezTo>
                      <a:pt x="115" y="1"/>
                      <a:pt x="110" y="3"/>
                      <a:pt x="110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ŝḻíďè">
                <a:extLst>
                  <a:ext uri="{FF2B5EF4-FFF2-40B4-BE49-F238E27FC236}">
                    <a16:creationId xmlns:a16="http://schemas.microsoft.com/office/drawing/2014/main" id="{23A5779D-826F-4477-A540-BE26E8C1D4AA}"/>
                  </a:ext>
                </a:extLst>
              </p:cNvPr>
              <p:cNvSpPr/>
              <p:nvPr/>
            </p:nvSpPr>
            <p:spPr bwMode="auto">
              <a:xfrm>
                <a:off x="9154380" y="1365292"/>
                <a:ext cx="169299" cy="53629"/>
              </a:xfrm>
              <a:custGeom>
                <a:avLst/>
                <a:gdLst>
                  <a:gd name="T0" fmla="*/ 0 w 44"/>
                  <a:gd name="T1" fmla="*/ 0 h 14"/>
                  <a:gd name="T2" fmla="*/ 2 w 44"/>
                  <a:gd name="T3" fmla="*/ 7 h 14"/>
                  <a:gd name="T4" fmla="*/ 29 w 44"/>
                  <a:gd name="T5" fmla="*/ 14 h 14"/>
                  <a:gd name="T6" fmla="*/ 36 w 44"/>
                  <a:gd name="T7" fmla="*/ 14 h 14"/>
                  <a:gd name="T8" fmla="*/ 42 w 44"/>
                  <a:gd name="T9" fmla="*/ 4 h 14"/>
                  <a:gd name="T10" fmla="*/ 0 w 44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4">
                    <a:moveTo>
                      <a:pt x="0" y="0"/>
                    </a:moveTo>
                    <a:cubicBezTo>
                      <a:pt x="0" y="3"/>
                      <a:pt x="1" y="6"/>
                      <a:pt x="2" y="7"/>
                    </a:cubicBezTo>
                    <a:cubicBezTo>
                      <a:pt x="10" y="10"/>
                      <a:pt x="18" y="14"/>
                      <a:pt x="29" y="14"/>
                    </a:cubicBezTo>
                    <a:cubicBezTo>
                      <a:pt x="31" y="14"/>
                      <a:pt x="33" y="14"/>
                      <a:pt x="36" y="14"/>
                    </a:cubicBezTo>
                    <a:cubicBezTo>
                      <a:pt x="37" y="9"/>
                      <a:pt x="44" y="11"/>
                      <a:pt x="42" y="4"/>
                    </a:cubicBezTo>
                    <a:cubicBezTo>
                      <a:pt x="27" y="1"/>
                      <a:pt x="13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ŝḷîďè">
                <a:extLst>
                  <a:ext uri="{FF2B5EF4-FFF2-40B4-BE49-F238E27FC236}">
                    <a16:creationId xmlns:a16="http://schemas.microsoft.com/office/drawing/2014/main" id="{81BCA048-9847-482F-AEF3-ADE5E244859B}"/>
                  </a:ext>
                </a:extLst>
              </p:cNvPr>
              <p:cNvSpPr/>
              <p:nvPr/>
            </p:nvSpPr>
            <p:spPr bwMode="auto">
              <a:xfrm>
                <a:off x="9016627" y="1376858"/>
                <a:ext cx="226083" cy="176660"/>
              </a:xfrm>
              <a:custGeom>
                <a:avLst/>
                <a:gdLst>
                  <a:gd name="T0" fmla="*/ 24 w 59"/>
                  <a:gd name="T1" fmla="*/ 0 h 46"/>
                  <a:gd name="T2" fmla="*/ 22 w 59"/>
                  <a:gd name="T3" fmla="*/ 1 h 46"/>
                  <a:gd name="T4" fmla="*/ 20 w 59"/>
                  <a:gd name="T5" fmla="*/ 11 h 46"/>
                  <a:gd name="T6" fmla="*/ 7 w 59"/>
                  <a:gd name="T7" fmla="*/ 1 h 46"/>
                  <a:gd name="T8" fmla="*/ 0 w 59"/>
                  <a:gd name="T9" fmla="*/ 11 h 46"/>
                  <a:gd name="T10" fmla="*/ 9 w 59"/>
                  <a:gd name="T11" fmla="*/ 20 h 46"/>
                  <a:gd name="T12" fmla="*/ 9 w 59"/>
                  <a:gd name="T13" fmla="*/ 28 h 46"/>
                  <a:gd name="T14" fmla="*/ 22 w 59"/>
                  <a:gd name="T15" fmla="*/ 21 h 46"/>
                  <a:gd name="T16" fmla="*/ 23 w 59"/>
                  <a:gd name="T17" fmla="*/ 21 h 46"/>
                  <a:gd name="T18" fmla="*/ 15 w 59"/>
                  <a:gd name="T19" fmla="*/ 37 h 46"/>
                  <a:gd name="T20" fmla="*/ 24 w 59"/>
                  <a:gd name="T21" fmla="*/ 41 h 46"/>
                  <a:gd name="T22" fmla="*/ 26 w 59"/>
                  <a:gd name="T23" fmla="*/ 40 h 46"/>
                  <a:gd name="T24" fmla="*/ 32 w 59"/>
                  <a:gd name="T25" fmla="*/ 46 h 46"/>
                  <a:gd name="T26" fmla="*/ 35 w 59"/>
                  <a:gd name="T27" fmla="*/ 46 h 46"/>
                  <a:gd name="T28" fmla="*/ 39 w 59"/>
                  <a:gd name="T29" fmla="*/ 27 h 46"/>
                  <a:gd name="T30" fmla="*/ 53 w 59"/>
                  <a:gd name="T31" fmla="*/ 36 h 46"/>
                  <a:gd name="T32" fmla="*/ 57 w 59"/>
                  <a:gd name="T33" fmla="*/ 35 h 46"/>
                  <a:gd name="T34" fmla="*/ 44 w 59"/>
                  <a:gd name="T35" fmla="*/ 14 h 46"/>
                  <a:gd name="T36" fmla="*/ 43 w 59"/>
                  <a:gd name="T37" fmla="*/ 16 h 46"/>
                  <a:gd name="T38" fmla="*/ 41 w 59"/>
                  <a:gd name="T39" fmla="*/ 14 h 46"/>
                  <a:gd name="T40" fmla="*/ 38 w 59"/>
                  <a:gd name="T41" fmla="*/ 13 h 46"/>
                  <a:gd name="T42" fmla="*/ 38 w 59"/>
                  <a:gd name="T43" fmla="*/ 13 h 46"/>
                  <a:gd name="T44" fmla="*/ 37 w 59"/>
                  <a:gd name="T45" fmla="*/ 13 h 46"/>
                  <a:gd name="T46" fmla="*/ 30 w 59"/>
                  <a:gd name="T47" fmla="*/ 9 h 46"/>
                  <a:gd name="T48" fmla="*/ 24 w 59"/>
                  <a:gd name="T4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46">
                    <a:moveTo>
                      <a:pt x="24" y="0"/>
                    </a:moveTo>
                    <a:cubicBezTo>
                      <a:pt x="23" y="0"/>
                      <a:pt x="22" y="0"/>
                      <a:pt x="22" y="1"/>
                    </a:cubicBezTo>
                    <a:cubicBezTo>
                      <a:pt x="17" y="3"/>
                      <a:pt x="24" y="10"/>
                      <a:pt x="20" y="11"/>
                    </a:cubicBezTo>
                    <a:cubicBezTo>
                      <a:pt x="18" y="6"/>
                      <a:pt x="12" y="1"/>
                      <a:pt x="7" y="1"/>
                    </a:cubicBezTo>
                    <a:cubicBezTo>
                      <a:pt x="4" y="1"/>
                      <a:pt x="1" y="4"/>
                      <a:pt x="0" y="11"/>
                    </a:cubicBezTo>
                    <a:cubicBezTo>
                      <a:pt x="1" y="16"/>
                      <a:pt x="7" y="15"/>
                      <a:pt x="9" y="20"/>
                    </a:cubicBezTo>
                    <a:cubicBezTo>
                      <a:pt x="8" y="24"/>
                      <a:pt x="6" y="25"/>
                      <a:pt x="9" y="28"/>
                    </a:cubicBezTo>
                    <a:cubicBezTo>
                      <a:pt x="15" y="28"/>
                      <a:pt x="15" y="21"/>
                      <a:pt x="22" y="21"/>
                    </a:cubicBezTo>
                    <a:cubicBezTo>
                      <a:pt x="22" y="21"/>
                      <a:pt x="23" y="21"/>
                      <a:pt x="23" y="21"/>
                    </a:cubicBezTo>
                    <a:cubicBezTo>
                      <a:pt x="23" y="29"/>
                      <a:pt x="15" y="29"/>
                      <a:pt x="15" y="37"/>
                    </a:cubicBezTo>
                    <a:cubicBezTo>
                      <a:pt x="17" y="39"/>
                      <a:pt x="20" y="41"/>
                      <a:pt x="24" y="41"/>
                    </a:cubicBezTo>
                    <a:cubicBezTo>
                      <a:pt x="24" y="41"/>
                      <a:pt x="25" y="41"/>
                      <a:pt x="26" y="40"/>
                    </a:cubicBezTo>
                    <a:cubicBezTo>
                      <a:pt x="26" y="45"/>
                      <a:pt x="28" y="46"/>
                      <a:pt x="32" y="46"/>
                    </a:cubicBezTo>
                    <a:cubicBezTo>
                      <a:pt x="33" y="46"/>
                      <a:pt x="34" y="46"/>
                      <a:pt x="35" y="46"/>
                    </a:cubicBezTo>
                    <a:cubicBezTo>
                      <a:pt x="36" y="39"/>
                      <a:pt x="37" y="32"/>
                      <a:pt x="39" y="27"/>
                    </a:cubicBezTo>
                    <a:cubicBezTo>
                      <a:pt x="43" y="30"/>
                      <a:pt x="45" y="36"/>
                      <a:pt x="53" y="36"/>
                    </a:cubicBezTo>
                    <a:cubicBezTo>
                      <a:pt x="54" y="36"/>
                      <a:pt x="56" y="36"/>
                      <a:pt x="57" y="35"/>
                    </a:cubicBezTo>
                    <a:cubicBezTo>
                      <a:pt x="59" y="22"/>
                      <a:pt x="49" y="21"/>
                      <a:pt x="44" y="14"/>
                    </a:cubicBezTo>
                    <a:cubicBezTo>
                      <a:pt x="44" y="15"/>
                      <a:pt x="44" y="16"/>
                      <a:pt x="43" y="16"/>
                    </a:cubicBezTo>
                    <a:cubicBezTo>
                      <a:pt x="43" y="16"/>
                      <a:pt x="42" y="15"/>
                      <a:pt x="41" y="14"/>
                    </a:cubicBezTo>
                    <a:cubicBezTo>
                      <a:pt x="40" y="13"/>
                      <a:pt x="39" y="13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3" y="13"/>
                      <a:pt x="31" y="11"/>
                      <a:pt x="30" y="9"/>
                    </a:cubicBezTo>
                    <a:cubicBezTo>
                      <a:pt x="33" y="5"/>
                      <a:pt x="29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sļiďê">
                <a:extLst>
                  <a:ext uri="{FF2B5EF4-FFF2-40B4-BE49-F238E27FC236}">
                    <a16:creationId xmlns:a16="http://schemas.microsoft.com/office/drawing/2014/main" id="{B7D774FF-AFA4-4469-80F1-78221047C552}"/>
                  </a:ext>
                </a:extLst>
              </p:cNvPr>
              <p:cNvSpPr/>
              <p:nvPr/>
            </p:nvSpPr>
            <p:spPr bwMode="auto">
              <a:xfrm>
                <a:off x="9619164" y="1381064"/>
                <a:ext cx="57835" cy="37856"/>
              </a:xfrm>
              <a:custGeom>
                <a:avLst/>
                <a:gdLst>
                  <a:gd name="T0" fmla="*/ 9 w 15"/>
                  <a:gd name="T1" fmla="*/ 0 h 10"/>
                  <a:gd name="T2" fmla="*/ 1 w 15"/>
                  <a:gd name="T3" fmla="*/ 8 h 10"/>
                  <a:gd name="T4" fmla="*/ 5 w 15"/>
                  <a:gd name="T5" fmla="*/ 10 h 10"/>
                  <a:gd name="T6" fmla="*/ 9 w 15"/>
                  <a:gd name="T7" fmla="*/ 8 h 10"/>
                  <a:gd name="T8" fmla="*/ 14 w 15"/>
                  <a:gd name="T9" fmla="*/ 6 h 10"/>
                  <a:gd name="T10" fmla="*/ 15 w 15"/>
                  <a:gd name="T11" fmla="*/ 7 h 10"/>
                  <a:gd name="T12" fmla="*/ 9 w 15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0">
                    <a:moveTo>
                      <a:pt x="9" y="0"/>
                    </a:moveTo>
                    <a:cubicBezTo>
                      <a:pt x="5" y="0"/>
                      <a:pt x="0" y="3"/>
                      <a:pt x="1" y="8"/>
                    </a:cubicBezTo>
                    <a:cubicBezTo>
                      <a:pt x="2" y="10"/>
                      <a:pt x="3" y="10"/>
                      <a:pt x="5" y="10"/>
                    </a:cubicBezTo>
                    <a:cubicBezTo>
                      <a:pt x="6" y="10"/>
                      <a:pt x="8" y="9"/>
                      <a:pt x="9" y="8"/>
                    </a:cubicBezTo>
                    <a:cubicBezTo>
                      <a:pt x="11" y="7"/>
                      <a:pt x="12" y="6"/>
                      <a:pt x="14" y="6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5" y="2"/>
                      <a:pt x="12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šḻïḑé">
                <a:extLst>
                  <a:ext uri="{FF2B5EF4-FFF2-40B4-BE49-F238E27FC236}">
                    <a16:creationId xmlns:a16="http://schemas.microsoft.com/office/drawing/2014/main" id="{57EC4011-BC2D-4CCC-A880-66D5E9700787}"/>
                  </a:ext>
                </a:extLst>
              </p:cNvPr>
              <p:cNvSpPr/>
              <p:nvPr/>
            </p:nvSpPr>
            <p:spPr bwMode="auto">
              <a:xfrm>
                <a:off x="10018752" y="1395786"/>
                <a:ext cx="119876" cy="54680"/>
              </a:xfrm>
              <a:custGeom>
                <a:avLst/>
                <a:gdLst>
                  <a:gd name="T0" fmla="*/ 14 w 31"/>
                  <a:gd name="T1" fmla="*/ 0 h 14"/>
                  <a:gd name="T2" fmla="*/ 4 w 31"/>
                  <a:gd name="T3" fmla="*/ 3 h 14"/>
                  <a:gd name="T4" fmla="*/ 2 w 31"/>
                  <a:gd name="T5" fmla="*/ 13 h 14"/>
                  <a:gd name="T6" fmla="*/ 7 w 31"/>
                  <a:gd name="T7" fmla="*/ 12 h 14"/>
                  <a:gd name="T8" fmla="*/ 15 w 31"/>
                  <a:gd name="T9" fmla="*/ 13 h 14"/>
                  <a:gd name="T10" fmla="*/ 22 w 31"/>
                  <a:gd name="T11" fmla="*/ 14 h 14"/>
                  <a:gd name="T12" fmla="*/ 31 w 31"/>
                  <a:gd name="T13" fmla="*/ 8 h 14"/>
                  <a:gd name="T14" fmla="*/ 14 w 31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14">
                    <a:moveTo>
                      <a:pt x="14" y="0"/>
                    </a:moveTo>
                    <a:cubicBezTo>
                      <a:pt x="10" y="0"/>
                      <a:pt x="7" y="1"/>
                      <a:pt x="4" y="3"/>
                    </a:cubicBezTo>
                    <a:cubicBezTo>
                      <a:pt x="0" y="3"/>
                      <a:pt x="3" y="10"/>
                      <a:pt x="2" y="13"/>
                    </a:cubicBezTo>
                    <a:cubicBezTo>
                      <a:pt x="4" y="13"/>
                      <a:pt x="5" y="12"/>
                      <a:pt x="7" y="12"/>
                    </a:cubicBezTo>
                    <a:cubicBezTo>
                      <a:pt x="10" y="12"/>
                      <a:pt x="13" y="13"/>
                      <a:pt x="15" y="13"/>
                    </a:cubicBezTo>
                    <a:cubicBezTo>
                      <a:pt x="18" y="13"/>
                      <a:pt x="20" y="14"/>
                      <a:pt x="22" y="14"/>
                    </a:cubicBezTo>
                    <a:cubicBezTo>
                      <a:pt x="27" y="14"/>
                      <a:pt x="30" y="12"/>
                      <a:pt x="31" y="8"/>
                    </a:cubicBezTo>
                    <a:cubicBezTo>
                      <a:pt x="29" y="3"/>
                      <a:pt x="21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šľïḓê">
                <a:extLst>
                  <a:ext uri="{FF2B5EF4-FFF2-40B4-BE49-F238E27FC236}">
                    <a16:creationId xmlns:a16="http://schemas.microsoft.com/office/drawing/2014/main" id="{5BA45620-2A96-48E6-A498-DE9B630A7F1E}"/>
                  </a:ext>
                </a:extLst>
              </p:cNvPr>
              <p:cNvSpPr/>
              <p:nvPr/>
            </p:nvSpPr>
            <p:spPr bwMode="auto">
              <a:xfrm>
                <a:off x="8673823" y="1476756"/>
                <a:ext cx="2717199" cy="2326022"/>
              </a:xfrm>
              <a:custGeom>
                <a:avLst/>
                <a:gdLst>
                  <a:gd name="T0" fmla="*/ 509 w 707"/>
                  <a:gd name="T1" fmla="*/ 241 h 604"/>
                  <a:gd name="T2" fmla="*/ 153 w 707"/>
                  <a:gd name="T3" fmla="*/ 127 h 604"/>
                  <a:gd name="T4" fmla="*/ 130 w 707"/>
                  <a:gd name="T5" fmla="*/ 130 h 604"/>
                  <a:gd name="T6" fmla="*/ 144 w 707"/>
                  <a:gd name="T7" fmla="*/ 131 h 604"/>
                  <a:gd name="T8" fmla="*/ 109 w 707"/>
                  <a:gd name="T9" fmla="*/ 156 h 604"/>
                  <a:gd name="T10" fmla="*/ 310 w 707"/>
                  <a:gd name="T11" fmla="*/ 61 h 604"/>
                  <a:gd name="T12" fmla="*/ 417 w 707"/>
                  <a:gd name="T13" fmla="*/ 35 h 604"/>
                  <a:gd name="T14" fmla="*/ 422 w 707"/>
                  <a:gd name="T15" fmla="*/ 33 h 604"/>
                  <a:gd name="T16" fmla="*/ 391 w 707"/>
                  <a:gd name="T17" fmla="*/ 13 h 604"/>
                  <a:gd name="T18" fmla="*/ 354 w 707"/>
                  <a:gd name="T19" fmla="*/ 20 h 604"/>
                  <a:gd name="T20" fmla="*/ 337 w 707"/>
                  <a:gd name="T21" fmla="*/ 47 h 604"/>
                  <a:gd name="T22" fmla="*/ 307 w 707"/>
                  <a:gd name="T23" fmla="*/ 46 h 604"/>
                  <a:gd name="T24" fmla="*/ 254 w 707"/>
                  <a:gd name="T25" fmla="*/ 64 h 604"/>
                  <a:gd name="T26" fmla="*/ 203 w 707"/>
                  <a:gd name="T27" fmla="*/ 82 h 604"/>
                  <a:gd name="T28" fmla="*/ 203 w 707"/>
                  <a:gd name="T29" fmla="*/ 82 h 604"/>
                  <a:gd name="T30" fmla="*/ 131 w 707"/>
                  <a:gd name="T31" fmla="*/ 58 h 604"/>
                  <a:gd name="T32" fmla="*/ 98 w 707"/>
                  <a:gd name="T33" fmla="*/ 142 h 604"/>
                  <a:gd name="T34" fmla="*/ 66 w 707"/>
                  <a:gd name="T35" fmla="*/ 182 h 604"/>
                  <a:gd name="T36" fmla="*/ 53 w 707"/>
                  <a:gd name="T37" fmla="*/ 201 h 604"/>
                  <a:gd name="T38" fmla="*/ 28 w 707"/>
                  <a:gd name="T39" fmla="*/ 241 h 604"/>
                  <a:gd name="T40" fmla="*/ 86 w 707"/>
                  <a:gd name="T41" fmla="*/ 224 h 604"/>
                  <a:gd name="T42" fmla="*/ 116 w 707"/>
                  <a:gd name="T43" fmla="*/ 248 h 604"/>
                  <a:gd name="T44" fmla="*/ 135 w 707"/>
                  <a:gd name="T45" fmla="*/ 239 h 604"/>
                  <a:gd name="T46" fmla="*/ 152 w 707"/>
                  <a:gd name="T47" fmla="*/ 260 h 604"/>
                  <a:gd name="T48" fmla="*/ 158 w 707"/>
                  <a:gd name="T49" fmla="*/ 253 h 604"/>
                  <a:gd name="T50" fmla="*/ 193 w 707"/>
                  <a:gd name="T51" fmla="*/ 260 h 604"/>
                  <a:gd name="T52" fmla="*/ 106 w 707"/>
                  <a:gd name="T53" fmla="*/ 255 h 604"/>
                  <a:gd name="T54" fmla="*/ 23 w 707"/>
                  <a:gd name="T55" fmla="*/ 298 h 604"/>
                  <a:gd name="T56" fmla="*/ 68 w 707"/>
                  <a:gd name="T57" fmla="*/ 407 h 604"/>
                  <a:gd name="T58" fmla="*/ 104 w 707"/>
                  <a:gd name="T59" fmla="*/ 473 h 604"/>
                  <a:gd name="T60" fmla="*/ 187 w 707"/>
                  <a:gd name="T61" fmla="*/ 554 h 604"/>
                  <a:gd name="T62" fmla="*/ 256 w 707"/>
                  <a:gd name="T63" fmla="*/ 376 h 604"/>
                  <a:gd name="T64" fmla="*/ 198 w 707"/>
                  <a:gd name="T65" fmla="*/ 326 h 604"/>
                  <a:gd name="T66" fmla="*/ 290 w 707"/>
                  <a:gd name="T67" fmla="*/ 333 h 604"/>
                  <a:gd name="T68" fmla="*/ 280 w 707"/>
                  <a:gd name="T69" fmla="*/ 314 h 604"/>
                  <a:gd name="T70" fmla="*/ 307 w 707"/>
                  <a:gd name="T71" fmla="*/ 321 h 604"/>
                  <a:gd name="T72" fmla="*/ 354 w 707"/>
                  <a:gd name="T73" fmla="*/ 385 h 604"/>
                  <a:gd name="T74" fmla="*/ 378 w 707"/>
                  <a:gd name="T75" fmla="*/ 357 h 604"/>
                  <a:gd name="T76" fmla="*/ 417 w 707"/>
                  <a:gd name="T77" fmla="*/ 357 h 604"/>
                  <a:gd name="T78" fmla="*/ 444 w 707"/>
                  <a:gd name="T79" fmla="*/ 390 h 604"/>
                  <a:gd name="T80" fmla="*/ 474 w 707"/>
                  <a:gd name="T81" fmla="*/ 341 h 604"/>
                  <a:gd name="T82" fmla="*/ 513 w 707"/>
                  <a:gd name="T83" fmla="*/ 310 h 604"/>
                  <a:gd name="T84" fmla="*/ 520 w 707"/>
                  <a:gd name="T85" fmla="*/ 243 h 604"/>
                  <a:gd name="T86" fmla="*/ 582 w 707"/>
                  <a:gd name="T87" fmla="*/ 203 h 604"/>
                  <a:gd name="T88" fmla="*/ 571 w 707"/>
                  <a:gd name="T89" fmla="*/ 153 h 604"/>
                  <a:gd name="T90" fmla="*/ 561 w 707"/>
                  <a:gd name="T91" fmla="*/ 130 h 604"/>
                  <a:gd name="T92" fmla="*/ 603 w 707"/>
                  <a:gd name="T93" fmla="*/ 134 h 604"/>
                  <a:gd name="T94" fmla="*/ 626 w 707"/>
                  <a:gd name="T95" fmla="*/ 116 h 604"/>
                  <a:gd name="T96" fmla="*/ 647 w 707"/>
                  <a:gd name="T97" fmla="*/ 124 h 604"/>
                  <a:gd name="T98" fmla="*/ 702 w 707"/>
                  <a:gd name="T99" fmla="*/ 99 h 604"/>
                  <a:gd name="T100" fmla="*/ 655 w 707"/>
                  <a:gd name="T101" fmla="*/ 58 h 604"/>
                  <a:gd name="T102" fmla="*/ 611 w 707"/>
                  <a:gd name="T103" fmla="*/ 58 h 604"/>
                  <a:gd name="T104" fmla="*/ 552 w 707"/>
                  <a:gd name="T105" fmla="*/ 40 h 604"/>
                  <a:gd name="T106" fmla="*/ 524 w 707"/>
                  <a:gd name="T107" fmla="*/ 33 h 604"/>
                  <a:gd name="T108" fmla="*/ 466 w 707"/>
                  <a:gd name="T109" fmla="*/ 36 h 604"/>
                  <a:gd name="T110" fmla="*/ 435 w 707"/>
                  <a:gd name="T111" fmla="*/ 18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07" h="604">
                    <a:moveTo>
                      <a:pt x="195" y="309"/>
                    </a:moveTo>
                    <a:cubicBezTo>
                      <a:pt x="195" y="309"/>
                      <a:pt x="195" y="309"/>
                      <a:pt x="195" y="309"/>
                    </a:cubicBezTo>
                    <a:cubicBezTo>
                      <a:pt x="194" y="308"/>
                      <a:pt x="195" y="307"/>
                      <a:pt x="196" y="307"/>
                    </a:cubicBezTo>
                    <a:cubicBezTo>
                      <a:pt x="196" y="307"/>
                      <a:pt x="196" y="307"/>
                      <a:pt x="196" y="307"/>
                    </a:cubicBezTo>
                    <a:cubicBezTo>
                      <a:pt x="197" y="307"/>
                      <a:pt x="196" y="309"/>
                      <a:pt x="195" y="309"/>
                    </a:cubicBezTo>
                    <a:moveTo>
                      <a:pt x="499" y="248"/>
                    </a:moveTo>
                    <a:cubicBezTo>
                      <a:pt x="501" y="245"/>
                      <a:pt x="503" y="241"/>
                      <a:pt x="508" y="241"/>
                    </a:cubicBezTo>
                    <a:cubicBezTo>
                      <a:pt x="508" y="241"/>
                      <a:pt x="509" y="241"/>
                      <a:pt x="509" y="241"/>
                    </a:cubicBezTo>
                    <a:cubicBezTo>
                      <a:pt x="509" y="244"/>
                      <a:pt x="508" y="248"/>
                      <a:pt x="511" y="248"/>
                    </a:cubicBezTo>
                    <a:cubicBezTo>
                      <a:pt x="510" y="249"/>
                      <a:pt x="509" y="250"/>
                      <a:pt x="508" y="250"/>
                    </a:cubicBezTo>
                    <a:cubicBezTo>
                      <a:pt x="507" y="250"/>
                      <a:pt x="506" y="249"/>
                      <a:pt x="505" y="249"/>
                    </a:cubicBezTo>
                    <a:cubicBezTo>
                      <a:pt x="503" y="248"/>
                      <a:pt x="502" y="248"/>
                      <a:pt x="501" y="248"/>
                    </a:cubicBezTo>
                    <a:cubicBezTo>
                      <a:pt x="500" y="248"/>
                      <a:pt x="500" y="248"/>
                      <a:pt x="499" y="248"/>
                    </a:cubicBezTo>
                    <a:moveTo>
                      <a:pt x="153" y="127"/>
                    </a:moveTo>
                    <a:cubicBezTo>
                      <a:pt x="153" y="122"/>
                      <a:pt x="158" y="123"/>
                      <a:pt x="162" y="122"/>
                    </a:cubicBezTo>
                    <a:cubicBezTo>
                      <a:pt x="163" y="127"/>
                      <a:pt x="158" y="127"/>
                      <a:pt x="153" y="127"/>
                    </a:cubicBezTo>
                    <a:moveTo>
                      <a:pt x="197" y="94"/>
                    </a:moveTo>
                    <a:cubicBezTo>
                      <a:pt x="197" y="94"/>
                      <a:pt x="196" y="94"/>
                      <a:pt x="196" y="94"/>
                    </a:cubicBezTo>
                    <a:cubicBezTo>
                      <a:pt x="196" y="93"/>
                      <a:pt x="197" y="92"/>
                      <a:pt x="198" y="92"/>
                    </a:cubicBezTo>
                    <a:cubicBezTo>
                      <a:pt x="198" y="92"/>
                      <a:pt x="198" y="92"/>
                      <a:pt x="198" y="92"/>
                    </a:cubicBezTo>
                    <a:cubicBezTo>
                      <a:pt x="199" y="93"/>
                      <a:pt x="197" y="94"/>
                      <a:pt x="197" y="94"/>
                    </a:cubicBezTo>
                    <a:moveTo>
                      <a:pt x="115" y="154"/>
                    </a:moveTo>
                    <a:cubicBezTo>
                      <a:pt x="117" y="154"/>
                      <a:pt x="118" y="154"/>
                      <a:pt x="120" y="153"/>
                    </a:cubicBezTo>
                    <a:cubicBezTo>
                      <a:pt x="124" y="146"/>
                      <a:pt x="126" y="137"/>
                      <a:pt x="130" y="130"/>
                    </a:cubicBezTo>
                    <a:cubicBezTo>
                      <a:pt x="129" y="126"/>
                      <a:pt x="128" y="123"/>
                      <a:pt x="127" y="120"/>
                    </a:cubicBezTo>
                    <a:cubicBezTo>
                      <a:pt x="128" y="104"/>
                      <a:pt x="139" y="99"/>
                      <a:pt x="145" y="87"/>
                    </a:cubicBezTo>
                    <a:cubicBezTo>
                      <a:pt x="145" y="87"/>
                      <a:pt x="145" y="87"/>
                      <a:pt x="145" y="87"/>
                    </a:cubicBezTo>
                    <a:cubicBezTo>
                      <a:pt x="147" y="87"/>
                      <a:pt x="148" y="88"/>
                      <a:pt x="148" y="89"/>
                    </a:cubicBezTo>
                    <a:cubicBezTo>
                      <a:pt x="146" y="101"/>
                      <a:pt x="133" y="100"/>
                      <a:pt x="135" y="115"/>
                    </a:cubicBezTo>
                    <a:cubicBezTo>
                      <a:pt x="138" y="118"/>
                      <a:pt x="142" y="121"/>
                      <a:pt x="148" y="122"/>
                    </a:cubicBezTo>
                    <a:cubicBezTo>
                      <a:pt x="148" y="127"/>
                      <a:pt x="148" y="133"/>
                      <a:pt x="148" y="139"/>
                    </a:cubicBezTo>
                    <a:cubicBezTo>
                      <a:pt x="145" y="138"/>
                      <a:pt x="148" y="131"/>
                      <a:pt x="144" y="131"/>
                    </a:cubicBezTo>
                    <a:cubicBezTo>
                      <a:pt x="143" y="131"/>
                      <a:pt x="142" y="132"/>
                      <a:pt x="141" y="132"/>
                    </a:cubicBezTo>
                    <a:cubicBezTo>
                      <a:pt x="138" y="138"/>
                      <a:pt x="140" y="150"/>
                      <a:pt x="135" y="155"/>
                    </a:cubicBezTo>
                    <a:cubicBezTo>
                      <a:pt x="134" y="155"/>
                      <a:pt x="133" y="155"/>
                      <a:pt x="132" y="155"/>
                    </a:cubicBezTo>
                    <a:cubicBezTo>
                      <a:pt x="131" y="155"/>
                      <a:pt x="129" y="155"/>
                      <a:pt x="128" y="154"/>
                    </a:cubicBezTo>
                    <a:cubicBezTo>
                      <a:pt x="127" y="154"/>
                      <a:pt x="126" y="154"/>
                      <a:pt x="125" y="154"/>
                    </a:cubicBezTo>
                    <a:cubicBezTo>
                      <a:pt x="124" y="154"/>
                      <a:pt x="123" y="154"/>
                      <a:pt x="122" y="155"/>
                    </a:cubicBezTo>
                    <a:cubicBezTo>
                      <a:pt x="117" y="155"/>
                      <a:pt x="116" y="160"/>
                      <a:pt x="112" y="160"/>
                    </a:cubicBezTo>
                    <a:cubicBezTo>
                      <a:pt x="113" y="158"/>
                      <a:pt x="110" y="156"/>
                      <a:pt x="109" y="156"/>
                    </a:cubicBezTo>
                    <a:cubicBezTo>
                      <a:pt x="108" y="156"/>
                      <a:pt x="107" y="157"/>
                      <a:pt x="107" y="158"/>
                    </a:cubicBezTo>
                    <a:cubicBezTo>
                      <a:pt x="104" y="157"/>
                      <a:pt x="104" y="153"/>
                      <a:pt x="107" y="153"/>
                    </a:cubicBezTo>
                    <a:cubicBezTo>
                      <a:pt x="104" y="149"/>
                      <a:pt x="101" y="143"/>
                      <a:pt x="101" y="135"/>
                    </a:cubicBezTo>
                    <a:cubicBezTo>
                      <a:pt x="108" y="136"/>
                      <a:pt x="106" y="154"/>
                      <a:pt x="115" y="154"/>
                    </a:cubicBezTo>
                    <a:moveTo>
                      <a:pt x="316" y="66"/>
                    </a:moveTo>
                    <a:cubicBezTo>
                      <a:pt x="313" y="66"/>
                      <a:pt x="309" y="66"/>
                      <a:pt x="310" y="61"/>
                    </a:cubicBezTo>
                    <a:cubicBezTo>
                      <a:pt x="307" y="61"/>
                      <a:pt x="308" y="58"/>
                      <a:pt x="309" y="58"/>
                    </a:cubicBezTo>
                    <a:cubicBezTo>
                      <a:pt x="310" y="58"/>
                      <a:pt x="310" y="59"/>
                      <a:pt x="310" y="61"/>
                    </a:cubicBezTo>
                    <a:cubicBezTo>
                      <a:pt x="311" y="64"/>
                      <a:pt x="318" y="61"/>
                      <a:pt x="316" y="66"/>
                    </a:cubicBezTo>
                    <a:moveTo>
                      <a:pt x="166" y="59"/>
                    </a:moveTo>
                    <a:cubicBezTo>
                      <a:pt x="166" y="59"/>
                      <a:pt x="166" y="59"/>
                      <a:pt x="166" y="59"/>
                    </a:cubicBezTo>
                    <a:cubicBezTo>
                      <a:pt x="165" y="59"/>
                      <a:pt x="166" y="58"/>
                      <a:pt x="167" y="58"/>
                    </a:cubicBezTo>
                    <a:cubicBezTo>
                      <a:pt x="167" y="58"/>
                      <a:pt x="167" y="58"/>
                      <a:pt x="167" y="58"/>
                    </a:cubicBezTo>
                    <a:cubicBezTo>
                      <a:pt x="168" y="58"/>
                      <a:pt x="167" y="59"/>
                      <a:pt x="166" y="59"/>
                    </a:cubicBezTo>
                    <a:moveTo>
                      <a:pt x="417" y="35"/>
                    </a:moveTo>
                    <a:cubicBezTo>
                      <a:pt x="417" y="35"/>
                      <a:pt x="417" y="35"/>
                      <a:pt x="417" y="35"/>
                    </a:cubicBezTo>
                    <a:cubicBezTo>
                      <a:pt x="416" y="34"/>
                      <a:pt x="417" y="33"/>
                      <a:pt x="418" y="33"/>
                    </a:cubicBezTo>
                    <a:cubicBezTo>
                      <a:pt x="418" y="33"/>
                      <a:pt x="418" y="33"/>
                      <a:pt x="418" y="33"/>
                    </a:cubicBezTo>
                    <a:cubicBezTo>
                      <a:pt x="419" y="34"/>
                      <a:pt x="418" y="35"/>
                      <a:pt x="417" y="35"/>
                    </a:cubicBezTo>
                    <a:moveTo>
                      <a:pt x="422" y="33"/>
                    </a:moveTo>
                    <a:cubicBezTo>
                      <a:pt x="422" y="33"/>
                      <a:pt x="422" y="33"/>
                      <a:pt x="422" y="33"/>
                    </a:cubicBezTo>
                    <a:cubicBezTo>
                      <a:pt x="421" y="33"/>
                      <a:pt x="422" y="32"/>
                      <a:pt x="423" y="32"/>
                    </a:cubicBezTo>
                    <a:cubicBezTo>
                      <a:pt x="423" y="32"/>
                      <a:pt x="423" y="32"/>
                      <a:pt x="423" y="32"/>
                    </a:cubicBezTo>
                    <a:cubicBezTo>
                      <a:pt x="424" y="32"/>
                      <a:pt x="423" y="33"/>
                      <a:pt x="422" y="33"/>
                    </a:cubicBezTo>
                    <a:moveTo>
                      <a:pt x="427" y="30"/>
                    </a:moveTo>
                    <a:cubicBezTo>
                      <a:pt x="427" y="30"/>
                      <a:pt x="427" y="30"/>
                      <a:pt x="426" y="30"/>
                    </a:cubicBezTo>
                    <a:cubicBezTo>
                      <a:pt x="426" y="29"/>
                      <a:pt x="427" y="28"/>
                      <a:pt x="428" y="28"/>
                    </a:cubicBezTo>
                    <a:cubicBezTo>
                      <a:pt x="428" y="28"/>
                      <a:pt x="428" y="28"/>
                      <a:pt x="428" y="28"/>
                    </a:cubicBezTo>
                    <a:cubicBezTo>
                      <a:pt x="429" y="29"/>
                      <a:pt x="427" y="30"/>
                      <a:pt x="427" y="30"/>
                    </a:cubicBezTo>
                    <a:moveTo>
                      <a:pt x="397" y="0"/>
                    </a:moveTo>
                    <a:cubicBezTo>
                      <a:pt x="396" y="0"/>
                      <a:pt x="396" y="0"/>
                      <a:pt x="396" y="1"/>
                    </a:cubicBezTo>
                    <a:cubicBezTo>
                      <a:pt x="392" y="2"/>
                      <a:pt x="391" y="6"/>
                      <a:pt x="391" y="13"/>
                    </a:cubicBezTo>
                    <a:cubicBezTo>
                      <a:pt x="390" y="12"/>
                      <a:pt x="389" y="12"/>
                      <a:pt x="388" y="12"/>
                    </a:cubicBezTo>
                    <a:cubicBezTo>
                      <a:pt x="386" y="12"/>
                      <a:pt x="385" y="14"/>
                      <a:pt x="384" y="15"/>
                    </a:cubicBezTo>
                    <a:cubicBezTo>
                      <a:pt x="383" y="16"/>
                      <a:pt x="382" y="18"/>
                      <a:pt x="380" y="18"/>
                    </a:cubicBezTo>
                    <a:cubicBezTo>
                      <a:pt x="380" y="18"/>
                      <a:pt x="380" y="18"/>
                      <a:pt x="379" y="18"/>
                    </a:cubicBezTo>
                    <a:cubicBezTo>
                      <a:pt x="377" y="17"/>
                      <a:pt x="378" y="12"/>
                      <a:pt x="375" y="12"/>
                    </a:cubicBezTo>
                    <a:cubicBezTo>
                      <a:pt x="374" y="12"/>
                      <a:pt x="374" y="12"/>
                      <a:pt x="373" y="13"/>
                    </a:cubicBezTo>
                    <a:cubicBezTo>
                      <a:pt x="369" y="17"/>
                      <a:pt x="364" y="20"/>
                      <a:pt x="357" y="20"/>
                    </a:cubicBezTo>
                    <a:cubicBezTo>
                      <a:pt x="356" y="20"/>
                      <a:pt x="355" y="20"/>
                      <a:pt x="354" y="20"/>
                    </a:cubicBezTo>
                    <a:cubicBezTo>
                      <a:pt x="351" y="22"/>
                      <a:pt x="350" y="25"/>
                      <a:pt x="345" y="25"/>
                    </a:cubicBezTo>
                    <a:cubicBezTo>
                      <a:pt x="345" y="25"/>
                      <a:pt x="344" y="25"/>
                      <a:pt x="344" y="25"/>
                    </a:cubicBezTo>
                    <a:cubicBezTo>
                      <a:pt x="342" y="27"/>
                      <a:pt x="343" y="33"/>
                      <a:pt x="339" y="33"/>
                    </a:cubicBezTo>
                    <a:cubicBezTo>
                      <a:pt x="338" y="34"/>
                      <a:pt x="338" y="34"/>
                      <a:pt x="337" y="34"/>
                    </a:cubicBezTo>
                    <a:cubicBezTo>
                      <a:pt x="337" y="34"/>
                      <a:pt x="336" y="33"/>
                      <a:pt x="335" y="33"/>
                    </a:cubicBezTo>
                    <a:cubicBezTo>
                      <a:pt x="334" y="33"/>
                      <a:pt x="333" y="33"/>
                      <a:pt x="332" y="33"/>
                    </a:cubicBezTo>
                    <a:cubicBezTo>
                      <a:pt x="330" y="33"/>
                      <a:pt x="329" y="34"/>
                      <a:pt x="329" y="37"/>
                    </a:cubicBezTo>
                    <a:cubicBezTo>
                      <a:pt x="329" y="43"/>
                      <a:pt x="339" y="39"/>
                      <a:pt x="337" y="47"/>
                    </a:cubicBezTo>
                    <a:cubicBezTo>
                      <a:pt x="332" y="46"/>
                      <a:pt x="330" y="40"/>
                      <a:pt x="323" y="40"/>
                    </a:cubicBezTo>
                    <a:cubicBezTo>
                      <a:pt x="323" y="40"/>
                      <a:pt x="322" y="40"/>
                      <a:pt x="321" y="40"/>
                    </a:cubicBezTo>
                    <a:cubicBezTo>
                      <a:pt x="321" y="45"/>
                      <a:pt x="322" y="50"/>
                      <a:pt x="318" y="51"/>
                    </a:cubicBezTo>
                    <a:cubicBezTo>
                      <a:pt x="316" y="49"/>
                      <a:pt x="316" y="45"/>
                      <a:pt x="316" y="40"/>
                    </a:cubicBezTo>
                    <a:cubicBezTo>
                      <a:pt x="316" y="40"/>
                      <a:pt x="315" y="40"/>
                      <a:pt x="315" y="40"/>
                    </a:cubicBezTo>
                    <a:cubicBezTo>
                      <a:pt x="313" y="40"/>
                      <a:pt x="312" y="42"/>
                      <a:pt x="312" y="43"/>
                    </a:cubicBezTo>
                    <a:cubicBezTo>
                      <a:pt x="311" y="44"/>
                      <a:pt x="311" y="46"/>
                      <a:pt x="309" y="46"/>
                    </a:cubicBezTo>
                    <a:cubicBezTo>
                      <a:pt x="308" y="46"/>
                      <a:pt x="307" y="46"/>
                      <a:pt x="307" y="46"/>
                    </a:cubicBezTo>
                    <a:cubicBezTo>
                      <a:pt x="304" y="43"/>
                      <a:pt x="304" y="38"/>
                      <a:pt x="300" y="38"/>
                    </a:cubicBezTo>
                    <a:cubicBezTo>
                      <a:pt x="299" y="38"/>
                      <a:pt x="298" y="38"/>
                      <a:pt x="297" y="39"/>
                    </a:cubicBezTo>
                    <a:cubicBezTo>
                      <a:pt x="292" y="46"/>
                      <a:pt x="286" y="51"/>
                      <a:pt x="281" y="58"/>
                    </a:cubicBezTo>
                    <a:cubicBezTo>
                      <a:pt x="280" y="58"/>
                      <a:pt x="279" y="58"/>
                      <a:pt x="278" y="58"/>
                    </a:cubicBezTo>
                    <a:cubicBezTo>
                      <a:pt x="270" y="58"/>
                      <a:pt x="270" y="54"/>
                      <a:pt x="260" y="54"/>
                    </a:cubicBezTo>
                    <a:cubicBezTo>
                      <a:pt x="257" y="63"/>
                      <a:pt x="268" y="57"/>
                      <a:pt x="266" y="65"/>
                    </a:cubicBezTo>
                    <a:cubicBezTo>
                      <a:pt x="264" y="64"/>
                      <a:pt x="263" y="64"/>
                      <a:pt x="261" y="64"/>
                    </a:cubicBezTo>
                    <a:cubicBezTo>
                      <a:pt x="259" y="64"/>
                      <a:pt x="256" y="64"/>
                      <a:pt x="254" y="64"/>
                    </a:cubicBezTo>
                    <a:cubicBezTo>
                      <a:pt x="252" y="65"/>
                      <a:pt x="249" y="65"/>
                      <a:pt x="246" y="65"/>
                    </a:cubicBezTo>
                    <a:cubicBezTo>
                      <a:pt x="245" y="65"/>
                      <a:pt x="243" y="65"/>
                      <a:pt x="242" y="65"/>
                    </a:cubicBezTo>
                    <a:cubicBezTo>
                      <a:pt x="234" y="68"/>
                      <a:pt x="230" y="74"/>
                      <a:pt x="222" y="77"/>
                    </a:cubicBezTo>
                    <a:cubicBezTo>
                      <a:pt x="222" y="73"/>
                      <a:pt x="222" y="70"/>
                      <a:pt x="222" y="66"/>
                    </a:cubicBezTo>
                    <a:cubicBezTo>
                      <a:pt x="221" y="66"/>
                      <a:pt x="220" y="66"/>
                      <a:pt x="219" y="66"/>
                    </a:cubicBezTo>
                    <a:cubicBezTo>
                      <a:pt x="216" y="66"/>
                      <a:pt x="214" y="66"/>
                      <a:pt x="213" y="65"/>
                    </a:cubicBezTo>
                    <a:cubicBezTo>
                      <a:pt x="213" y="74"/>
                      <a:pt x="213" y="82"/>
                      <a:pt x="205" y="82"/>
                    </a:cubicBezTo>
                    <a:cubicBezTo>
                      <a:pt x="204" y="82"/>
                      <a:pt x="204" y="82"/>
                      <a:pt x="203" y="82"/>
                    </a:cubicBezTo>
                    <a:cubicBezTo>
                      <a:pt x="203" y="88"/>
                      <a:pt x="197" y="87"/>
                      <a:pt x="193" y="89"/>
                    </a:cubicBezTo>
                    <a:cubicBezTo>
                      <a:pt x="189" y="91"/>
                      <a:pt x="196" y="94"/>
                      <a:pt x="192" y="96"/>
                    </a:cubicBezTo>
                    <a:cubicBezTo>
                      <a:pt x="191" y="96"/>
                      <a:pt x="190" y="96"/>
                      <a:pt x="190" y="96"/>
                    </a:cubicBezTo>
                    <a:cubicBezTo>
                      <a:pt x="182" y="96"/>
                      <a:pt x="182" y="83"/>
                      <a:pt x="182" y="80"/>
                    </a:cubicBezTo>
                    <a:cubicBezTo>
                      <a:pt x="182" y="80"/>
                      <a:pt x="182" y="80"/>
                      <a:pt x="183" y="80"/>
                    </a:cubicBezTo>
                    <a:cubicBezTo>
                      <a:pt x="184" y="80"/>
                      <a:pt x="185" y="80"/>
                      <a:pt x="187" y="80"/>
                    </a:cubicBezTo>
                    <a:cubicBezTo>
                      <a:pt x="188" y="80"/>
                      <a:pt x="189" y="80"/>
                      <a:pt x="191" y="80"/>
                    </a:cubicBezTo>
                    <a:cubicBezTo>
                      <a:pt x="195" y="80"/>
                      <a:pt x="200" y="80"/>
                      <a:pt x="203" y="82"/>
                    </a:cubicBezTo>
                    <a:cubicBezTo>
                      <a:pt x="207" y="71"/>
                      <a:pt x="194" y="65"/>
                      <a:pt x="183" y="65"/>
                    </a:cubicBezTo>
                    <a:cubicBezTo>
                      <a:pt x="181" y="60"/>
                      <a:pt x="177" y="58"/>
                      <a:pt x="171" y="58"/>
                    </a:cubicBezTo>
                    <a:cubicBezTo>
                      <a:pt x="168" y="54"/>
                      <a:pt x="166" y="50"/>
                      <a:pt x="162" y="47"/>
                    </a:cubicBezTo>
                    <a:cubicBezTo>
                      <a:pt x="158" y="47"/>
                      <a:pt x="153" y="47"/>
                      <a:pt x="148" y="47"/>
                    </a:cubicBezTo>
                    <a:cubicBezTo>
                      <a:pt x="143" y="51"/>
                      <a:pt x="139" y="54"/>
                      <a:pt x="135" y="58"/>
                    </a:cubicBezTo>
                    <a:cubicBezTo>
                      <a:pt x="135" y="57"/>
                      <a:pt x="134" y="57"/>
                      <a:pt x="134" y="57"/>
                    </a:cubicBezTo>
                    <a:cubicBezTo>
                      <a:pt x="134" y="57"/>
                      <a:pt x="133" y="57"/>
                      <a:pt x="133" y="57"/>
                    </a:cubicBezTo>
                    <a:cubicBezTo>
                      <a:pt x="132" y="57"/>
                      <a:pt x="132" y="58"/>
                      <a:pt x="131" y="58"/>
                    </a:cubicBezTo>
                    <a:cubicBezTo>
                      <a:pt x="131" y="58"/>
                      <a:pt x="130" y="58"/>
                      <a:pt x="130" y="58"/>
                    </a:cubicBezTo>
                    <a:cubicBezTo>
                      <a:pt x="124" y="64"/>
                      <a:pt x="117" y="69"/>
                      <a:pt x="111" y="75"/>
                    </a:cubicBezTo>
                    <a:cubicBezTo>
                      <a:pt x="109" y="83"/>
                      <a:pt x="106" y="89"/>
                      <a:pt x="101" y="94"/>
                    </a:cubicBezTo>
                    <a:cubicBezTo>
                      <a:pt x="101" y="92"/>
                      <a:pt x="98" y="92"/>
                      <a:pt x="96" y="92"/>
                    </a:cubicBezTo>
                    <a:cubicBezTo>
                      <a:pt x="96" y="94"/>
                      <a:pt x="96" y="97"/>
                      <a:pt x="96" y="99"/>
                    </a:cubicBezTo>
                    <a:cubicBezTo>
                      <a:pt x="86" y="100"/>
                      <a:pt x="85" y="110"/>
                      <a:pt x="81" y="118"/>
                    </a:cubicBezTo>
                    <a:cubicBezTo>
                      <a:pt x="85" y="122"/>
                      <a:pt x="85" y="129"/>
                      <a:pt x="85" y="137"/>
                    </a:cubicBezTo>
                    <a:cubicBezTo>
                      <a:pt x="86" y="142"/>
                      <a:pt x="95" y="139"/>
                      <a:pt x="98" y="142"/>
                    </a:cubicBezTo>
                    <a:cubicBezTo>
                      <a:pt x="94" y="147"/>
                      <a:pt x="91" y="149"/>
                      <a:pt x="91" y="155"/>
                    </a:cubicBezTo>
                    <a:cubicBezTo>
                      <a:pt x="92" y="154"/>
                      <a:pt x="92" y="154"/>
                      <a:pt x="92" y="154"/>
                    </a:cubicBezTo>
                    <a:cubicBezTo>
                      <a:pt x="95" y="154"/>
                      <a:pt x="94" y="157"/>
                      <a:pt x="94" y="160"/>
                    </a:cubicBezTo>
                    <a:cubicBezTo>
                      <a:pt x="89" y="160"/>
                      <a:pt x="85" y="162"/>
                      <a:pt x="80" y="163"/>
                    </a:cubicBezTo>
                    <a:cubicBezTo>
                      <a:pt x="78" y="166"/>
                      <a:pt x="75" y="168"/>
                      <a:pt x="77" y="174"/>
                    </a:cubicBezTo>
                    <a:cubicBezTo>
                      <a:pt x="76" y="173"/>
                      <a:pt x="75" y="173"/>
                      <a:pt x="74" y="173"/>
                    </a:cubicBezTo>
                    <a:cubicBezTo>
                      <a:pt x="71" y="173"/>
                      <a:pt x="71" y="175"/>
                      <a:pt x="70" y="178"/>
                    </a:cubicBezTo>
                    <a:cubicBezTo>
                      <a:pt x="70" y="180"/>
                      <a:pt x="69" y="182"/>
                      <a:pt x="66" y="182"/>
                    </a:cubicBezTo>
                    <a:cubicBezTo>
                      <a:pt x="66" y="182"/>
                      <a:pt x="66" y="182"/>
                      <a:pt x="65" y="182"/>
                    </a:cubicBezTo>
                    <a:cubicBezTo>
                      <a:pt x="65" y="184"/>
                      <a:pt x="65" y="185"/>
                      <a:pt x="64" y="186"/>
                    </a:cubicBezTo>
                    <a:cubicBezTo>
                      <a:pt x="63" y="186"/>
                      <a:pt x="63" y="186"/>
                      <a:pt x="62" y="186"/>
                    </a:cubicBezTo>
                    <a:cubicBezTo>
                      <a:pt x="56" y="186"/>
                      <a:pt x="55" y="190"/>
                      <a:pt x="51" y="193"/>
                    </a:cubicBezTo>
                    <a:cubicBezTo>
                      <a:pt x="47" y="194"/>
                      <a:pt x="42" y="194"/>
                      <a:pt x="43" y="199"/>
                    </a:cubicBezTo>
                    <a:cubicBezTo>
                      <a:pt x="44" y="201"/>
                      <a:pt x="47" y="201"/>
                      <a:pt x="49" y="201"/>
                    </a:cubicBezTo>
                    <a:cubicBezTo>
                      <a:pt x="50" y="201"/>
                      <a:pt x="51" y="201"/>
                      <a:pt x="51" y="201"/>
                    </a:cubicBezTo>
                    <a:cubicBezTo>
                      <a:pt x="52" y="201"/>
                      <a:pt x="53" y="201"/>
                      <a:pt x="53" y="201"/>
                    </a:cubicBezTo>
                    <a:cubicBezTo>
                      <a:pt x="54" y="201"/>
                      <a:pt x="54" y="201"/>
                      <a:pt x="54" y="201"/>
                    </a:cubicBezTo>
                    <a:cubicBezTo>
                      <a:pt x="53" y="209"/>
                      <a:pt x="61" y="207"/>
                      <a:pt x="60" y="215"/>
                    </a:cubicBezTo>
                    <a:cubicBezTo>
                      <a:pt x="59" y="217"/>
                      <a:pt x="59" y="222"/>
                      <a:pt x="55" y="222"/>
                    </a:cubicBezTo>
                    <a:cubicBezTo>
                      <a:pt x="53" y="221"/>
                      <a:pt x="51" y="220"/>
                      <a:pt x="49" y="220"/>
                    </a:cubicBezTo>
                    <a:cubicBezTo>
                      <a:pt x="47" y="220"/>
                      <a:pt x="45" y="221"/>
                      <a:pt x="42" y="221"/>
                    </a:cubicBezTo>
                    <a:cubicBezTo>
                      <a:pt x="40" y="222"/>
                      <a:pt x="38" y="222"/>
                      <a:pt x="35" y="222"/>
                    </a:cubicBezTo>
                    <a:cubicBezTo>
                      <a:pt x="34" y="222"/>
                      <a:pt x="32" y="222"/>
                      <a:pt x="31" y="222"/>
                    </a:cubicBezTo>
                    <a:cubicBezTo>
                      <a:pt x="30" y="228"/>
                      <a:pt x="35" y="241"/>
                      <a:pt x="28" y="241"/>
                    </a:cubicBezTo>
                    <a:cubicBezTo>
                      <a:pt x="29" y="246"/>
                      <a:pt x="33" y="248"/>
                      <a:pt x="31" y="257"/>
                    </a:cubicBezTo>
                    <a:cubicBezTo>
                      <a:pt x="33" y="256"/>
                      <a:pt x="34" y="256"/>
                      <a:pt x="35" y="256"/>
                    </a:cubicBezTo>
                    <a:cubicBezTo>
                      <a:pt x="40" y="256"/>
                      <a:pt x="42" y="259"/>
                      <a:pt x="46" y="260"/>
                    </a:cubicBezTo>
                    <a:cubicBezTo>
                      <a:pt x="49" y="258"/>
                      <a:pt x="51" y="258"/>
                      <a:pt x="52" y="258"/>
                    </a:cubicBezTo>
                    <a:cubicBezTo>
                      <a:pt x="54" y="258"/>
                      <a:pt x="56" y="258"/>
                      <a:pt x="59" y="260"/>
                    </a:cubicBezTo>
                    <a:cubicBezTo>
                      <a:pt x="62" y="253"/>
                      <a:pt x="68" y="248"/>
                      <a:pt x="67" y="236"/>
                    </a:cubicBezTo>
                    <a:cubicBezTo>
                      <a:pt x="74" y="234"/>
                      <a:pt x="73" y="223"/>
                      <a:pt x="81" y="222"/>
                    </a:cubicBezTo>
                    <a:cubicBezTo>
                      <a:pt x="83" y="223"/>
                      <a:pt x="85" y="224"/>
                      <a:pt x="86" y="224"/>
                    </a:cubicBezTo>
                    <a:cubicBezTo>
                      <a:pt x="90" y="224"/>
                      <a:pt x="93" y="221"/>
                      <a:pt x="98" y="220"/>
                    </a:cubicBezTo>
                    <a:cubicBezTo>
                      <a:pt x="93" y="227"/>
                      <a:pt x="95" y="238"/>
                      <a:pt x="98" y="246"/>
                    </a:cubicBezTo>
                    <a:cubicBezTo>
                      <a:pt x="108" y="245"/>
                      <a:pt x="102" y="236"/>
                      <a:pt x="102" y="227"/>
                    </a:cubicBezTo>
                    <a:cubicBezTo>
                      <a:pt x="101" y="227"/>
                      <a:pt x="100" y="224"/>
                      <a:pt x="102" y="224"/>
                    </a:cubicBezTo>
                    <a:cubicBezTo>
                      <a:pt x="102" y="225"/>
                      <a:pt x="102" y="226"/>
                      <a:pt x="102" y="227"/>
                    </a:cubicBezTo>
                    <a:cubicBezTo>
                      <a:pt x="106" y="228"/>
                      <a:pt x="106" y="232"/>
                      <a:pt x="107" y="234"/>
                    </a:cubicBezTo>
                    <a:cubicBezTo>
                      <a:pt x="115" y="234"/>
                      <a:pt x="120" y="238"/>
                      <a:pt x="122" y="244"/>
                    </a:cubicBezTo>
                    <a:cubicBezTo>
                      <a:pt x="122" y="247"/>
                      <a:pt x="119" y="248"/>
                      <a:pt x="116" y="248"/>
                    </a:cubicBezTo>
                    <a:cubicBezTo>
                      <a:pt x="116" y="248"/>
                      <a:pt x="115" y="248"/>
                      <a:pt x="114" y="248"/>
                    </a:cubicBezTo>
                    <a:cubicBezTo>
                      <a:pt x="114" y="254"/>
                      <a:pt x="119" y="253"/>
                      <a:pt x="122" y="257"/>
                    </a:cubicBezTo>
                    <a:cubicBezTo>
                      <a:pt x="121" y="249"/>
                      <a:pt x="126" y="247"/>
                      <a:pt x="130" y="244"/>
                    </a:cubicBezTo>
                    <a:cubicBezTo>
                      <a:pt x="131" y="241"/>
                      <a:pt x="127" y="242"/>
                      <a:pt x="127" y="239"/>
                    </a:cubicBezTo>
                    <a:cubicBezTo>
                      <a:pt x="127" y="238"/>
                      <a:pt x="128" y="238"/>
                      <a:pt x="129" y="238"/>
                    </a:cubicBezTo>
                    <a:cubicBezTo>
                      <a:pt x="129" y="238"/>
                      <a:pt x="130" y="239"/>
                      <a:pt x="131" y="239"/>
                    </a:cubicBezTo>
                    <a:cubicBezTo>
                      <a:pt x="132" y="240"/>
                      <a:pt x="132" y="241"/>
                      <a:pt x="133" y="241"/>
                    </a:cubicBezTo>
                    <a:cubicBezTo>
                      <a:pt x="134" y="241"/>
                      <a:pt x="134" y="241"/>
                      <a:pt x="135" y="239"/>
                    </a:cubicBezTo>
                    <a:cubicBezTo>
                      <a:pt x="130" y="230"/>
                      <a:pt x="110" y="229"/>
                      <a:pt x="115" y="215"/>
                    </a:cubicBezTo>
                    <a:cubicBezTo>
                      <a:pt x="120" y="223"/>
                      <a:pt x="129" y="227"/>
                      <a:pt x="135" y="234"/>
                    </a:cubicBezTo>
                    <a:cubicBezTo>
                      <a:pt x="136" y="235"/>
                      <a:pt x="137" y="239"/>
                      <a:pt x="138" y="241"/>
                    </a:cubicBezTo>
                    <a:cubicBezTo>
                      <a:pt x="139" y="243"/>
                      <a:pt x="142" y="245"/>
                      <a:pt x="141" y="248"/>
                    </a:cubicBezTo>
                    <a:cubicBezTo>
                      <a:pt x="141" y="251"/>
                      <a:pt x="141" y="255"/>
                      <a:pt x="141" y="258"/>
                    </a:cubicBezTo>
                    <a:cubicBezTo>
                      <a:pt x="143" y="260"/>
                      <a:pt x="145" y="260"/>
                      <a:pt x="148" y="260"/>
                    </a:cubicBezTo>
                    <a:cubicBezTo>
                      <a:pt x="149" y="260"/>
                      <a:pt x="150" y="260"/>
                      <a:pt x="150" y="260"/>
                    </a:cubicBezTo>
                    <a:cubicBezTo>
                      <a:pt x="151" y="260"/>
                      <a:pt x="152" y="260"/>
                      <a:pt x="152" y="260"/>
                    </a:cubicBezTo>
                    <a:cubicBezTo>
                      <a:pt x="152" y="260"/>
                      <a:pt x="153" y="260"/>
                      <a:pt x="153" y="260"/>
                    </a:cubicBezTo>
                    <a:cubicBezTo>
                      <a:pt x="153" y="260"/>
                      <a:pt x="153" y="260"/>
                      <a:pt x="153" y="260"/>
                    </a:cubicBezTo>
                    <a:cubicBezTo>
                      <a:pt x="153" y="260"/>
                      <a:pt x="153" y="260"/>
                      <a:pt x="153" y="260"/>
                    </a:cubicBezTo>
                    <a:cubicBezTo>
                      <a:pt x="153" y="260"/>
                      <a:pt x="153" y="260"/>
                      <a:pt x="153" y="260"/>
                    </a:cubicBezTo>
                    <a:cubicBezTo>
                      <a:pt x="155" y="254"/>
                      <a:pt x="150" y="246"/>
                      <a:pt x="154" y="239"/>
                    </a:cubicBezTo>
                    <a:cubicBezTo>
                      <a:pt x="156" y="239"/>
                      <a:pt x="158" y="239"/>
                      <a:pt x="159" y="239"/>
                    </a:cubicBezTo>
                    <a:cubicBezTo>
                      <a:pt x="157" y="246"/>
                      <a:pt x="159" y="246"/>
                      <a:pt x="158" y="253"/>
                    </a:cubicBezTo>
                    <a:cubicBezTo>
                      <a:pt x="158" y="253"/>
                      <a:pt x="158" y="253"/>
                      <a:pt x="158" y="253"/>
                    </a:cubicBezTo>
                    <a:cubicBezTo>
                      <a:pt x="161" y="253"/>
                      <a:pt x="160" y="258"/>
                      <a:pt x="162" y="260"/>
                    </a:cubicBezTo>
                    <a:cubicBezTo>
                      <a:pt x="165" y="262"/>
                      <a:pt x="169" y="263"/>
                      <a:pt x="172" y="263"/>
                    </a:cubicBezTo>
                    <a:cubicBezTo>
                      <a:pt x="177" y="263"/>
                      <a:pt x="181" y="262"/>
                      <a:pt x="183" y="260"/>
                    </a:cubicBezTo>
                    <a:cubicBezTo>
                      <a:pt x="188" y="262"/>
                      <a:pt x="180" y="269"/>
                      <a:pt x="186" y="269"/>
                    </a:cubicBezTo>
                    <a:cubicBezTo>
                      <a:pt x="186" y="269"/>
                      <a:pt x="186" y="269"/>
                      <a:pt x="187" y="269"/>
                    </a:cubicBezTo>
                    <a:cubicBezTo>
                      <a:pt x="187" y="269"/>
                      <a:pt x="187" y="269"/>
                      <a:pt x="188" y="269"/>
                    </a:cubicBezTo>
                    <a:cubicBezTo>
                      <a:pt x="190" y="269"/>
                      <a:pt x="190" y="267"/>
                      <a:pt x="190" y="264"/>
                    </a:cubicBezTo>
                    <a:cubicBezTo>
                      <a:pt x="190" y="262"/>
                      <a:pt x="191" y="260"/>
                      <a:pt x="193" y="260"/>
                    </a:cubicBezTo>
                    <a:cubicBezTo>
                      <a:pt x="194" y="260"/>
                      <a:pt x="194" y="260"/>
                      <a:pt x="195" y="260"/>
                    </a:cubicBezTo>
                    <a:cubicBezTo>
                      <a:pt x="195" y="263"/>
                      <a:pt x="195" y="267"/>
                      <a:pt x="195" y="270"/>
                    </a:cubicBezTo>
                    <a:cubicBezTo>
                      <a:pt x="190" y="273"/>
                      <a:pt x="193" y="285"/>
                      <a:pt x="187" y="286"/>
                    </a:cubicBezTo>
                    <a:cubicBezTo>
                      <a:pt x="175" y="281"/>
                      <a:pt x="160" y="280"/>
                      <a:pt x="145" y="279"/>
                    </a:cubicBezTo>
                    <a:cubicBezTo>
                      <a:pt x="140" y="280"/>
                      <a:pt x="141" y="288"/>
                      <a:pt x="136" y="289"/>
                    </a:cubicBezTo>
                    <a:cubicBezTo>
                      <a:pt x="129" y="281"/>
                      <a:pt x="114" y="281"/>
                      <a:pt x="107" y="272"/>
                    </a:cubicBezTo>
                    <a:cubicBezTo>
                      <a:pt x="109" y="266"/>
                      <a:pt x="106" y="265"/>
                      <a:pt x="104" y="262"/>
                    </a:cubicBezTo>
                    <a:cubicBezTo>
                      <a:pt x="108" y="261"/>
                      <a:pt x="108" y="257"/>
                      <a:pt x="106" y="255"/>
                    </a:cubicBezTo>
                    <a:cubicBezTo>
                      <a:pt x="105" y="255"/>
                      <a:pt x="105" y="255"/>
                      <a:pt x="105" y="255"/>
                    </a:cubicBezTo>
                    <a:cubicBezTo>
                      <a:pt x="95" y="255"/>
                      <a:pt x="88" y="257"/>
                      <a:pt x="81" y="260"/>
                    </a:cubicBezTo>
                    <a:cubicBezTo>
                      <a:pt x="79" y="260"/>
                      <a:pt x="77" y="260"/>
                      <a:pt x="74" y="260"/>
                    </a:cubicBezTo>
                    <a:cubicBezTo>
                      <a:pt x="64" y="260"/>
                      <a:pt x="56" y="261"/>
                      <a:pt x="51" y="267"/>
                    </a:cubicBezTo>
                    <a:cubicBezTo>
                      <a:pt x="49" y="263"/>
                      <a:pt x="46" y="262"/>
                      <a:pt x="41" y="262"/>
                    </a:cubicBezTo>
                    <a:cubicBezTo>
                      <a:pt x="41" y="262"/>
                      <a:pt x="41" y="262"/>
                      <a:pt x="41" y="262"/>
                    </a:cubicBezTo>
                    <a:cubicBezTo>
                      <a:pt x="40" y="268"/>
                      <a:pt x="34" y="269"/>
                      <a:pt x="30" y="272"/>
                    </a:cubicBezTo>
                    <a:cubicBezTo>
                      <a:pt x="25" y="280"/>
                      <a:pt x="27" y="291"/>
                      <a:pt x="23" y="298"/>
                    </a:cubicBezTo>
                    <a:cubicBezTo>
                      <a:pt x="21" y="303"/>
                      <a:pt x="12" y="307"/>
                      <a:pt x="8" y="312"/>
                    </a:cubicBezTo>
                    <a:cubicBezTo>
                      <a:pt x="8" y="322"/>
                      <a:pt x="5" y="328"/>
                      <a:pt x="0" y="334"/>
                    </a:cubicBezTo>
                    <a:cubicBezTo>
                      <a:pt x="0" y="349"/>
                      <a:pt x="0" y="364"/>
                      <a:pt x="0" y="379"/>
                    </a:cubicBezTo>
                    <a:cubicBezTo>
                      <a:pt x="6" y="386"/>
                      <a:pt x="11" y="394"/>
                      <a:pt x="13" y="404"/>
                    </a:cubicBezTo>
                    <a:cubicBezTo>
                      <a:pt x="21" y="408"/>
                      <a:pt x="26" y="416"/>
                      <a:pt x="36" y="417"/>
                    </a:cubicBezTo>
                    <a:cubicBezTo>
                      <a:pt x="41" y="416"/>
                      <a:pt x="47" y="416"/>
                      <a:pt x="53" y="416"/>
                    </a:cubicBezTo>
                    <a:cubicBezTo>
                      <a:pt x="55" y="416"/>
                      <a:pt x="57" y="416"/>
                      <a:pt x="59" y="416"/>
                    </a:cubicBezTo>
                    <a:cubicBezTo>
                      <a:pt x="62" y="413"/>
                      <a:pt x="62" y="407"/>
                      <a:pt x="68" y="407"/>
                    </a:cubicBezTo>
                    <a:cubicBezTo>
                      <a:pt x="68" y="407"/>
                      <a:pt x="68" y="407"/>
                      <a:pt x="69" y="407"/>
                    </a:cubicBezTo>
                    <a:cubicBezTo>
                      <a:pt x="71" y="407"/>
                      <a:pt x="69" y="413"/>
                      <a:pt x="72" y="414"/>
                    </a:cubicBezTo>
                    <a:cubicBezTo>
                      <a:pt x="73" y="414"/>
                      <a:pt x="74" y="414"/>
                      <a:pt x="74" y="414"/>
                    </a:cubicBezTo>
                    <a:cubicBezTo>
                      <a:pt x="80" y="414"/>
                      <a:pt x="83" y="417"/>
                      <a:pt x="88" y="417"/>
                    </a:cubicBezTo>
                    <a:cubicBezTo>
                      <a:pt x="90" y="416"/>
                      <a:pt x="92" y="414"/>
                      <a:pt x="95" y="414"/>
                    </a:cubicBezTo>
                    <a:cubicBezTo>
                      <a:pt x="96" y="414"/>
                      <a:pt x="97" y="414"/>
                      <a:pt x="98" y="414"/>
                    </a:cubicBezTo>
                    <a:cubicBezTo>
                      <a:pt x="99" y="427"/>
                      <a:pt x="94" y="433"/>
                      <a:pt x="94" y="445"/>
                    </a:cubicBezTo>
                    <a:cubicBezTo>
                      <a:pt x="99" y="454"/>
                      <a:pt x="107" y="461"/>
                      <a:pt x="104" y="473"/>
                    </a:cubicBezTo>
                    <a:cubicBezTo>
                      <a:pt x="108" y="479"/>
                      <a:pt x="109" y="489"/>
                      <a:pt x="111" y="497"/>
                    </a:cubicBezTo>
                    <a:cubicBezTo>
                      <a:pt x="107" y="505"/>
                      <a:pt x="108" y="518"/>
                      <a:pt x="104" y="526"/>
                    </a:cubicBezTo>
                    <a:cubicBezTo>
                      <a:pt x="111" y="533"/>
                      <a:pt x="116" y="542"/>
                      <a:pt x="119" y="554"/>
                    </a:cubicBezTo>
                    <a:cubicBezTo>
                      <a:pt x="119" y="559"/>
                      <a:pt x="119" y="565"/>
                      <a:pt x="119" y="570"/>
                    </a:cubicBezTo>
                    <a:cubicBezTo>
                      <a:pt x="126" y="579"/>
                      <a:pt x="126" y="596"/>
                      <a:pt x="133" y="604"/>
                    </a:cubicBezTo>
                    <a:cubicBezTo>
                      <a:pt x="149" y="603"/>
                      <a:pt x="157" y="594"/>
                      <a:pt x="171" y="590"/>
                    </a:cubicBezTo>
                    <a:cubicBezTo>
                      <a:pt x="173" y="581"/>
                      <a:pt x="178" y="574"/>
                      <a:pt x="185" y="570"/>
                    </a:cubicBezTo>
                    <a:cubicBezTo>
                      <a:pt x="184" y="563"/>
                      <a:pt x="188" y="561"/>
                      <a:pt x="187" y="554"/>
                    </a:cubicBezTo>
                    <a:cubicBezTo>
                      <a:pt x="189" y="553"/>
                      <a:pt x="190" y="550"/>
                      <a:pt x="194" y="550"/>
                    </a:cubicBezTo>
                    <a:cubicBezTo>
                      <a:pt x="195" y="550"/>
                      <a:pt x="196" y="550"/>
                      <a:pt x="196" y="551"/>
                    </a:cubicBezTo>
                    <a:cubicBezTo>
                      <a:pt x="197" y="531"/>
                      <a:pt x="203" y="518"/>
                      <a:pt x="216" y="511"/>
                    </a:cubicBezTo>
                    <a:cubicBezTo>
                      <a:pt x="218" y="497"/>
                      <a:pt x="218" y="477"/>
                      <a:pt x="216" y="462"/>
                    </a:cubicBezTo>
                    <a:cubicBezTo>
                      <a:pt x="219" y="456"/>
                      <a:pt x="222" y="448"/>
                      <a:pt x="224" y="440"/>
                    </a:cubicBezTo>
                    <a:cubicBezTo>
                      <a:pt x="228" y="437"/>
                      <a:pt x="231" y="434"/>
                      <a:pt x="235" y="431"/>
                    </a:cubicBezTo>
                    <a:cubicBezTo>
                      <a:pt x="243" y="419"/>
                      <a:pt x="250" y="407"/>
                      <a:pt x="258" y="395"/>
                    </a:cubicBezTo>
                    <a:cubicBezTo>
                      <a:pt x="259" y="389"/>
                      <a:pt x="261" y="380"/>
                      <a:pt x="256" y="376"/>
                    </a:cubicBezTo>
                    <a:cubicBezTo>
                      <a:pt x="256" y="376"/>
                      <a:pt x="255" y="376"/>
                      <a:pt x="255" y="376"/>
                    </a:cubicBezTo>
                    <a:cubicBezTo>
                      <a:pt x="252" y="376"/>
                      <a:pt x="251" y="377"/>
                      <a:pt x="249" y="379"/>
                    </a:cubicBezTo>
                    <a:cubicBezTo>
                      <a:pt x="248" y="380"/>
                      <a:pt x="247" y="381"/>
                      <a:pt x="244" y="381"/>
                    </a:cubicBezTo>
                    <a:cubicBezTo>
                      <a:pt x="244" y="381"/>
                      <a:pt x="244" y="381"/>
                      <a:pt x="243" y="381"/>
                    </a:cubicBezTo>
                    <a:cubicBezTo>
                      <a:pt x="239" y="381"/>
                      <a:pt x="234" y="381"/>
                      <a:pt x="229" y="381"/>
                    </a:cubicBezTo>
                    <a:cubicBezTo>
                      <a:pt x="228" y="369"/>
                      <a:pt x="220" y="365"/>
                      <a:pt x="214" y="359"/>
                    </a:cubicBezTo>
                    <a:cubicBezTo>
                      <a:pt x="216" y="347"/>
                      <a:pt x="205" y="349"/>
                      <a:pt x="208" y="336"/>
                    </a:cubicBezTo>
                    <a:cubicBezTo>
                      <a:pt x="205" y="332"/>
                      <a:pt x="200" y="331"/>
                      <a:pt x="198" y="326"/>
                    </a:cubicBezTo>
                    <a:cubicBezTo>
                      <a:pt x="200" y="321"/>
                      <a:pt x="196" y="312"/>
                      <a:pt x="198" y="312"/>
                    </a:cubicBezTo>
                    <a:cubicBezTo>
                      <a:pt x="202" y="315"/>
                      <a:pt x="206" y="324"/>
                      <a:pt x="204" y="328"/>
                    </a:cubicBezTo>
                    <a:cubicBezTo>
                      <a:pt x="211" y="335"/>
                      <a:pt x="216" y="344"/>
                      <a:pt x="222" y="352"/>
                    </a:cubicBezTo>
                    <a:cubicBezTo>
                      <a:pt x="226" y="359"/>
                      <a:pt x="226" y="370"/>
                      <a:pt x="234" y="376"/>
                    </a:cubicBezTo>
                    <a:cubicBezTo>
                      <a:pt x="245" y="372"/>
                      <a:pt x="253" y="364"/>
                      <a:pt x="266" y="362"/>
                    </a:cubicBezTo>
                    <a:cubicBezTo>
                      <a:pt x="268" y="361"/>
                      <a:pt x="266" y="355"/>
                      <a:pt x="269" y="355"/>
                    </a:cubicBezTo>
                    <a:cubicBezTo>
                      <a:pt x="276" y="354"/>
                      <a:pt x="279" y="348"/>
                      <a:pt x="286" y="346"/>
                    </a:cubicBezTo>
                    <a:cubicBezTo>
                      <a:pt x="284" y="339"/>
                      <a:pt x="290" y="339"/>
                      <a:pt x="290" y="333"/>
                    </a:cubicBezTo>
                    <a:cubicBezTo>
                      <a:pt x="288" y="326"/>
                      <a:pt x="279" y="326"/>
                      <a:pt x="281" y="315"/>
                    </a:cubicBezTo>
                    <a:cubicBezTo>
                      <a:pt x="279" y="315"/>
                      <a:pt x="278" y="315"/>
                      <a:pt x="277" y="315"/>
                    </a:cubicBezTo>
                    <a:cubicBezTo>
                      <a:pt x="273" y="315"/>
                      <a:pt x="270" y="316"/>
                      <a:pt x="268" y="319"/>
                    </a:cubicBezTo>
                    <a:cubicBezTo>
                      <a:pt x="266" y="312"/>
                      <a:pt x="260" y="311"/>
                      <a:pt x="261" y="302"/>
                    </a:cubicBezTo>
                    <a:cubicBezTo>
                      <a:pt x="261" y="302"/>
                      <a:pt x="261" y="302"/>
                      <a:pt x="261" y="302"/>
                    </a:cubicBezTo>
                    <a:cubicBezTo>
                      <a:pt x="256" y="302"/>
                      <a:pt x="256" y="296"/>
                      <a:pt x="253" y="295"/>
                    </a:cubicBezTo>
                    <a:cubicBezTo>
                      <a:pt x="256" y="294"/>
                      <a:pt x="257" y="292"/>
                      <a:pt x="260" y="291"/>
                    </a:cubicBezTo>
                    <a:cubicBezTo>
                      <a:pt x="268" y="297"/>
                      <a:pt x="266" y="314"/>
                      <a:pt x="280" y="314"/>
                    </a:cubicBezTo>
                    <a:cubicBezTo>
                      <a:pt x="281" y="314"/>
                      <a:pt x="281" y="314"/>
                      <a:pt x="282" y="314"/>
                    </a:cubicBezTo>
                    <a:cubicBezTo>
                      <a:pt x="283" y="317"/>
                      <a:pt x="287" y="317"/>
                      <a:pt x="286" y="322"/>
                    </a:cubicBezTo>
                    <a:cubicBezTo>
                      <a:pt x="286" y="322"/>
                      <a:pt x="287" y="322"/>
                      <a:pt x="287" y="322"/>
                    </a:cubicBezTo>
                    <a:cubicBezTo>
                      <a:pt x="290" y="322"/>
                      <a:pt x="292" y="321"/>
                      <a:pt x="294" y="320"/>
                    </a:cubicBezTo>
                    <a:cubicBezTo>
                      <a:pt x="296" y="318"/>
                      <a:pt x="298" y="317"/>
                      <a:pt x="301" y="317"/>
                    </a:cubicBezTo>
                    <a:cubicBezTo>
                      <a:pt x="302" y="317"/>
                      <a:pt x="302" y="317"/>
                      <a:pt x="302" y="317"/>
                    </a:cubicBezTo>
                    <a:cubicBezTo>
                      <a:pt x="303" y="318"/>
                      <a:pt x="303" y="321"/>
                      <a:pt x="306" y="321"/>
                    </a:cubicBezTo>
                    <a:cubicBezTo>
                      <a:pt x="306" y="321"/>
                      <a:pt x="306" y="321"/>
                      <a:pt x="307" y="321"/>
                    </a:cubicBezTo>
                    <a:cubicBezTo>
                      <a:pt x="308" y="320"/>
                      <a:pt x="309" y="320"/>
                      <a:pt x="310" y="320"/>
                    </a:cubicBezTo>
                    <a:cubicBezTo>
                      <a:pt x="319" y="320"/>
                      <a:pt x="321" y="327"/>
                      <a:pt x="328" y="329"/>
                    </a:cubicBezTo>
                    <a:cubicBezTo>
                      <a:pt x="327" y="329"/>
                      <a:pt x="327" y="329"/>
                      <a:pt x="327" y="329"/>
                    </a:cubicBezTo>
                    <a:cubicBezTo>
                      <a:pt x="325" y="329"/>
                      <a:pt x="325" y="331"/>
                      <a:pt x="324" y="333"/>
                    </a:cubicBezTo>
                    <a:cubicBezTo>
                      <a:pt x="326" y="336"/>
                      <a:pt x="332" y="335"/>
                      <a:pt x="334" y="338"/>
                    </a:cubicBezTo>
                    <a:cubicBezTo>
                      <a:pt x="333" y="343"/>
                      <a:pt x="337" y="344"/>
                      <a:pt x="336" y="350"/>
                    </a:cubicBezTo>
                    <a:cubicBezTo>
                      <a:pt x="341" y="356"/>
                      <a:pt x="343" y="364"/>
                      <a:pt x="345" y="372"/>
                    </a:cubicBezTo>
                    <a:cubicBezTo>
                      <a:pt x="349" y="376"/>
                      <a:pt x="352" y="379"/>
                      <a:pt x="354" y="385"/>
                    </a:cubicBezTo>
                    <a:cubicBezTo>
                      <a:pt x="354" y="388"/>
                      <a:pt x="354" y="392"/>
                      <a:pt x="354" y="395"/>
                    </a:cubicBezTo>
                    <a:cubicBezTo>
                      <a:pt x="355" y="397"/>
                      <a:pt x="357" y="397"/>
                      <a:pt x="360" y="397"/>
                    </a:cubicBezTo>
                    <a:cubicBezTo>
                      <a:pt x="361" y="397"/>
                      <a:pt x="362" y="397"/>
                      <a:pt x="362" y="397"/>
                    </a:cubicBezTo>
                    <a:cubicBezTo>
                      <a:pt x="363" y="397"/>
                      <a:pt x="364" y="397"/>
                      <a:pt x="365" y="397"/>
                    </a:cubicBezTo>
                    <a:cubicBezTo>
                      <a:pt x="365" y="397"/>
                      <a:pt x="365" y="397"/>
                      <a:pt x="365" y="397"/>
                    </a:cubicBezTo>
                    <a:cubicBezTo>
                      <a:pt x="367" y="386"/>
                      <a:pt x="373" y="379"/>
                      <a:pt x="371" y="364"/>
                    </a:cubicBezTo>
                    <a:cubicBezTo>
                      <a:pt x="374" y="364"/>
                      <a:pt x="376" y="364"/>
                      <a:pt x="378" y="364"/>
                    </a:cubicBezTo>
                    <a:cubicBezTo>
                      <a:pt x="378" y="362"/>
                      <a:pt x="378" y="359"/>
                      <a:pt x="378" y="357"/>
                    </a:cubicBezTo>
                    <a:cubicBezTo>
                      <a:pt x="379" y="357"/>
                      <a:pt x="380" y="357"/>
                      <a:pt x="380" y="357"/>
                    </a:cubicBezTo>
                    <a:cubicBezTo>
                      <a:pt x="382" y="357"/>
                      <a:pt x="382" y="356"/>
                      <a:pt x="382" y="355"/>
                    </a:cubicBezTo>
                    <a:cubicBezTo>
                      <a:pt x="383" y="354"/>
                      <a:pt x="383" y="353"/>
                      <a:pt x="385" y="353"/>
                    </a:cubicBezTo>
                    <a:cubicBezTo>
                      <a:pt x="385" y="353"/>
                      <a:pt x="386" y="353"/>
                      <a:pt x="386" y="353"/>
                    </a:cubicBezTo>
                    <a:cubicBezTo>
                      <a:pt x="385" y="346"/>
                      <a:pt x="392" y="345"/>
                      <a:pt x="394" y="340"/>
                    </a:cubicBezTo>
                    <a:cubicBezTo>
                      <a:pt x="398" y="336"/>
                      <a:pt x="403" y="334"/>
                      <a:pt x="409" y="333"/>
                    </a:cubicBezTo>
                    <a:cubicBezTo>
                      <a:pt x="412" y="337"/>
                      <a:pt x="412" y="346"/>
                      <a:pt x="418" y="348"/>
                    </a:cubicBezTo>
                    <a:cubicBezTo>
                      <a:pt x="419" y="352"/>
                      <a:pt x="415" y="352"/>
                      <a:pt x="417" y="357"/>
                    </a:cubicBezTo>
                    <a:cubicBezTo>
                      <a:pt x="418" y="363"/>
                      <a:pt x="430" y="358"/>
                      <a:pt x="433" y="362"/>
                    </a:cubicBezTo>
                    <a:cubicBezTo>
                      <a:pt x="431" y="366"/>
                      <a:pt x="434" y="367"/>
                      <a:pt x="431" y="372"/>
                    </a:cubicBezTo>
                    <a:cubicBezTo>
                      <a:pt x="436" y="374"/>
                      <a:pt x="439" y="377"/>
                      <a:pt x="439" y="383"/>
                    </a:cubicBezTo>
                    <a:cubicBezTo>
                      <a:pt x="439" y="386"/>
                      <a:pt x="435" y="386"/>
                      <a:pt x="436" y="392"/>
                    </a:cubicBezTo>
                    <a:cubicBezTo>
                      <a:pt x="437" y="397"/>
                      <a:pt x="441" y="398"/>
                      <a:pt x="439" y="405"/>
                    </a:cubicBezTo>
                    <a:cubicBezTo>
                      <a:pt x="447" y="413"/>
                      <a:pt x="455" y="420"/>
                      <a:pt x="464" y="426"/>
                    </a:cubicBezTo>
                    <a:cubicBezTo>
                      <a:pt x="464" y="415"/>
                      <a:pt x="456" y="412"/>
                      <a:pt x="456" y="402"/>
                    </a:cubicBezTo>
                    <a:cubicBezTo>
                      <a:pt x="451" y="399"/>
                      <a:pt x="447" y="395"/>
                      <a:pt x="444" y="390"/>
                    </a:cubicBezTo>
                    <a:cubicBezTo>
                      <a:pt x="445" y="384"/>
                      <a:pt x="442" y="375"/>
                      <a:pt x="447" y="374"/>
                    </a:cubicBezTo>
                    <a:cubicBezTo>
                      <a:pt x="451" y="379"/>
                      <a:pt x="454" y="385"/>
                      <a:pt x="461" y="386"/>
                    </a:cubicBezTo>
                    <a:cubicBezTo>
                      <a:pt x="462" y="388"/>
                      <a:pt x="462" y="390"/>
                      <a:pt x="462" y="393"/>
                    </a:cubicBezTo>
                    <a:cubicBezTo>
                      <a:pt x="478" y="391"/>
                      <a:pt x="482" y="376"/>
                      <a:pt x="480" y="355"/>
                    </a:cubicBezTo>
                    <a:cubicBezTo>
                      <a:pt x="478" y="353"/>
                      <a:pt x="474" y="353"/>
                      <a:pt x="472" y="352"/>
                    </a:cubicBezTo>
                    <a:cubicBezTo>
                      <a:pt x="474" y="344"/>
                      <a:pt x="464" y="345"/>
                      <a:pt x="469" y="340"/>
                    </a:cubicBezTo>
                    <a:cubicBezTo>
                      <a:pt x="469" y="339"/>
                      <a:pt x="470" y="338"/>
                      <a:pt x="471" y="338"/>
                    </a:cubicBezTo>
                    <a:cubicBezTo>
                      <a:pt x="472" y="338"/>
                      <a:pt x="473" y="340"/>
                      <a:pt x="474" y="341"/>
                    </a:cubicBezTo>
                    <a:cubicBezTo>
                      <a:pt x="475" y="342"/>
                      <a:pt x="476" y="343"/>
                      <a:pt x="478" y="343"/>
                    </a:cubicBezTo>
                    <a:cubicBezTo>
                      <a:pt x="479" y="343"/>
                      <a:pt x="479" y="343"/>
                      <a:pt x="480" y="343"/>
                    </a:cubicBezTo>
                    <a:cubicBezTo>
                      <a:pt x="480" y="343"/>
                      <a:pt x="480" y="343"/>
                      <a:pt x="480" y="343"/>
                    </a:cubicBezTo>
                    <a:cubicBezTo>
                      <a:pt x="480" y="343"/>
                      <a:pt x="480" y="343"/>
                      <a:pt x="480" y="343"/>
                    </a:cubicBezTo>
                    <a:cubicBezTo>
                      <a:pt x="481" y="337"/>
                      <a:pt x="486" y="336"/>
                      <a:pt x="493" y="336"/>
                    </a:cubicBezTo>
                    <a:cubicBezTo>
                      <a:pt x="494" y="336"/>
                      <a:pt x="496" y="336"/>
                      <a:pt x="498" y="336"/>
                    </a:cubicBezTo>
                    <a:cubicBezTo>
                      <a:pt x="503" y="328"/>
                      <a:pt x="510" y="321"/>
                      <a:pt x="512" y="310"/>
                    </a:cubicBezTo>
                    <a:cubicBezTo>
                      <a:pt x="513" y="310"/>
                      <a:pt x="513" y="310"/>
                      <a:pt x="513" y="310"/>
                    </a:cubicBezTo>
                    <a:cubicBezTo>
                      <a:pt x="515" y="310"/>
                      <a:pt x="515" y="309"/>
                      <a:pt x="517" y="309"/>
                    </a:cubicBezTo>
                    <a:cubicBezTo>
                      <a:pt x="520" y="301"/>
                      <a:pt x="517" y="288"/>
                      <a:pt x="522" y="284"/>
                    </a:cubicBezTo>
                    <a:cubicBezTo>
                      <a:pt x="519" y="283"/>
                      <a:pt x="517" y="279"/>
                      <a:pt x="517" y="274"/>
                    </a:cubicBezTo>
                    <a:cubicBezTo>
                      <a:pt x="514" y="272"/>
                      <a:pt x="511" y="270"/>
                      <a:pt x="511" y="265"/>
                    </a:cubicBezTo>
                    <a:cubicBezTo>
                      <a:pt x="510" y="261"/>
                      <a:pt x="514" y="261"/>
                      <a:pt x="512" y="257"/>
                    </a:cubicBezTo>
                    <a:cubicBezTo>
                      <a:pt x="513" y="257"/>
                      <a:pt x="513" y="257"/>
                      <a:pt x="514" y="257"/>
                    </a:cubicBezTo>
                    <a:cubicBezTo>
                      <a:pt x="516" y="257"/>
                      <a:pt x="517" y="256"/>
                      <a:pt x="517" y="253"/>
                    </a:cubicBezTo>
                    <a:cubicBezTo>
                      <a:pt x="522" y="251"/>
                      <a:pt x="510" y="243"/>
                      <a:pt x="520" y="243"/>
                    </a:cubicBezTo>
                    <a:cubicBezTo>
                      <a:pt x="522" y="248"/>
                      <a:pt x="528" y="250"/>
                      <a:pt x="530" y="255"/>
                    </a:cubicBezTo>
                    <a:cubicBezTo>
                      <a:pt x="529" y="264"/>
                      <a:pt x="533" y="267"/>
                      <a:pt x="538" y="269"/>
                    </a:cubicBezTo>
                    <a:cubicBezTo>
                      <a:pt x="548" y="261"/>
                      <a:pt x="538" y="242"/>
                      <a:pt x="543" y="229"/>
                    </a:cubicBezTo>
                    <a:cubicBezTo>
                      <a:pt x="547" y="226"/>
                      <a:pt x="551" y="224"/>
                      <a:pt x="556" y="222"/>
                    </a:cubicBezTo>
                    <a:cubicBezTo>
                      <a:pt x="560" y="214"/>
                      <a:pt x="563" y="205"/>
                      <a:pt x="569" y="199"/>
                    </a:cubicBezTo>
                    <a:cubicBezTo>
                      <a:pt x="571" y="186"/>
                      <a:pt x="565" y="171"/>
                      <a:pt x="569" y="161"/>
                    </a:cubicBezTo>
                    <a:cubicBezTo>
                      <a:pt x="567" y="171"/>
                      <a:pt x="573" y="172"/>
                      <a:pt x="574" y="179"/>
                    </a:cubicBezTo>
                    <a:cubicBezTo>
                      <a:pt x="574" y="189"/>
                      <a:pt x="575" y="200"/>
                      <a:pt x="582" y="203"/>
                    </a:cubicBezTo>
                    <a:cubicBezTo>
                      <a:pt x="585" y="200"/>
                      <a:pt x="581" y="199"/>
                      <a:pt x="582" y="193"/>
                    </a:cubicBezTo>
                    <a:cubicBezTo>
                      <a:pt x="582" y="193"/>
                      <a:pt x="582" y="193"/>
                      <a:pt x="582" y="193"/>
                    </a:cubicBezTo>
                    <a:cubicBezTo>
                      <a:pt x="584" y="193"/>
                      <a:pt x="584" y="193"/>
                      <a:pt x="585" y="193"/>
                    </a:cubicBezTo>
                    <a:cubicBezTo>
                      <a:pt x="586" y="194"/>
                      <a:pt x="586" y="194"/>
                      <a:pt x="586" y="194"/>
                    </a:cubicBezTo>
                    <a:cubicBezTo>
                      <a:pt x="587" y="194"/>
                      <a:pt x="587" y="194"/>
                      <a:pt x="588" y="193"/>
                    </a:cubicBezTo>
                    <a:cubicBezTo>
                      <a:pt x="589" y="187"/>
                      <a:pt x="584" y="187"/>
                      <a:pt x="585" y="180"/>
                    </a:cubicBezTo>
                    <a:cubicBezTo>
                      <a:pt x="579" y="179"/>
                      <a:pt x="578" y="173"/>
                      <a:pt x="575" y="168"/>
                    </a:cubicBezTo>
                    <a:cubicBezTo>
                      <a:pt x="575" y="162"/>
                      <a:pt x="576" y="154"/>
                      <a:pt x="571" y="153"/>
                    </a:cubicBezTo>
                    <a:cubicBezTo>
                      <a:pt x="567" y="153"/>
                      <a:pt x="570" y="160"/>
                      <a:pt x="566" y="160"/>
                    </a:cubicBezTo>
                    <a:cubicBezTo>
                      <a:pt x="566" y="160"/>
                      <a:pt x="566" y="160"/>
                      <a:pt x="566" y="160"/>
                    </a:cubicBezTo>
                    <a:cubicBezTo>
                      <a:pt x="565" y="156"/>
                      <a:pt x="564" y="155"/>
                      <a:pt x="562" y="155"/>
                    </a:cubicBezTo>
                    <a:cubicBezTo>
                      <a:pt x="561" y="155"/>
                      <a:pt x="559" y="156"/>
                      <a:pt x="557" y="157"/>
                    </a:cubicBezTo>
                    <a:cubicBezTo>
                      <a:pt x="556" y="158"/>
                      <a:pt x="554" y="159"/>
                      <a:pt x="552" y="159"/>
                    </a:cubicBezTo>
                    <a:cubicBezTo>
                      <a:pt x="551" y="159"/>
                      <a:pt x="549" y="158"/>
                      <a:pt x="548" y="155"/>
                    </a:cubicBezTo>
                    <a:cubicBezTo>
                      <a:pt x="549" y="150"/>
                      <a:pt x="552" y="149"/>
                      <a:pt x="554" y="146"/>
                    </a:cubicBezTo>
                    <a:cubicBezTo>
                      <a:pt x="556" y="140"/>
                      <a:pt x="556" y="132"/>
                      <a:pt x="561" y="130"/>
                    </a:cubicBezTo>
                    <a:cubicBezTo>
                      <a:pt x="562" y="131"/>
                      <a:pt x="562" y="132"/>
                      <a:pt x="563" y="132"/>
                    </a:cubicBezTo>
                    <a:cubicBezTo>
                      <a:pt x="564" y="132"/>
                      <a:pt x="564" y="131"/>
                      <a:pt x="565" y="130"/>
                    </a:cubicBezTo>
                    <a:cubicBezTo>
                      <a:pt x="566" y="129"/>
                      <a:pt x="567" y="128"/>
                      <a:pt x="568" y="128"/>
                    </a:cubicBezTo>
                    <a:cubicBezTo>
                      <a:pt x="568" y="128"/>
                      <a:pt x="569" y="128"/>
                      <a:pt x="569" y="129"/>
                    </a:cubicBezTo>
                    <a:cubicBezTo>
                      <a:pt x="576" y="130"/>
                      <a:pt x="582" y="132"/>
                      <a:pt x="590" y="132"/>
                    </a:cubicBezTo>
                    <a:cubicBezTo>
                      <a:pt x="591" y="132"/>
                      <a:pt x="592" y="132"/>
                      <a:pt x="593" y="132"/>
                    </a:cubicBezTo>
                    <a:cubicBezTo>
                      <a:pt x="593" y="135"/>
                      <a:pt x="595" y="135"/>
                      <a:pt x="597" y="135"/>
                    </a:cubicBezTo>
                    <a:cubicBezTo>
                      <a:pt x="598" y="134"/>
                      <a:pt x="600" y="134"/>
                      <a:pt x="603" y="134"/>
                    </a:cubicBezTo>
                    <a:cubicBezTo>
                      <a:pt x="604" y="134"/>
                      <a:pt x="605" y="134"/>
                      <a:pt x="605" y="134"/>
                    </a:cubicBezTo>
                    <a:cubicBezTo>
                      <a:pt x="606" y="134"/>
                      <a:pt x="606" y="134"/>
                      <a:pt x="607" y="134"/>
                    </a:cubicBezTo>
                    <a:cubicBezTo>
                      <a:pt x="607" y="134"/>
                      <a:pt x="608" y="134"/>
                      <a:pt x="608" y="134"/>
                    </a:cubicBezTo>
                    <a:cubicBezTo>
                      <a:pt x="609" y="128"/>
                      <a:pt x="605" y="128"/>
                      <a:pt x="606" y="122"/>
                    </a:cubicBezTo>
                    <a:cubicBezTo>
                      <a:pt x="610" y="121"/>
                      <a:pt x="609" y="117"/>
                      <a:pt x="613" y="116"/>
                    </a:cubicBezTo>
                    <a:cubicBezTo>
                      <a:pt x="616" y="117"/>
                      <a:pt x="616" y="121"/>
                      <a:pt x="619" y="122"/>
                    </a:cubicBezTo>
                    <a:cubicBezTo>
                      <a:pt x="619" y="119"/>
                      <a:pt x="622" y="115"/>
                      <a:pt x="624" y="115"/>
                    </a:cubicBezTo>
                    <a:cubicBezTo>
                      <a:pt x="625" y="115"/>
                      <a:pt x="625" y="115"/>
                      <a:pt x="626" y="116"/>
                    </a:cubicBezTo>
                    <a:cubicBezTo>
                      <a:pt x="620" y="128"/>
                      <a:pt x="613" y="136"/>
                      <a:pt x="611" y="151"/>
                    </a:cubicBezTo>
                    <a:cubicBezTo>
                      <a:pt x="612" y="156"/>
                      <a:pt x="616" y="158"/>
                      <a:pt x="618" y="161"/>
                    </a:cubicBezTo>
                    <a:cubicBezTo>
                      <a:pt x="618" y="168"/>
                      <a:pt x="620" y="174"/>
                      <a:pt x="624" y="177"/>
                    </a:cubicBezTo>
                    <a:cubicBezTo>
                      <a:pt x="628" y="173"/>
                      <a:pt x="630" y="167"/>
                      <a:pt x="635" y="163"/>
                    </a:cubicBezTo>
                    <a:cubicBezTo>
                      <a:pt x="634" y="155"/>
                      <a:pt x="641" y="156"/>
                      <a:pt x="637" y="149"/>
                    </a:cubicBezTo>
                    <a:cubicBezTo>
                      <a:pt x="638" y="146"/>
                      <a:pt x="641" y="146"/>
                      <a:pt x="642" y="142"/>
                    </a:cubicBezTo>
                    <a:cubicBezTo>
                      <a:pt x="640" y="140"/>
                      <a:pt x="635" y="141"/>
                      <a:pt x="635" y="135"/>
                    </a:cubicBezTo>
                    <a:cubicBezTo>
                      <a:pt x="636" y="126"/>
                      <a:pt x="641" y="124"/>
                      <a:pt x="647" y="124"/>
                    </a:cubicBezTo>
                    <a:cubicBezTo>
                      <a:pt x="651" y="124"/>
                      <a:pt x="655" y="124"/>
                      <a:pt x="660" y="125"/>
                    </a:cubicBezTo>
                    <a:cubicBezTo>
                      <a:pt x="662" y="122"/>
                      <a:pt x="662" y="117"/>
                      <a:pt x="665" y="115"/>
                    </a:cubicBezTo>
                    <a:cubicBezTo>
                      <a:pt x="674" y="114"/>
                      <a:pt x="681" y="109"/>
                      <a:pt x="687" y="109"/>
                    </a:cubicBezTo>
                    <a:cubicBezTo>
                      <a:pt x="687" y="109"/>
                      <a:pt x="687" y="109"/>
                      <a:pt x="687" y="109"/>
                    </a:cubicBezTo>
                    <a:cubicBezTo>
                      <a:pt x="687" y="102"/>
                      <a:pt x="679" y="103"/>
                      <a:pt x="679" y="96"/>
                    </a:cubicBezTo>
                    <a:cubicBezTo>
                      <a:pt x="683" y="95"/>
                      <a:pt x="682" y="90"/>
                      <a:pt x="686" y="90"/>
                    </a:cubicBezTo>
                    <a:cubicBezTo>
                      <a:pt x="687" y="90"/>
                      <a:pt x="687" y="90"/>
                      <a:pt x="687" y="91"/>
                    </a:cubicBezTo>
                    <a:cubicBezTo>
                      <a:pt x="695" y="91"/>
                      <a:pt x="695" y="99"/>
                      <a:pt x="702" y="99"/>
                    </a:cubicBezTo>
                    <a:cubicBezTo>
                      <a:pt x="703" y="99"/>
                      <a:pt x="704" y="99"/>
                      <a:pt x="705" y="99"/>
                    </a:cubicBezTo>
                    <a:cubicBezTo>
                      <a:pt x="707" y="96"/>
                      <a:pt x="704" y="90"/>
                      <a:pt x="707" y="85"/>
                    </a:cubicBezTo>
                    <a:cubicBezTo>
                      <a:pt x="704" y="84"/>
                      <a:pt x="700" y="79"/>
                      <a:pt x="696" y="79"/>
                    </a:cubicBezTo>
                    <a:cubicBezTo>
                      <a:pt x="695" y="79"/>
                      <a:pt x="693" y="80"/>
                      <a:pt x="692" y="82"/>
                    </a:cubicBezTo>
                    <a:cubicBezTo>
                      <a:pt x="693" y="78"/>
                      <a:pt x="692" y="75"/>
                      <a:pt x="691" y="73"/>
                    </a:cubicBezTo>
                    <a:cubicBezTo>
                      <a:pt x="683" y="70"/>
                      <a:pt x="678" y="64"/>
                      <a:pt x="668" y="64"/>
                    </a:cubicBezTo>
                    <a:cubicBezTo>
                      <a:pt x="667" y="64"/>
                      <a:pt x="665" y="64"/>
                      <a:pt x="663" y="65"/>
                    </a:cubicBezTo>
                    <a:cubicBezTo>
                      <a:pt x="661" y="61"/>
                      <a:pt x="657" y="61"/>
                      <a:pt x="655" y="58"/>
                    </a:cubicBezTo>
                    <a:cubicBezTo>
                      <a:pt x="654" y="58"/>
                      <a:pt x="653" y="58"/>
                      <a:pt x="652" y="58"/>
                    </a:cubicBezTo>
                    <a:cubicBezTo>
                      <a:pt x="649" y="58"/>
                      <a:pt x="646" y="57"/>
                      <a:pt x="644" y="56"/>
                    </a:cubicBezTo>
                    <a:cubicBezTo>
                      <a:pt x="641" y="55"/>
                      <a:pt x="638" y="54"/>
                      <a:pt x="635" y="54"/>
                    </a:cubicBezTo>
                    <a:cubicBezTo>
                      <a:pt x="634" y="54"/>
                      <a:pt x="632" y="54"/>
                      <a:pt x="631" y="54"/>
                    </a:cubicBezTo>
                    <a:cubicBezTo>
                      <a:pt x="628" y="59"/>
                      <a:pt x="635" y="63"/>
                      <a:pt x="631" y="65"/>
                    </a:cubicBezTo>
                    <a:cubicBezTo>
                      <a:pt x="626" y="64"/>
                      <a:pt x="627" y="57"/>
                      <a:pt x="622" y="56"/>
                    </a:cubicBezTo>
                    <a:cubicBezTo>
                      <a:pt x="621" y="58"/>
                      <a:pt x="618" y="59"/>
                      <a:pt x="615" y="59"/>
                    </a:cubicBezTo>
                    <a:cubicBezTo>
                      <a:pt x="614" y="59"/>
                      <a:pt x="612" y="58"/>
                      <a:pt x="611" y="58"/>
                    </a:cubicBezTo>
                    <a:cubicBezTo>
                      <a:pt x="610" y="58"/>
                      <a:pt x="609" y="58"/>
                      <a:pt x="607" y="58"/>
                    </a:cubicBezTo>
                    <a:cubicBezTo>
                      <a:pt x="605" y="58"/>
                      <a:pt x="602" y="59"/>
                      <a:pt x="600" y="59"/>
                    </a:cubicBezTo>
                    <a:cubicBezTo>
                      <a:pt x="595" y="56"/>
                      <a:pt x="594" y="47"/>
                      <a:pt x="586" y="47"/>
                    </a:cubicBezTo>
                    <a:cubicBezTo>
                      <a:pt x="585" y="47"/>
                      <a:pt x="583" y="47"/>
                      <a:pt x="582" y="47"/>
                    </a:cubicBezTo>
                    <a:cubicBezTo>
                      <a:pt x="580" y="48"/>
                      <a:pt x="581" y="52"/>
                      <a:pt x="579" y="52"/>
                    </a:cubicBezTo>
                    <a:cubicBezTo>
                      <a:pt x="572" y="49"/>
                      <a:pt x="565" y="46"/>
                      <a:pt x="559" y="42"/>
                    </a:cubicBezTo>
                    <a:cubicBezTo>
                      <a:pt x="559" y="44"/>
                      <a:pt x="558" y="45"/>
                      <a:pt x="556" y="46"/>
                    </a:cubicBezTo>
                    <a:cubicBezTo>
                      <a:pt x="557" y="41"/>
                      <a:pt x="555" y="40"/>
                      <a:pt x="552" y="40"/>
                    </a:cubicBezTo>
                    <a:cubicBezTo>
                      <a:pt x="551" y="40"/>
                      <a:pt x="549" y="40"/>
                      <a:pt x="548" y="40"/>
                    </a:cubicBezTo>
                    <a:cubicBezTo>
                      <a:pt x="552" y="36"/>
                      <a:pt x="546" y="36"/>
                      <a:pt x="545" y="33"/>
                    </a:cubicBezTo>
                    <a:cubicBezTo>
                      <a:pt x="543" y="34"/>
                      <a:pt x="541" y="35"/>
                      <a:pt x="540" y="35"/>
                    </a:cubicBezTo>
                    <a:cubicBezTo>
                      <a:pt x="537" y="35"/>
                      <a:pt x="536" y="32"/>
                      <a:pt x="530" y="32"/>
                    </a:cubicBezTo>
                    <a:cubicBezTo>
                      <a:pt x="530" y="33"/>
                      <a:pt x="528" y="33"/>
                      <a:pt x="526" y="33"/>
                    </a:cubicBezTo>
                    <a:cubicBezTo>
                      <a:pt x="526" y="33"/>
                      <a:pt x="526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4" y="33"/>
                      <a:pt x="524" y="33"/>
                    </a:cubicBezTo>
                    <a:cubicBezTo>
                      <a:pt x="522" y="37"/>
                      <a:pt x="529" y="39"/>
                      <a:pt x="524" y="40"/>
                    </a:cubicBezTo>
                    <a:cubicBezTo>
                      <a:pt x="521" y="40"/>
                      <a:pt x="518" y="40"/>
                      <a:pt x="515" y="40"/>
                    </a:cubicBezTo>
                    <a:cubicBezTo>
                      <a:pt x="511" y="40"/>
                      <a:pt x="507" y="40"/>
                      <a:pt x="502" y="41"/>
                    </a:cubicBezTo>
                    <a:cubicBezTo>
                      <a:pt x="498" y="41"/>
                      <a:pt x="493" y="41"/>
                      <a:pt x="489" y="41"/>
                    </a:cubicBezTo>
                    <a:cubicBezTo>
                      <a:pt x="486" y="41"/>
                      <a:pt x="483" y="41"/>
                      <a:pt x="480" y="40"/>
                    </a:cubicBezTo>
                    <a:cubicBezTo>
                      <a:pt x="476" y="39"/>
                      <a:pt x="475" y="35"/>
                      <a:pt x="471" y="35"/>
                    </a:cubicBezTo>
                    <a:cubicBezTo>
                      <a:pt x="471" y="35"/>
                      <a:pt x="471" y="35"/>
                      <a:pt x="470" y="35"/>
                    </a:cubicBezTo>
                    <a:cubicBezTo>
                      <a:pt x="469" y="36"/>
                      <a:pt x="467" y="36"/>
                      <a:pt x="466" y="36"/>
                    </a:cubicBezTo>
                    <a:cubicBezTo>
                      <a:pt x="461" y="36"/>
                      <a:pt x="457" y="33"/>
                      <a:pt x="452" y="32"/>
                    </a:cubicBezTo>
                    <a:cubicBezTo>
                      <a:pt x="452" y="32"/>
                      <a:pt x="451" y="31"/>
                      <a:pt x="451" y="31"/>
                    </a:cubicBezTo>
                    <a:cubicBezTo>
                      <a:pt x="450" y="31"/>
                      <a:pt x="449" y="32"/>
                      <a:pt x="449" y="32"/>
                    </a:cubicBezTo>
                    <a:cubicBezTo>
                      <a:pt x="448" y="32"/>
                      <a:pt x="448" y="32"/>
                      <a:pt x="447" y="32"/>
                    </a:cubicBezTo>
                    <a:cubicBezTo>
                      <a:pt x="447" y="32"/>
                      <a:pt x="446" y="32"/>
                      <a:pt x="446" y="32"/>
                    </a:cubicBezTo>
                    <a:cubicBezTo>
                      <a:pt x="443" y="31"/>
                      <a:pt x="440" y="28"/>
                      <a:pt x="434" y="28"/>
                    </a:cubicBezTo>
                    <a:cubicBezTo>
                      <a:pt x="433" y="28"/>
                      <a:pt x="431" y="28"/>
                      <a:pt x="430" y="28"/>
                    </a:cubicBezTo>
                    <a:cubicBezTo>
                      <a:pt x="430" y="24"/>
                      <a:pt x="435" y="23"/>
                      <a:pt x="435" y="18"/>
                    </a:cubicBezTo>
                    <a:cubicBezTo>
                      <a:pt x="432" y="13"/>
                      <a:pt x="427" y="11"/>
                      <a:pt x="425" y="6"/>
                    </a:cubicBezTo>
                    <a:cubicBezTo>
                      <a:pt x="422" y="7"/>
                      <a:pt x="417" y="8"/>
                      <a:pt x="412" y="8"/>
                    </a:cubicBezTo>
                    <a:cubicBezTo>
                      <a:pt x="410" y="8"/>
                      <a:pt x="408" y="7"/>
                      <a:pt x="405" y="7"/>
                    </a:cubicBezTo>
                    <a:cubicBezTo>
                      <a:pt x="402" y="6"/>
                      <a:pt x="402" y="0"/>
                      <a:pt x="397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śļïdè">
                <a:extLst>
                  <a:ext uri="{FF2B5EF4-FFF2-40B4-BE49-F238E27FC236}">
                    <a16:creationId xmlns:a16="http://schemas.microsoft.com/office/drawing/2014/main" id="{CF5C9302-7F0E-4422-B3BB-01D9A5C49158}"/>
                  </a:ext>
                </a:extLst>
              </p:cNvPr>
              <p:cNvSpPr/>
              <p:nvPr/>
            </p:nvSpPr>
            <p:spPr bwMode="auto">
              <a:xfrm>
                <a:off x="6641181" y="1488322"/>
                <a:ext cx="1756085" cy="2729817"/>
              </a:xfrm>
              <a:custGeom>
                <a:avLst/>
                <a:gdLst>
                  <a:gd name="T0" fmla="*/ 171 w 457"/>
                  <a:gd name="T1" fmla="*/ 299 h 709"/>
                  <a:gd name="T2" fmla="*/ 377 w 457"/>
                  <a:gd name="T3" fmla="*/ 164 h 709"/>
                  <a:gd name="T4" fmla="*/ 199 w 457"/>
                  <a:gd name="T5" fmla="*/ 37 h 709"/>
                  <a:gd name="T6" fmla="*/ 257 w 457"/>
                  <a:gd name="T7" fmla="*/ 38 h 709"/>
                  <a:gd name="T8" fmla="*/ 243 w 457"/>
                  <a:gd name="T9" fmla="*/ 11 h 709"/>
                  <a:gd name="T10" fmla="*/ 216 w 457"/>
                  <a:gd name="T11" fmla="*/ 21 h 709"/>
                  <a:gd name="T12" fmla="*/ 178 w 457"/>
                  <a:gd name="T13" fmla="*/ 46 h 709"/>
                  <a:gd name="T14" fmla="*/ 204 w 457"/>
                  <a:gd name="T15" fmla="*/ 50 h 709"/>
                  <a:gd name="T16" fmla="*/ 230 w 457"/>
                  <a:gd name="T17" fmla="*/ 63 h 709"/>
                  <a:gd name="T18" fmla="*/ 193 w 457"/>
                  <a:gd name="T19" fmla="*/ 61 h 709"/>
                  <a:gd name="T20" fmla="*/ 151 w 457"/>
                  <a:gd name="T21" fmla="*/ 58 h 709"/>
                  <a:gd name="T22" fmla="*/ 124 w 457"/>
                  <a:gd name="T23" fmla="*/ 58 h 709"/>
                  <a:gd name="T24" fmla="*/ 45 w 457"/>
                  <a:gd name="T25" fmla="*/ 77 h 709"/>
                  <a:gd name="T26" fmla="*/ 41 w 457"/>
                  <a:gd name="T27" fmla="*/ 97 h 709"/>
                  <a:gd name="T28" fmla="*/ 19 w 457"/>
                  <a:gd name="T29" fmla="*/ 138 h 709"/>
                  <a:gd name="T30" fmla="*/ 40 w 457"/>
                  <a:gd name="T31" fmla="*/ 146 h 709"/>
                  <a:gd name="T32" fmla="*/ 17 w 457"/>
                  <a:gd name="T33" fmla="*/ 184 h 709"/>
                  <a:gd name="T34" fmla="*/ 64 w 457"/>
                  <a:gd name="T35" fmla="*/ 145 h 709"/>
                  <a:gd name="T36" fmla="*/ 61 w 457"/>
                  <a:gd name="T37" fmla="*/ 159 h 709"/>
                  <a:gd name="T38" fmla="*/ 110 w 457"/>
                  <a:gd name="T39" fmla="*/ 139 h 709"/>
                  <a:gd name="T40" fmla="*/ 147 w 457"/>
                  <a:gd name="T41" fmla="*/ 273 h 709"/>
                  <a:gd name="T42" fmla="*/ 176 w 457"/>
                  <a:gd name="T43" fmla="*/ 321 h 709"/>
                  <a:gd name="T44" fmla="*/ 196 w 457"/>
                  <a:gd name="T45" fmla="*/ 350 h 709"/>
                  <a:gd name="T46" fmla="*/ 252 w 457"/>
                  <a:gd name="T47" fmla="*/ 373 h 709"/>
                  <a:gd name="T48" fmla="*/ 280 w 457"/>
                  <a:gd name="T49" fmla="*/ 432 h 709"/>
                  <a:gd name="T50" fmla="*/ 322 w 457"/>
                  <a:gd name="T51" fmla="*/ 537 h 709"/>
                  <a:gd name="T52" fmla="*/ 320 w 457"/>
                  <a:gd name="T53" fmla="*/ 617 h 709"/>
                  <a:gd name="T54" fmla="*/ 330 w 457"/>
                  <a:gd name="T55" fmla="*/ 703 h 709"/>
                  <a:gd name="T56" fmla="*/ 343 w 457"/>
                  <a:gd name="T57" fmla="*/ 690 h 709"/>
                  <a:gd name="T58" fmla="*/ 364 w 457"/>
                  <a:gd name="T59" fmla="*/ 620 h 709"/>
                  <a:gd name="T60" fmla="*/ 410 w 457"/>
                  <a:gd name="T61" fmla="*/ 568 h 709"/>
                  <a:gd name="T62" fmla="*/ 444 w 457"/>
                  <a:gd name="T63" fmla="*/ 498 h 709"/>
                  <a:gd name="T64" fmla="*/ 431 w 457"/>
                  <a:gd name="T65" fmla="*/ 440 h 709"/>
                  <a:gd name="T66" fmla="*/ 382 w 457"/>
                  <a:gd name="T67" fmla="*/ 404 h 709"/>
                  <a:gd name="T68" fmla="*/ 320 w 457"/>
                  <a:gd name="T69" fmla="*/ 375 h 709"/>
                  <a:gd name="T70" fmla="*/ 273 w 457"/>
                  <a:gd name="T71" fmla="*/ 359 h 709"/>
                  <a:gd name="T72" fmla="*/ 223 w 457"/>
                  <a:gd name="T73" fmla="*/ 300 h 709"/>
                  <a:gd name="T74" fmla="*/ 261 w 457"/>
                  <a:gd name="T75" fmla="*/ 293 h 709"/>
                  <a:gd name="T76" fmla="*/ 306 w 457"/>
                  <a:gd name="T77" fmla="*/ 267 h 709"/>
                  <a:gd name="T78" fmla="*/ 353 w 457"/>
                  <a:gd name="T79" fmla="*/ 209 h 709"/>
                  <a:gd name="T80" fmla="*/ 377 w 457"/>
                  <a:gd name="T81" fmla="*/ 179 h 709"/>
                  <a:gd name="T82" fmla="*/ 385 w 457"/>
                  <a:gd name="T83" fmla="*/ 198 h 709"/>
                  <a:gd name="T84" fmla="*/ 388 w 457"/>
                  <a:gd name="T85" fmla="*/ 183 h 709"/>
                  <a:gd name="T86" fmla="*/ 360 w 457"/>
                  <a:gd name="T87" fmla="*/ 129 h 709"/>
                  <a:gd name="T88" fmla="*/ 344 w 457"/>
                  <a:gd name="T89" fmla="*/ 111 h 709"/>
                  <a:gd name="T90" fmla="*/ 322 w 457"/>
                  <a:gd name="T91" fmla="*/ 104 h 709"/>
                  <a:gd name="T92" fmla="*/ 306 w 457"/>
                  <a:gd name="T93" fmla="*/ 145 h 709"/>
                  <a:gd name="T94" fmla="*/ 296 w 457"/>
                  <a:gd name="T95" fmla="*/ 147 h 709"/>
                  <a:gd name="T96" fmla="*/ 265 w 457"/>
                  <a:gd name="T97" fmla="*/ 119 h 709"/>
                  <a:gd name="T98" fmla="*/ 313 w 457"/>
                  <a:gd name="T99" fmla="*/ 56 h 709"/>
                  <a:gd name="T100" fmla="*/ 322 w 457"/>
                  <a:gd name="T101" fmla="*/ 93 h 709"/>
                  <a:gd name="T102" fmla="*/ 378 w 457"/>
                  <a:gd name="T103" fmla="*/ 84 h 709"/>
                  <a:gd name="T104" fmla="*/ 361 w 457"/>
                  <a:gd name="T105" fmla="*/ 44 h 709"/>
                  <a:gd name="T106" fmla="*/ 304 w 457"/>
                  <a:gd name="T107" fmla="*/ 25 h 709"/>
                  <a:gd name="T108" fmla="*/ 298 w 457"/>
                  <a:gd name="T109" fmla="*/ 62 h 709"/>
                  <a:gd name="T110" fmla="*/ 270 w 457"/>
                  <a:gd name="T111" fmla="*/ 70 h 709"/>
                  <a:gd name="T112" fmla="*/ 251 w 457"/>
                  <a:gd name="T113" fmla="*/ 60 h 709"/>
                  <a:gd name="T114" fmla="*/ 230 w 457"/>
                  <a:gd name="T115" fmla="*/ 29 h 709"/>
                  <a:gd name="T116" fmla="*/ 266 w 457"/>
                  <a:gd name="T117" fmla="*/ 1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57" h="709">
                    <a:moveTo>
                      <a:pt x="64" y="145"/>
                    </a:moveTo>
                    <a:cubicBezTo>
                      <a:pt x="64" y="145"/>
                      <a:pt x="64" y="145"/>
                      <a:pt x="64" y="145"/>
                    </a:cubicBezTo>
                    <a:cubicBezTo>
                      <a:pt x="64" y="145"/>
                      <a:pt x="64" y="145"/>
                      <a:pt x="64" y="145"/>
                    </a:cubicBezTo>
                    <a:cubicBezTo>
                      <a:pt x="64" y="145"/>
                      <a:pt x="64" y="145"/>
                      <a:pt x="64" y="145"/>
                    </a:cubicBezTo>
                    <a:moveTo>
                      <a:pt x="169" y="300"/>
                    </a:moveTo>
                    <a:cubicBezTo>
                      <a:pt x="167" y="300"/>
                      <a:pt x="164" y="295"/>
                      <a:pt x="165" y="292"/>
                    </a:cubicBezTo>
                    <a:cubicBezTo>
                      <a:pt x="169" y="292"/>
                      <a:pt x="169" y="297"/>
                      <a:pt x="171" y="299"/>
                    </a:cubicBezTo>
                    <a:cubicBezTo>
                      <a:pt x="171" y="300"/>
                      <a:pt x="170" y="300"/>
                      <a:pt x="169" y="300"/>
                    </a:cubicBezTo>
                    <a:moveTo>
                      <a:pt x="164" y="289"/>
                    </a:moveTo>
                    <a:cubicBezTo>
                      <a:pt x="164" y="289"/>
                      <a:pt x="163" y="289"/>
                      <a:pt x="163" y="288"/>
                    </a:cubicBezTo>
                    <a:cubicBezTo>
                      <a:pt x="163" y="287"/>
                      <a:pt x="164" y="287"/>
                      <a:pt x="164" y="287"/>
                    </a:cubicBezTo>
                    <a:cubicBezTo>
                      <a:pt x="164" y="287"/>
                      <a:pt x="165" y="288"/>
                      <a:pt x="165" y="288"/>
                    </a:cubicBezTo>
                    <a:cubicBezTo>
                      <a:pt x="165" y="289"/>
                      <a:pt x="164" y="289"/>
                      <a:pt x="164" y="289"/>
                    </a:cubicBezTo>
                    <a:moveTo>
                      <a:pt x="377" y="164"/>
                    </a:moveTo>
                    <a:cubicBezTo>
                      <a:pt x="377" y="164"/>
                      <a:pt x="377" y="164"/>
                      <a:pt x="377" y="164"/>
                    </a:cubicBezTo>
                    <a:cubicBezTo>
                      <a:pt x="376" y="163"/>
                      <a:pt x="378" y="162"/>
                      <a:pt x="378" y="162"/>
                    </a:cubicBezTo>
                    <a:cubicBezTo>
                      <a:pt x="379" y="162"/>
                      <a:pt x="379" y="162"/>
                      <a:pt x="379" y="162"/>
                    </a:cubicBezTo>
                    <a:cubicBezTo>
                      <a:pt x="379" y="163"/>
                      <a:pt x="378" y="164"/>
                      <a:pt x="377" y="164"/>
                    </a:cubicBezTo>
                    <a:moveTo>
                      <a:pt x="198" y="39"/>
                    </a:moveTo>
                    <a:cubicBezTo>
                      <a:pt x="198" y="39"/>
                      <a:pt x="197" y="39"/>
                      <a:pt x="197" y="39"/>
                    </a:cubicBezTo>
                    <a:cubicBezTo>
                      <a:pt x="197" y="38"/>
                      <a:pt x="198" y="37"/>
                      <a:pt x="199" y="37"/>
                    </a:cubicBezTo>
                    <a:cubicBezTo>
                      <a:pt x="199" y="37"/>
                      <a:pt x="199" y="37"/>
                      <a:pt x="199" y="37"/>
                    </a:cubicBezTo>
                    <a:cubicBezTo>
                      <a:pt x="200" y="38"/>
                      <a:pt x="198" y="39"/>
                      <a:pt x="198" y="39"/>
                    </a:cubicBezTo>
                    <a:moveTo>
                      <a:pt x="248" y="46"/>
                    </a:moveTo>
                    <a:cubicBezTo>
                      <a:pt x="248" y="43"/>
                      <a:pt x="248" y="39"/>
                      <a:pt x="248" y="36"/>
                    </a:cubicBezTo>
                    <a:cubicBezTo>
                      <a:pt x="248" y="35"/>
                      <a:pt x="248" y="35"/>
                      <a:pt x="249" y="35"/>
                    </a:cubicBezTo>
                    <a:cubicBezTo>
                      <a:pt x="250" y="35"/>
                      <a:pt x="252" y="36"/>
                      <a:pt x="253" y="37"/>
                    </a:cubicBezTo>
                    <a:cubicBezTo>
                      <a:pt x="254" y="37"/>
                      <a:pt x="255" y="38"/>
                      <a:pt x="257" y="38"/>
                    </a:cubicBezTo>
                    <a:cubicBezTo>
                      <a:pt x="257" y="38"/>
                      <a:pt x="258" y="38"/>
                      <a:pt x="259" y="37"/>
                    </a:cubicBezTo>
                    <a:cubicBezTo>
                      <a:pt x="259" y="44"/>
                      <a:pt x="253" y="44"/>
                      <a:pt x="248" y="46"/>
                    </a:cubicBezTo>
                    <a:moveTo>
                      <a:pt x="252" y="34"/>
                    </a:moveTo>
                    <a:cubicBezTo>
                      <a:pt x="247" y="32"/>
                      <a:pt x="253" y="28"/>
                      <a:pt x="254" y="27"/>
                    </a:cubicBezTo>
                    <a:cubicBezTo>
                      <a:pt x="259" y="29"/>
                      <a:pt x="252" y="32"/>
                      <a:pt x="252" y="34"/>
                    </a:cubicBezTo>
                    <a:moveTo>
                      <a:pt x="245" y="0"/>
                    </a:moveTo>
                    <a:cubicBezTo>
                      <a:pt x="238" y="0"/>
                      <a:pt x="238" y="9"/>
                      <a:pt x="243" y="11"/>
                    </a:cubicBezTo>
                    <a:cubicBezTo>
                      <a:pt x="241" y="12"/>
                      <a:pt x="240" y="12"/>
                      <a:pt x="238" y="12"/>
                    </a:cubicBezTo>
                    <a:cubicBezTo>
                      <a:pt x="235" y="12"/>
                      <a:pt x="232" y="11"/>
                      <a:pt x="229" y="11"/>
                    </a:cubicBezTo>
                    <a:cubicBezTo>
                      <a:pt x="227" y="10"/>
                      <a:pt x="224" y="10"/>
                      <a:pt x="221" y="10"/>
                    </a:cubicBezTo>
                    <a:cubicBezTo>
                      <a:pt x="220" y="10"/>
                      <a:pt x="220" y="10"/>
                      <a:pt x="220" y="10"/>
                    </a:cubicBezTo>
                    <a:cubicBezTo>
                      <a:pt x="222" y="19"/>
                      <a:pt x="213" y="14"/>
                      <a:pt x="212" y="20"/>
                    </a:cubicBezTo>
                    <a:cubicBezTo>
                      <a:pt x="213" y="21"/>
                      <a:pt x="214" y="21"/>
                      <a:pt x="215" y="21"/>
                    </a:cubicBezTo>
                    <a:cubicBezTo>
                      <a:pt x="215" y="21"/>
                      <a:pt x="216" y="21"/>
                      <a:pt x="216" y="21"/>
                    </a:cubicBezTo>
                    <a:cubicBezTo>
                      <a:pt x="216" y="21"/>
                      <a:pt x="217" y="21"/>
                      <a:pt x="217" y="21"/>
                    </a:cubicBezTo>
                    <a:cubicBezTo>
                      <a:pt x="217" y="21"/>
                      <a:pt x="218" y="21"/>
                      <a:pt x="218" y="22"/>
                    </a:cubicBezTo>
                    <a:cubicBezTo>
                      <a:pt x="217" y="24"/>
                      <a:pt x="215" y="25"/>
                      <a:pt x="212" y="25"/>
                    </a:cubicBezTo>
                    <a:cubicBezTo>
                      <a:pt x="210" y="17"/>
                      <a:pt x="202" y="16"/>
                      <a:pt x="193" y="16"/>
                    </a:cubicBezTo>
                    <a:cubicBezTo>
                      <a:pt x="190" y="16"/>
                      <a:pt x="187" y="16"/>
                      <a:pt x="184" y="17"/>
                    </a:cubicBezTo>
                    <a:cubicBezTo>
                      <a:pt x="184" y="25"/>
                      <a:pt x="179" y="30"/>
                      <a:pt x="175" y="34"/>
                    </a:cubicBezTo>
                    <a:cubicBezTo>
                      <a:pt x="174" y="39"/>
                      <a:pt x="179" y="40"/>
                      <a:pt x="178" y="46"/>
                    </a:cubicBezTo>
                    <a:cubicBezTo>
                      <a:pt x="178" y="46"/>
                      <a:pt x="179" y="46"/>
                      <a:pt x="179" y="46"/>
                    </a:cubicBezTo>
                    <a:cubicBezTo>
                      <a:pt x="186" y="46"/>
                      <a:pt x="190" y="43"/>
                      <a:pt x="196" y="41"/>
                    </a:cubicBezTo>
                    <a:cubicBezTo>
                      <a:pt x="194" y="45"/>
                      <a:pt x="196" y="46"/>
                      <a:pt x="199" y="46"/>
                    </a:cubicBezTo>
                    <a:cubicBezTo>
                      <a:pt x="199" y="46"/>
                      <a:pt x="200" y="46"/>
                      <a:pt x="200" y="46"/>
                    </a:cubicBezTo>
                    <a:cubicBezTo>
                      <a:pt x="201" y="46"/>
                      <a:pt x="201" y="46"/>
                      <a:pt x="202" y="46"/>
                    </a:cubicBezTo>
                    <a:cubicBezTo>
                      <a:pt x="204" y="46"/>
                      <a:pt x="205" y="46"/>
                      <a:pt x="205" y="48"/>
                    </a:cubicBezTo>
                    <a:cubicBezTo>
                      <a:pt x="206" y="49"/>
                      <a:pt x="205" y="50"/>
                      <a:pt x="204" y="50"/>
                    </a:cubicBezTo>
                    <a:cubicBezTo>
                      <a:pt x="203" y="50"/>
                      <a:pt x="203" y="50"/>
                      <a:pt x="202" y="49"/>
                    </a:cubicBezTo>
                    <a:cubicBezTo>
                      <a:pt x="202" y="49"/>
                      <a:pt x="201" y="49"/>
                      <a:pt x="200" y="49"/>
                    </a:cubicBezTo>
                    <a:cubicBezTo>
                      <a:pt x="199" y="49"/>
                      <a:pt x="199" y="50"/>
                      <a:pt x="199" y="51"/>
                    </a:cubicBezTo>
                    <a:cubicBezTo>
                      <a:pt x="199" y="60"/>
                      <a:pt x="217" y="51"/>
                      <a:pt x="214" y="63"/>
                    </a:cubicBezTo>
                    <a:cubicBezTo>
                      <a:pt x="216" y="61"/>
                      <a:pt x="218" y="61"/>
                      <a:pt x="220" y="61"/>
                    </a:cubicBezTo>
                    <a:cubicBezTo>
                      <a:pt x="222" y="61"/>
                      <a:pt x="224" y="62"/>
                      <a:pt x="228" y="63"/>
                    </a:cubicBezTo>
                    <a:cubicBezTo>
                      <a:pt x="229" y="63"/>
                      <a:pt x="229" y="63"/>
                      <a:pt x="230" y="63"/>
                    </a:cubicBezTo>
                    <a:cubicBezTo>
                      <a:pt x="229" y="62"/>
                      <a:pt x="232" y="60"/>
                      <a:pt x="233" y="60"/>
                    </a:cubicBezTo>
                    <a:cubicBezTo>
                      <a:pt x="234" y="60"/>
                      <a:pt x="235" y="60"/>
                      <a:pt x="235" y="62"/>
                    </a:cubicBezTo>
                    <a:cubicBezTo>
                      <a:pt x="234" y="63"/>
                      <a:pt x="233" y="63"/>
                      <a:pt x="232" y="63"/>
                    </a:cubicBezTo>
                    <a:cubicBezTo>
                      <a:pt x="231" y="63"/>
                      <a:pt x="230" y="63"/>
                      <a:pt x="230" y="63"/>
                    </a:cubicBezTo>
                    <a:cubicBezTo>
                      <a:pt x="230" y="68"/>
                      <a:pt x="237" y="73"/>
                      <a:pt x="230" y="75"/>
                    </a:cubicBezTo>
                    <a:cubicBezTo>
                      <a:pt x="228" y="75"/>
                      <a:pt x="228" y="72"/>
                      <a:pt x="228" y="70"/>
                    </a:cubicBezTo>
                    <a:cubicBezTo>
                      <a:pt x="215" y="69"/>
                      <a:pt x="208" y="61"/>
                      <a:pt x="193" y="61"/>
                    </a:cubicBezTo>
                    <a:cubicBezTo>
                      <a:pt x="192" y="61"/>
                      <a:pt x="191" y="61"/>
                      <a:pt x="189" y="62"/>
                    </a:cubicBezTo>
                    <a:cubicBezTo>
                      <a:pt x="184" y="60"/>
                      <a:pt x="184" y="53"/>
                      <a:pt x="178" y="53"/>
                    </a:cubicBezTo>
                    <a:cubicBezTo>
                      <a:pt x="177" y="58"/>
                      <a:pt x="173" y="59"/>
                      <a:pt x="168" y="60"/>
                    </a:cubicBezTo>
                    <a:cubicBezTo>
                      <a:pt x="169" y="56"/>
                      <a:pt x="168" y="53"/>
                      <a:pt x="167" y="51"/>
                    </a:cubicBezTo>
                    <a:cubicBezTo>
                      <a:pt x="161" y="51"/>
                      <a:pt x="160" y="58"/>
                      <a:pt x="154" y="58"/>
                    </a:cubicBezTo>
                    <a:cubicBezTo>
                      <a:pt x="154" y="58"/>
                      <a:pt x="154" y="58"/>
                      <a:pt x="154" y="58"/>
                    </a:cubicBezTo>
                    <a:cubicBezTo>
                      <a:pt x="153" y="58"/>
                      <a:pt x="152" y="58"/>
                      <a:pt x="151" y="58"/>
                    </a:cubicBezTo>
                    <a:cubicBezTo>
                      <a:pt x="149" y="58"/>
                      <a:pt x="148" y="58"/>
                      <a:pt x="146" y="57"/>
                    </a:cubicBezTo>
                    <a:cubicBezTo>
                      <a:pt x="145" y="57"/>
                      <a:pt x="143" y="56"/>
                      <a:pt x="141" y="56"/>
                    </a:cubicBezTo>
                    <a:cubicBezTo>
                      <a:pt x="141" y="56"/>
                      <a:pt x="141" y="56"/>
                      <a:pt x="141" y="56"/>
                    </a:cubicBezTo>
                    <a:cubicBezTo>
                      <a:pt x="139" y="57"/>
                      <a:pt x="140" y="60"/>
                      <a:pt x="137" y="60"/>
                    </a:cubicBezTo>
                    <a:cubicBezTo>
                      <a:pt x="136" y="60"/>
                      <a:pt x="136" y="58"/>
                      <a:pt x="136" y="56"/>
                    </a:cubicBezTo>
                    <a:cubicBezTo>
                      <a:pt x="133" y="57"/>
                      <a:pt x="131" y="58"/>
                      <a:pt x="127" y="58"/>
                    </a:cubicBezTo>
                    <a:cubicBezTo>
                      <a:pt x="126" y="58"/>
                      <a:pt x="125" y="58"/>
                      <a:pt x="124" y="58"/>
                    </a:cubicBezTo>
                    <a:cubicBezTo>
                      <a:pt x="111" y="49"/>
                      <a:pt x="87" y="54"/>
                      <a:pt x="73" y="46"/>
                    </a:cubicBezTo>
                    <a:cubicBezTo>
                      <a:pt x="61" y="52"/>
                      <a:pt x="45" y="53"/>
                      <a:pt x="37" y="55"/>
                    </a:cubicBezTo>
                    <a:cubicBezTo>
                      <a:pt x="33" y="61"/>
                      <a:pt x="40" y="61"/>
                      <a:pt x="42" y="67"/>
                    </a:cubicBezTo>
                    <a:cubicBezTo>
                      <a:pt x="43" y="67"/>
                      <a:pt x="44" y="67"/>
                      <a:pt x="45" y="67"/>
                    </a:cubicBezTo>
                    <a:cubicBezTo>
                      <a:pt x="49" y="67"/>
                      <a:pt x="52" y="68"/>
                      <a:pt x="53" y="72"/>
                    </a:cubicBezTo>
                    <a:cubicBezTo>
                      <a:pt x="52" y="72"/>
                      <a:pt x="51" y="71"/>
                      <a:pt x="50" y="71"/>
                    </a:cubicBezTo>
                    <a:cubicBezTo>
                      <a:pt x="47" y="71"/>
                      <a:pt x="47" y="75"/>
                      <a:pt x="45" y="77"/>
                    </a:cubicBezTo>
                    <a:cubicBezTo>
                      <a:pt x="42" y="76"/>
                      <a:pt x="41" y="73"/>
                      <a:pt x="37" y="72"/>
                    </a:cubicBezTo>
                    <a:cubicBezTo>
                      <a:pt x="31" y="79"/>
                      <a:pt x="16" y="76"/>
                      <a:pt x="11" y="84"/>
                    </a:cubicBezTo>
                    <a:cubicBezTo>
                      <a:pt x="11" y="84"/>
                      <a:pt x="11" y="84"/>
                      <a:pt x="12" y="84"/>
                    </a:cubicBezTo>
                    <a:cubicBezTo>
                      <a:pt x="20" y="84"/>
                      <a:pt x="23" y="90"/>
                      <a:pt x="24" y="98"/>
                    </a:cubicBezTo>
                    <a:cubicBezTo>
                      <a:pt x="27" y="97"/>
                      <a:pt x="30" y="96"/>
                      <a:pt x="32" y="96"/>
                    </a:cubicBezTo>
                    <a:cubicBezTo>
                      <a:pt x="34" y="96"/>
                      <a:pt x="35" y="97"/>
                      <a:pt x="37" y="97"/>
                    </a:cubicBezTo>
                    <a:cubicBezTo>
                      <a:pt x="38" y="97"/>
                      <a:pt x="39" y="97"/>
                      <a:pt x="41" y="97"/>
                    </a:cubicBezTo>
                    <a:cubicBezTo>
                      <a:pt x="43" y="97"/>
                      <a:pt x="45" y="97"/>
                      <a:pt x="47" y="96"/>
                    </a:cubicBezTo>
                    <a:cubicBezTo>
                      <a:pt x="39" y="111"/>
                      <a:pt x="5" y="99"/>
                      <a:pt x="8" y="126"/>
                    </a:cubicBezTo>
                    <a:cubicBezTo>
                      <a:pt x="13" y="130"/>
                      <a:pt x="14" y="13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cubicBezTo>
                      <a:pt x="14" y="139"/>
                      <a:pt x="15" y="139"/>
                      <a:pt x="16" y="139"/>
                    </a:cubicBezTo>
                    <a:cubicBezTo>
                      <a:pt x="16" y="138"/>
                      <a:pt x="17" y="138"/>
                      <a:pt x="18" y="138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9" y="140"/>
                      <a:pt x="18" y="144"/>
                      <a:pt x="21" y="145"/>
                    </a:cubicBezTo>
                    <a:cubicBezTo>
                      <a:pt x="21" y="144"/>
                      <a:pt x="21" y="143"/>
                      <a:pt x="22" y="143"/>
                    </a:cubicBezTo>
                    <a:cubicBezTo>
                      <a:pt x="22" y="143"/>
                      <a:pt x="22" y="145"/>
                      <a:pt x="23" y="147"/>
                    </a:cubicBezTo>
                    <a:cubicBezTo>
                      <a:pt x="23" y="148"/>
                      <a:pt x="24" y="150"/>
                      <a:pt x="25" y="150"/>
                    </a:cubicBezTo>
                    <a:cubicBezTo>
                      <a:pt x="25" y="150"/>
                      <a:pt x="25" y="150"/>
                      <a:pt x="26" y="150"/>
                    </a:cubicBezTo>
                    <a:cubicBezTo>
                      <a:pt x="27" y="146"/>
                      <a:pt x="30" y="143"/>
                      <a:pt x="33" y="143"/>
                    </a:cubicBezTo>
                    <a:cubicBezTo>
                      <a:pt x="36" y="143"/>
                      <a:pt x="38" y="144"/>
                      <a:pt x="40" y="146"/>
                    </a:cubicBezTo>
                    <a:cubicBezTo>
                      <a:pt x="33" y="152"/>
                      <a:pt x="31" y="163"/>
                      <a:pt x="22" y="167"/>
                    </a:cubicBezTo>
                    <a:cubicBezTo>
                      <a:pt x="15" y="170"/>
                      <a:pt x="12" y="177"/>
                      <a:pt x="3" y="177"/>
                    </a:cubicBezTo>
                    <a:cubicBezTo>
                      <a:pt x="4" y="183"/>
                      <a:pt x="0" y="183"/>
                      <a:pt x="0" y="186"/>
                    </a:cubicBezTo>
                    <a:cubicBezTo>
                      <a:pt x="1" y="186"/>
                      <a:pt x="1" y="186"/>
                      <a:pt x="2" y="186"/>
                    </a:cubicBezTo>
                    <a:cubicBezTo>
                      <a:pt x="4" y="186"/>
                      <a:pt x="6" y="186"/>
                      <a:pt x="8" y="185"/>
                    </a:cubicBezTo>
                    <a:cubicBezTo>
                      <a:pt x="10" y="185"/>
                      <a:pt x="12" y="184"/>
                      <a:pt x="14" y="184"/>
                    </a:cubicBezTo>
                    <a:cubicBezTo>
                      <a:pt x="15" y="184"/>
                      <a:pt x="16" y="184"/>
                      <a:pt x="17" y="184"/>
                    </a:cubicBezTo>
                    <a:cubicBezTo>
                      <a:pt x="19" y="179"/>
                      <a:pt x="24" y="178"/>
                      <a:pt x="30" y="177"/>
                    </a:cubicBezTo>
                    <a:cubicBezTo>
                      <a:pt x="37" y="166"/>
                      <a:pt x="47" y="158"/>
                      <a:pt x="56" y="150"/>
                    </a:cubicBezTo>
                    <a:cubicBezTo>
                      <a:pt x="57" y="150"/>
                      <a:pt x="59" y="150"/>
                      <a:pt x="60" y="150"/>
                    </a:cubicBezTo>
                    <a:cubicBezTo>
                      <a:pt x="61" y="148"/>
                      <a:pt x="60" y="144"/>
                      <a:pt x="63" y="144"/>
                    </a:cubicBezTo>
                    <a:cubicBezTo>
                      <a:pt x="64" y="144"/>
                      <a:pt x="64" y="144"/>
                      <a:pt x="64" y="145"/>
                    </a:cubicBezTo>
                    <a:cubicBezTo>
                      <a:pt x="64" y="145"/>
                      <a:pt x="64" y="145"/>
                      <a:pt x="64" y="145"/>
                    </a:cubicBezTo>
                    <a:cubicBezTo>
                      <a:pt x="64" y="145"/>
                      <a:pt x="64" y="145"/>
                      <a:pt x="64" y="145"/>
                    </a:cubicBezTo>
                    <a:cubicBezTo>
                      <a:pt x="64" y="145"/>
                      <a:pt x="64" y="145"/>
                      <a:pt x="64" y="145"/>
                    </a:cubicBezTo>
                    <a:cubicBezTo>
                      <a:pt x="65" y="144"/>
                      <a:pt x="65" y="143"/>
                      <a:pt x="66" y="143"/>
                    </a:cubicBezTo>
                    <a:cubicBezTo>
                      <a:pt x="66" y="143"/>
                      <a:pt x="66" y="143"/>
                      <a:pt x="66" y="143"/>
                    </a:cubicBezTo>
                    <a:cubicBezTo>
                      <a:pt x="66" y="144"/>
                      <a:pt x="66" y="145"/>
                      <a:pt x="65" y="145"/>
                    </a:cubicBezTo>
                    <a:cubicBezTo>
                      <a:pt x="65" y="145"/>
                      <a:pt x="65" y="145"/>
                      <a:pt x="64" y="145"/>
                    </a:cubicBezTo>
                    <a:cubicBezTo>
                      <a:pt x="65" y="152"/>
                      <a:pt x="60" y="154"/>
                      <a:pt x="58" y="158"/>
                    </a:cubicBezTo>
                    <a:cubicBezTo>
                      <a:pt x="59" y="159"/>
                      <a:pt x="60" y="159"/>
                      <a:pt x="61" y="159"/>
                    </a:cubicBezTo>
                    <a:cubicBezTo>
                      <a:pt x="72" y="159"/>
                      <a:pt x="75" y="151"/>
                      <a:pt x="86" y="150"/>
                    </a:cubicBezTo>
                    <a:cubicBezTo>
                      <a:pt x="86" y="142"/>
                      <a:pt x="85" y="137"/>
                      <a:pt x="84" y="131"/>
                    </a:cubicBezTo>
                    <a:cubicBezTo>
                      <a:pt x="85" y="131"/>
                      <a:pt x="86" y="131"/>
                      <a:pt x="86" y="131"/>
                    </a:cubicBezTo>
                    <a:cubicBezTo>
                      <a:pt x="89" y="131"/>
                      <a:pt x="90" y="130"/>
                      <a:pt x="92" y="129"/>
                    </a:cubicBezTo>
                    <a:cubicBezTo>
                      <a:pt x="93" y="128"/>
                      <a:pt x="95" y="127"/>
                      <a:pt x="97" y="127"/>
                    </a:cubicBezTo>
                    <a:cubicBezTo>
                      <a:pt x="98" y="127"/>
                      <a:pt x="98" y="127"/>
                      <a:pt x="98" y="127"/>
                    </a:cubicBezTo>
                    <a:cubicBezTo>
                      <a:pt x="103" y="131"/>
                      <a:pt x="107" y="135"/>
                      <a:pt x="110" y="139"/>
                    </a:cubicBezTo>
                    <a:cubicBezTo>
                      <a:pt x="120" y="143"/>
                      <a:pt x="129" y="148"/>
                      <a:pt x="128" y="164"/>
                    </a:cubicBezTo>
                    <a:cubicBezTo>
                      <a:pt x="135" y="162"/>
                      <a:pt x="128" y="154"/>
                      <a:pt x="134" y="153"/>
                    </a:cubicBezTo>
                    <a:cubicBezTo>
                      <a:pt x="135" y="168"/>
                      <a:pt x="134" y="184"/>
                      <a:pt x="139" y="193"/>
                    </a:cubicBezTo>
                    <a:cubicBezTo>
                      <a:pt x="134" y="198"/>
                      <a:pt x="137" y="199"/>
                      <a:pt x="139" y="205"/>
                    </a:cubicBezTo>
                    <a:cubicBezTo>
                      <a:pt x="139" y="209"/>
                      <a:pt x="135" y="207"/>
                      <a:pt x="136" y="212"/>
                    </a:cubicBezTo>
                    <a:cubicBezTo>
                      <a:pt x="135" y="231"/>
                      <a:pt x="134" y="244"/>
                      <a:pt x="136" y="262"/>
                    </a:cubicBezTo>
                    <a:cubicBezTo>
                      <a:pt x="140" y="265"/>
                      <a:pt x="143" y="270"/>
                      <a:pt x="147" y="273"/>
                    </a:cubicBezTo>
                    <a:cubicBezTo>
                      <a:pt x="152" y="279"/>
                      <a:pt x="151" y="291"/>
                      <a:pt x="157" y="297"/>
                    </a:cubicBezTo>
                    <a:cubicBezTo>
                      <a:pt x="155" y="297"/>
                      <a:pt x="155" y="300"/>
                      <a:pt x="155" y="302"/>
                    </a:cubicBezTo>
                    <a:cubicBezTo>
                      <a:pt x="162" y="305"/>
                      <a:pt x="164" y="313"/>
                      <a:pt x="167" y="319"/>
                    </a:cubicBezTo>
                    <a:cubicBezTo>
                      <a:pt x="167" y="319"/>
                      <a:pt x="168" y="319"/>
                      <a:pt x="168" y="319"/>
                    </a:cubicBezTo>
                    <a:cubicBezTo>
                      <a:pt x="170" y="319"/>
                      <a:pt x="171" y="320"/>
                      <a:pt x="171" y="320"/>
                    </a:cubicBezTo>
                    <a:cubicBezTo>
                      <a:pt x="172" y="321"/>
                      <a:pt x="173" y="321"/>
                      <a:pt x="174" y="321"/>
                    </a:cubicBezTo>
                    <a:cubicBezTo>
                      <a:pt x="175" y="321"/>
                      <a:pt x="176" y="321"/>
                      <a:pt x="176" y="321"/>
                    </a:cubicBezTo>
                    <a:cubicBezTo>
                      <a:pt x="176" y="314"/>
                      <a:pt x="173" y="315"/>
                      <a:pt x="173" y="306"/>
                    </a:cubicBezTo>
                    <a:cubicBezTo>
                      <a:pt x="172" y="306"/>
                      <a:pt x="171" y="304"/>
                      <a:pt x="173" y="304"/>
                    </a:cubicBezTo>
                    <a:cubicBezTo>
                      <a:pt x="173" y="304"/>
                      <a:pt x="173" y="305"/>
                      <a:pt x="173" y="306"/>
                    </a:cubicBezTo>
                    <a:cubicBezTo>
                      <a:pt x="173" y="305"/>
                      <a:pt x="174" y="305"/>
                      <a:pt x="174" y="305"/>
                    </a:cubicBezTo>
                    <a:cubicBezTo>
                      <a:pt x="176" y="305"/>
                      <a:pt x="176" y="308"/>
                      <a:pt x="176" y="311"/>
                    </a:cubicBezTo>
                    <a:cubicBezTo>
                      <a:pt x="181" y="315"/>
                      <a:pt x="186" y="319"/>
                      <a:pt x="189" y="325"/>
                    </a:cubicBezTo>
                    <a:cubicBezTo>
                      <a:pt x="188" y="337"/>
                      <a:pt x="192" y="343"/>
                      <a:pt x="196" y="350"/>
                    </a:cubicBezTo>
                    <a:cubicBezTo>
                      <a:pt x="207" y="353"/>
                      <a:pt x="214" y="360"/>
                      <a:pt x="225" y="360"/>
                    </a:cubicBezTo>
                    <a:cubicBezTo>
                      <a:pt x="228" y="360"/>
                      <a:pt x="230" y="360"/>
                      <a:pt x="233" y="359"/>
                    </a:cubicBezTo>
                    <a:cubicBezTo>
                      <a:pt x="235" y="364"/>
                      <a:pt x="237" y="368"/>
                      <a:pt x="239" y="371"/>
                    </a:cubicBezTo>
                    <a:cubicBezTo>
                      <a:pt x="240" y="371"/>
                      <a:pt x="241" y="371"/>
                      <a:pt x="242" y="371"/>
                    </a:cubicBezTo>
                    <a:cubicBezTo>
                      <a:pt x="244" y="371"/>
                      <a:pt x="245" y="371"/>
                      <a:pt x="247" y="372"/>
                    </a:cubicBezTo>
                    <a:cubicBezTo>
                      <a:pt x="248" y="372"/>
                      <a:pt x="250" y="373"/>
                      <a:pt x="252" y="373"/>
                    </a:cubicBezTo>
                    <a:cubicBezTo>
                      <a:pt x="252" y="373"/>
                      <a:pt x="252" y="373"/>
                      <a:pt x="252" y="373"/>
                    </a:cubicBezTo>
                    <a:cubicBezTo>
                      <a:pt x="254" y="377"/>
                      <a:pt x="257" y="379"/>
                      <a:pt x="260" y="382"/>
                    </a:cubicBezTo>
                    <a:cubicBezTo>
                      <a:pt x="260" y="383"/>
                      <a:pt x="260" y="385"/>
                      <a:pt x="260" y="387"/>
                    </a:cubicBezTo>
                    <a:cubicBezTo>
                      <a:pt x="270" y="388"/>
                      <a:pt x="272" y="397"/>
                      <a:pt x="280" y="399"/>
                    </a:cubicBezTo>
                    <a:cubicBezTo>
                      <a:pt x="282" y="397"/>
                      <a:pt x="281" y="392"/>
                      <a:pt x="285" y="392"/>
                    </a:cubicBezTo>
                    <a:cubicBezTo>
                      <a:pt x="285" y="398"/>
                      <a:pt x="288" y="402"/>
                      <a:pt x="290" y="407"/>
                    </a:cubicBezTo>
                    <a:cubicBezTo>
                      <a:pt x="290" y="411"/>
                      <a:pt x="285" y="410"/>
                      <a:pt x="286" y="414"/>
                    </a:cubicBezTo>
                    <a:cubicBezTo>
                      <a:pt x="287" y="423"/>
                      <a:pt x="281" y="425"/>
                      <a:pt x="280" y="432"/>
                    </a:cubicBezTo>
                    <a:cubicBezTo>
                      <a:pt x="277" y="444"/>
                      <a:pt x="286" y="450"/>
                      <a:pt x="280" y="456"/>
                    </a:cubicBezTo>
                    <a:cubicBezTo>
                      <a:pt x="283" y="459"/>
                      <a:pt x="288" y="460"/>
                      <a:pt x="291" y="463"/>
                    </a:cubicBezTo>
                    <a:cubicBezTo>
                      <a:pt x="290" y="465"/>
                      <a:pt x="286" y="465"/>
                      <a:pt x="283" y="466"/>
                    </a:cubicBezTo>
                    <a:cubicBezTo>
                      <a:pt x="282" y="480"/>
                      <a:pt x="289" y="485"/>
                      <a:pt x="298" y="489"/>
                    </a:cubicBezTo>
                    <a:cubicBezTo>
                      <a:pt x="298" y="493"/>
                      <a:pt x="295" y="493"/>
                      <a:pt x="296" y="498"/>
                    </a:cubicBezTo>
                    <a:cubicBezTo>
                      <a:pt x="302" y="503"/>
                      <a:pt x="304" y="512"/>
                      <a:pt x="314" y="513"/>
                    </a:cubicBezTo>
                    <a:cubicBezTo>
                      <a:pt x="317" y="521"/>
                      <a:pt x="322" y="526"/>
                      <a:pt x="322" y="537"/>
                    </a:cubicBezTo>
                    <a:cubicBezTo>
                      <a:pt x="320" y="540"/>
                      <a:pt x="321" y="544"/>
                      <a:pt x="319" y="546"/>
                    </a:cubicBezTo>
                    <a:cubicBezTo>
                      <a:pt x="321" y="547"/>
                      <a:pt x="322" y="550"/>
                      <a:pt x="322" y="553"/>
                    </a:cubicBezTo>
                    <a:cubicBezTo>
                      <a:pt x="318" y="561"/>
                      <a:pt x="324" y="570"/>
                      <a:pt x="322" y="581"/>
                    </a:cubicBezTo>
                    <a:cubicBezTo>
                      <a:pt x="313" y="586"/>
                      <a:pt x="317" y="606"/>
                      <a:pt x="314" y="617"/>
                    </a:cubicBezTo>
                    <a:cubicBezTo>
                      <a:pt x="315" y="618"/>
                      <a:pt x="315" y="619"/>
                      <a:pt x="316" y="619"/>
                    </a:cubicBezTo>
                    <a:cubicBezTo>
                      <a:pt x="317" y="619"/>
                      <a:pt x="318" y="618"/>
                      <a:pt x="318" y="618"/>
                    </a:cubicBezTo>
                    <a:cubicBezTo>
                      <a:pt x="319" y="617"/>
                      <a:pt x="320" y="617"/>
                      <a:pt x="320" y="617"/>
                    </a:cubicBezTo>
                    <a:cubicBezTo>
                      <a:pt x="321" y="617"/>
                      <a:pt x="322" y="617"/>
                      <a:pt x="322" y="619"/>
                    </a:cubicBezTo>
                    <a:cubicBezTo>
                      <a:pt x="324" y="627"/>
                      <a:pt x="317" y="627"/>
                      <a:pt x="314" y="631"/>
                    </a:cubicBezTo>
                    <a:cubicBezTo>
                      <a:pt x="312" y="636"/>
                      <a:pt x="319" y="632"/>
                      <a:pt x="317" y="638"/>
                    </a:cubicBezTo>
                    <a:cubicBezTo>
                      <a:pt x="314" y="642"/>
                      <a:pt x="319" y="646"/>
                      <a:pt x="316" y="651"/>
                    </a:cubicBezTo>
                    <a:cubicBezTo>
                      <a:pt x="317" y="663"/>
                      <a:pt x="323" y="669"/>
                      <a:pt x="319" y="679"/>
                    </a:cubicBezTo>
                    <a:cubicBezTo>
                      <a:pt x="324" y="683"/>
                      <a:pt x="323" y="693"/>
                      <a:pt x="329" y="696"/>
                    </a:cubicBezTo>
                    <a:cubicBezTo>
                      <a:pt x="328" y="700"/>
                      <a:pt x="330" y="700"/>
                      <a:pt x="330" y="703"/>
                    </a:cubicBezTo>
                    <a:cubicBezTo>
                      <a:pt x="334" y="704"/>
                      <a:pt x="337" y="707"/>
                      <a:pt x="340" y="709"/>
                    </a:cubicBezTo>
                    <a:cubicBezTo>
                      <a:pt x="341" y="708"/>
                      <a:pt x="342" y="708"/>
                      <a:pt x="342" y="708"/>
                    </a:cubicBezTo>
                    <a:cubicBezTo>
                      <a:pt x="344" y="708"/>
                      <a:pt x="345" y="708"/>
                      <a:pt x="347" y="709"/>
                    </a:cubicBezTo>
                    <a:cubicBezTo>
                      <a:pt x="348" y="709"/>
                      <a:pt x="350" y="709"/>
                      <a:pt x="351" y="709"/>
                    </a:cubicBezTo>
                    <a:cubicBezTo>
                      <a:pt x="354" y="709"/>
                      <a:pt x="357" y="708"/>
                      <a:pt x="358" y="705"/>
                    </a:cubicBezTo>
                    <a:cubicBezTo>
                      <a:pt x="353" y="704"/>
                      <a:pt x="350" y="702"/>
                      <a:pt x="348" y="698"/>
                    </a:cubicBezTo>
                    <a:cubicBezTo>
                      <a:pt x="349" y="692"/>
                      <a:pt x="341" y="696"/>
                      <a:pt x="343" y="690"/>
                    </a:cubicBezTo>
                    <a:cubicBezTo>
                      <a:pt x="343" y="682"/>
                      <a:pt x="348" y="681"/>
                      <a:pt x="348" y="674"/>
                    </a:cubicBezTo>
                    <a:cubicBezTo>
                      <a:pt x="352" y="674"/>
                      <a:pt x="354" y="671"/>
                      <a:pt x="354" y="667"/>
                    </a:cubicBezTo>
                    <a:cubicBezTo>
                      <a:pt x="355" y="661"/>
                      <a:pt x="349" y="663"/>
                      <a:pt x="350" y="657"/>
                    </a:cubicBezTo>
                    <a:cubicBezTo>
                      <a:pt x="354" y="652"/>
                      <a:pt x="360" y="636"/>
                      <a:pt x="351" y="633"/>
                    </a:cubicBezTo>
                    <a:cubicBezTo>
                      <a:pt x="352" y="633"/>
                      <a:pt x="353" y="633"/>
                      <a:pt x="353" y="633"/>
                    </a:cubicBezTo>
                    <a:cubicBezTo>
                      <a:pt x="360" y="633"/>
                      <a:pt x="360" y="626"/>
                      <a:pt x="363" y="620"/>
                    </a:cubicBezTo>
                    <a:cubicBezTo>
                      <a:pt x="363" y="620"/>
                      <a:pt x="363" y="620"/>
                      <a:pt x="364" y="620"/>
                    </a:cubicBezTo>
                    <a:cubicBezTo>
                      <a:pt x="372" y="620"/>
                      <a:pt x="375" y="615"/>
                      <a:pt x="380" y="613"/>
                    </a:cubicBezTo>
                    <a:cubicBezTo>
                      <a:pt x="381" y="605"/>
                      <a:pt x="378" y="602"/>
                      <a:pt x="377" y="596"/>
                    </a:cubicBezTo>
                    <a:cubicBezTo>
                      <a:pt x="381" y="596"/>
                      <a:pt x="386" y="596"/>
                      <a:pt x="390" y="596"/>
                    </a:cubicBezTo>
                    <a:cubicBezTo>
                      <a:pt x="390" y="594"/>
                      <a:pt x="392" y="595"/>
                      <a:pt x="393" y="594"/>
                    </a:cubicBezTo>
                    <a:cubicBezTo>
                      <a:pt x="394" y="590"/>
                      <a:pt x="395" y="586"/>
                      <a:pt x="399" y="586"/>
                    </a:cubicBezTo>
                    <a:cubicBezTo>
                      <a:pt x="400" y="586"/>
                      <a:pt x="400" y="586"/>
                      <a:pt x="400" y="586"/>
                    </a:cubicBezTo>
                    <a:cubicBezTo>
                      <a:pt x="399" y="576"/>
                      <a:pt x="406" y="574"/>
                      <a:pt x="410" y="568"/>
                    </a:cubicBezTo>
                    <a:cubicBezTo>
                      <a:pt x="410" y="564"/>
                      <a:pt x="410" y="560"/>
                      <a:pt x="410" y="556"/>
                    </a:cubicBezTo>
                    <a:cubicBezTo>
                      <a:pt x="413" y="553"/>
                      <a:pt x="415" y="549"/>
                      <a:pt x="418" y="546"/>
                    </a:cubicBezTo>
                    <a:cubicBezTo>
                      <a:pt x="425" y="544"/>
                      <a:pt x="425" y="544"/>
                      <a:pt x="432" y="541"/>
                    </a:cubicBezTo>
                    <a:cubicBezTo>
                      <a:pt x="433" y="530"/>
                      <a:pt x="441" y="520"/>
                      <a:pt x="435" y="508"/>
                    </a:cubicBezTo>
                    <a:cubicBezTo>
                      <a:pt x="438" y="506"/>
                      <a:pt x="439" y="504"/>
                      <a:pt x="439" y="499"/>
                    </a:cubicBezTo>
                    <a:cubicBezTo>
                      <a:pt x="439" y="499"/>
                      <a:pt x="439" y="499"/>
                      <a:pt x="439" y="499"/>
                    </a:cubicBezTo>
                    <a:cubicBezTo>
                      <a:pt x="441" y="499"/>
                      <a:pt x="442" y="498"/>
                      <a:pt x="444" y="498"/>
                    </a:cubicBezTo>
                    <a:cubicBezTo>
                      <a:pt x="444" y="492"/>
                      <a:pt x="448" y="490"/>
                      <a:pt x="450" y="485"/>
                    </a:cubicBezTo>
                    <a:cubicBezTo>
                      <a:pt x="454" y="481"/>
                      <a:pt x="450" y="477"/>
                      <a:pt x="455" y="475"/>
                    </a:cubicBezTo>
                    <a:cubicBezTo>
                      <a:pt x="454" y="470"/>
                      <a:pt x="456" y="469"/>
                      <a:pt x="456" y="465"/>
                    </a:cubicBezTo>
                    <a:cubicBezTo>
                      <a:pt x="457" y="458"/>
                      <a:pt x="455" y="454"/>
                      <a:pt x="453" y="449"/>
                    </a:cubicBezTo>
                    <a:cubicBezTo>
                      <a:pt x="452" y="448"/>
                      <a:pt x="452" y="448"/>
                      <a:pt x="451" y="448"/>
                    </a:cubicBezTo>
                    <a:cubicBezTo>
                      <a:pt x="449" y="448"/>
                      <a:pt x="448" y="450"/>
                      <a:pt x="445" y="451"/>
                    </a:cubicBezTo>
                    <a:cubicBezTo>
                      <a:pt x="443" y="445"/>
                      <a:pt x="436" y="443"/>
                      <a:pt x="431" y="440"/>
                    </a:cubicBezTo>
                    <a:cubicBezTo>
                      <a:pt x="427" y="440"/>
                      <a:pt x="423" y="440"/>
                      <a:pt x="419" y="440"/>
                    </a:cubicBezTo>
                    <a:cubicBezTo>
                      <a:pt x="416" y="435"/>
                      <a:pt x="406" y="439"/>
                      <a:pt x="405" y="432"/>
                    </a:cubicBezTo>
                    <a:cubicBezTo>
                      <a:pt x="405" y="432"/>
                      <a:pt x="405" y="432"/>
                      <a:pt x="405" y="432"/>
                    </a:cubicBezTo>
                    <a:cubicBezTo>
                      <a:pt x="404" y="432"/>
                      <a:pt x="403" y="432"/>
                      <a:pt x="403" y="432"/>
                    </a:cubicBezTo>
                    <a:cubicBezTo>
                      <a:pt x="402" y="432"/>
                      <a:pt x="401" y="432"/>
                      <a:pt x="401" y="432"/>
                    </a:cubicBezTo>
                    <a:cubicBezTo>
                      <a:pt x="398" y="432"/>
                      <a:pt x="395" y="431"/>
                      <a:pt x="395" y="428"/>
                    </a:cubicBezTo>
                    <a:cubicBezTo>
                      <a:pt x="399" y="421"/>
                      <a:pt x="393" y="404"/>
                      <a:pt x="382" y="404"/>
                    </a:cubicBezTo>
                    <a:cubicBezTo>
                      <a:pt x="380" y="404"/>
                      <a:pt x="378" y="405"/>
                      <a:pt x="376" y="406"/>
                    </a:cubicBezTo>
                    <a:cubicBezTo>
                      <a:pt x="370" y="403"/>
                      <a:pt x="367" y="398"/>
                      <a:pt x="366" y="390"/>
                    </a:cubicBezTo>
                    <a:cubicBezTo>
                      <a:pt x="357" y="388"/>
                      <a:pt x="351" y="383"/>
                      <a:pt x="343" y="380"/>
                    </a:cubicBezTo>
                    <a:cubicBezTo>
                      <a:pt x="341" y="381"/>
                      <a:pt x="341" y="383"/>
                      <a:pt x="338" y="383"/>
                    </a:cubicBezTo>
                    <a:cubicBezTo>
                      <a:pt x="336" y="377"/>
                      <a:pt x="328" y="377"/>
                      <a:pt x="327" y="369"/>
                    </a:cubicBezTo>
                    <a:cubicBezTo>
                      <a:pt x="326" y="369"/>
                      <a:pt x="326" y="369"/>
                      <a:pt x="325" y="369"/>
                    </a:cubicBezTo>
                    <a:cubicBezTo>
                      <a:pt x="322" y="369"/>
                      <a:pt x="323" y="374"/>
                      <a:pt x="320" y="375"/>
                    </a:cubicBezTo>
                    <a:cubicBezTo>
                      <a:pt x="317" y="373"/>
                      <a:pt x="316" y="369"/>
                      <a:pt x="312" y="368"/>
                    </a:cubicBezTo>
                    <a:cubicBezTo>
                      <a:pt x="311" y="370"/>
                      <a:pt x="310" y="373"/>
                      <a:pt x="306" y="373"/>
                    </a:cubicBezTo>
                    <a:cubicBezTo>
                      <a:pt x="305" y="373"/>
                      <a:pt x="305" y="373"/>
                      <a:pt x="304" y="373"/>
                    </a:cubicBezTo>
                    <a:cubicBezTo>
                      <a:pt x="302" y="380"/>
                      <a:pt x="295" y="383"/>
                      <a:pt x="291" y="389"/>
                    </a:cubicBezTo>
                    <a:cubicBezTo>
                      <a:pt x="292" y="383"/>
                      <a:pt x="289" y="380"/>
                      <a:pt x="285" y="380"/>
                    </a:cubicBezTo>
                    <a:cubicBezTo>
                      <a:pt x="281" y="382"/>
                      <a:pt x="279" y="386"/>
                      <a:pt x="273" y="387"/>
                    </a:cubicBezTo>
                    <a:cubicBezTo>
                      <a:pt x="270" y="378"/>
                      <a:pt x="275" y="370"/>
                      <a:pt x="273" y="359"/>
                    </a:cubicBezTo>
                    <a:cubicBezTo>
                      <a:pt x="270" y="353"/>
                      <a:pt x="260" y="355"/>
                      <a:pt x="254" y="352"/>
                    </a:cubicBezTo>
                    <a:cubicBezTo>
                      <a:pt x="256" y="345"/>
                      <a:pt x="260" y="341"/>
                      <a:pt x="259" y="330"/>
                    </a:cubicBezTo>
                    <a:cubicBezTo>
                      <a:pt x="255" y="330"/>
                      <a:pt x="253" y="330"/>
                      <a:pt x="251" y="330"/>
                    </a:cubicBezTo>
                    <a:cubicBezTo>
                      <a:pt x="249" y="330"/>
                      <a:pt x="247" y="330"/>
                      <a:pt x="243" y="330"/>
                    </a:cubicBezTo>
                    <a:cubicBezTo>
                      <a:pt x="240" y="333"/>
                      <a:pt x="241" y="342"/>
                      <a:pt x="236" y="343"/>
                    </a:cubicBezTo>
                    <a:cubicBezTo>
                      <a:pt x="236" y="344"/>
                      <a:pt x="235" y="344"/>
                      <a:pt x="235" y="344"/>
                    </a:cubicBezTo>
                    <a:cubicBezTo>
                      <a:pt x="215" y="344"/>
                      <a:pt x="228" y="314"/>
                      <a:pt x="223" y="300"/>
                    </a:cubicBezTo>
                    <a:cubicBezTo>
                      <a:pt x="229" y="299"/>
                      <a:pt x="232" y="295"/>
                      <a:pt x="238" y="293"/>
                    </a:cubicBezTo>
                    <a:cubicBezTo>
                      <a:pt x="238" y="293"/>
                      <a:pt x="239" y="293"/>
                      <a:pt x="239" y="293"/>
                    </a:cubicBezTo>
                    <a:cubicBezTo>
                      <a:pt x="243" y="293"/>
                      <a:pt x="245" y="295"/>
                      <a:pt x="248" y="296"/>
                    </a:cubicBezTo>
                    <a:cubicBezTo>
                      <a:pt x="250" y="297"/>
                      <a:pt x="253" y="299"/>
                      <a:pt x="256" y="299"/>
                    </a:cubicBezTo>
                    <a:cubicBezTo>
                      <a:pt x="257" y="299"/>
                      <a:pt x="257" y="299"/>
                      <a:pt x="257" y="299"/>
                    </a:cubicBezTo>
                    <a:cubicBezTo>
                      <a:pt x="257" y="296"/>
                      <a:pt x="257" y="294"/>
                      <a:pt x="259" y="293"/>
                    </a:cubicBezTo>
                    <a:cubicBezTo>
                      <a:pt x="259" y="293"/>
                      <a:pt x="260" y="293"/>
                      <a:pt x="261" y="293"/>
                    </a:cubicBezTo>
                    <a:cubicBezTo>
                      <a:pt x="262" y="293"/>
                      <a:pt x="263" y="293"/>
                      <a:pt x="265" y="293"/>
                    </a:cubicBezTo>
                    <a:cubicBezTo>
                      <a:pt x="266" y="293"/>
                      <a:pt x="267" y="293"/>
                      <a:pt x="268" y="293"/>
                    </a:cubicBezTo>
                    <a:cubicBezTo>
                      <a:pt x="273" y="293"/>
                      <a:pt x="278" y="294"/>
                      <a:pt x="278" y="299"/>
                    </a:cubicBezTo>
                    <a:cubicBezTo>
                      <a:pt x="278" y="309"/>
                      <a:pt x="282" y="313"/>
                      <a:pt x="290" y="314"/>
                    </a:cubicBezTo>
                    <a:cubicBezTo>
                      <a:pt x="288" y="305"/>
                      <a:pt x="289" y="303"/>
                      <a:pt x="290" y="297"/>
                    </a:cubicBezTo>
                    <a:cubicBezTo>
                      <a:pt x="288" y="294"/>
                      <a:pt x="285" y="293"/>
                      <a:pt x="285" y="288"/>
                    </a:cubicBezTo>
                    <a:cubicBezTo>
                      <a:pt x="287" y="277"/>
                      <a:pt x="295" y="270"/>
                      <a:pt x="306" y="267"/>
                    </a:cubicBezTo>
                    <a:cubicBezTo>
                      <a:pt x="307" y="262"/>
                      <a:pt x="307" y="262"/>
                      <a:pt x="306" y="257"/>
                    </a:cubicBezTo>
                    <a:cubicBezTo>
                      <a:pt x="307" y="257"/>
                      <a:pt x="307" y="257"/>
                      <a:pt x="308" y="257"/>
                    </a:cubicBezTo>
                    <a:cubicBezTo>
                      <a:pt x="311" y="257"/>
                      <a:pt x="312" y="256"/>
                      <a:pt x="314" y="255"/>
                    </a:cubicBezTo>
                    <a:cubicBezTo>
                      <a:pt x="310" y="246"/>
                      <a:pt x="319" y="248"/>
                      <a:pt x="317" y="236"/>
                    </a:cubicBezTo>
                    <a:cubicBezTo>
                      <a:pt x="323" y="234"/>
                      <a:pt x="328" y="231"/>
                      <a:pt x="333" y="229"/>
                    </a:cubicBezTo>
                    <a:cubicBezTo>
                      <a:pt x="334" y="224"/>
                      <a:pt x="328" y="225"/>
                      <a:pt x="330" y="219"/>
                    </a:cubicBezTo>
                    <a:cubicBezTo>
                      <a:pt x="336" y="214"/>
                      <a:pt x="345" y="212"/>
                      <a:pt x="353" y="209"/>
                    </a:cubicBezTo>
                    <a:cubicBezTo>
                      <a:pt x="354" y="213"/>
                      <a:pt x="350" y="212"/>
                      <a:pt x="350" y="215"/>
                    </a:cubicBezTo>
                    <a:cubicBezTo>
                      <a:pt x="356" y="213"/>
                      <a:pt x="363" y="210"/>
                      <a:pt x="367" y="205"/>
                    </a:cubicBezTo>
                    <a:cubicBezTo>
                      <a:pt x="363" y="202"/>
                      <a:pt x="355" y="204"/>
                      <a:pt x="356" y="196"/>
                    </a:cubicBezTo>
                    <a:cubicBezTo>
                      <a:pt x="357" y="192"/>
                      <a:pt x="362" y="192"/>
                      <a:pt x="366" y="190"/>
                    </a:cubicBezTo>
                    <a:cubicBezTo>
                      <a:pt x="366" y="185"/>
                      <a:pt x="363" y="186"/>
                      <a:pt x="364" y="181"/>
                    </a:cubicBezTo>
                    <a:cubicBezTo>
                      <a:pt x="366" y="182"/>
                      <a:pt x="367" y="182"/>
                      <a:pt x="368" y="182"/>
                    </a:cubicBezTo>
                    <a:cubicBezTo>
                      <a:pt x="371" y="182"/>
                      <a:pt x="374" y="181"/>
                      <a:pt x="377" y="179"/>
                    </a:cubicBezTo>
                    <a:cubicBezTo>
                      <a:pt x="380" y="177"/>
                      <a:pt x="383" y="175"/>
                      <a:pt x="385" y="175"/>
                    </a:cubicBezTo>
                    <a:cubicBezTo>
                      <a:pt x="386" y="175"/>
                      <a:pt x="386" y="175"/>
                      <a:pt x="387" y="176"/>
                    </a:cubicBezTo>
                    <a:cubicBezTo>
                      <a:pt x="383" y="185"/>
                      <a:pt x="375" y="190"/>
                      <a:pt x="372" y="200"/>
                    </a:cubicBezTo>
                    <a:cubicBezTo>
                      <a:pt x="373" y="200"/>
                      <a:pt x="374" y="200"/>
                      <a:pt x="374" y="200"/>
                    </a:cubicBezTo>
                    <a:cubicBezTo>
                      <a:pt x="376" y="200"/>
                      <a:pt x="377" y="200"/>
                      <a:pt x="379" y="199"/>
                    </a:cubicBezTo>
                    <a:cubicBezTo>
                      <a:pt x="380" y="199"/>
                      <a:pt x="381" y="198"/>
                      <a:pt x="383" y="198"/>
                    </a:cubicBezTo>
                    <a:cubicBezTo>
                      <a:pt x="384" y="198"/>
                      <a:pt x="384" y="198"/>
                      <a:pt x="385" y="198"/>
                    </a:cubicBezTo>
                    <a:cubicBezTo>
                      <a:pt x="385" y="201"/>
                      <a:pt x="384" y="205"/>
                      <a:pt x="387" y="205"/>
                    </a:cubicBezTo>
                    <a:cubicBezTo>
                      <a:pt x="387" y="204"/>
                      <a:pt x="388" y="204"/>
                      <a:pt x="389" y="204"/>
                    </a:cubicBezTo>
                    <a:cubicBezTo>
                      <a:pt x="389" y="204"/>
                      <a:pt x="391" y="204"/>
                      <a:pt x="392" y="205"/>
                    </a:cubicBezTo>
                    <a:cubicBezTo>
                      <a:pt x="393" y="205"/>
                      <a:pt x="394" y="206"/>
                      <a:pt x="396" y="206"/>
                    </a:cubicBezTo>
                    <a:cubicBezTo>
                      <a:pt x="397" y="206"/>
                      <a:pt x="397" y="206"/>
                      <a:pt x="398" y="205"/>
                    </a:cubicBezTo>
                    <a:cubicBezTo>
                      <a:pt x="397" y="201"/>
                      <a:pt x="395" y="196"/>
                      <a:pt x="398" y="193"/>
                    </a:cubicBezTo>
                    <a:cubicBezTo>
                      <a:pt x="392" y="192"/>
                      <a:pt x="391" y="187"/>
                      <a:pt x="388" y="183"/>
                    </a:cubicBezTo>
                    <a:cubicBezTo>
                      <a:pt x="389" y="172"/>
                      <a:pt x="389" y="171"/>
                      <a:pt x="388" y="160"/>
                    </a:cubicBezTo>
                    <a:cubicBezTo>
                      <a:pt x="387" y="159"/>
                      <a:pt x="387" y="159"/>
                      <a:pt x="386" y="159"/>
                    </a:cubicBezTo>
                    <a:cubicBezTo>
                      <a:pt x="384" y="159"/>
                      <a:pt x="383" y="160"/>
                      <a:pt x="380" y="160"/>
                    </a:cubicBezTo>
                    <a:cubicBezTo>
                      <a:pt x="381" y="152"/>
                      <a:pt x="373" y="152"/>
                      <a:pt x="372" y="145"/>
                    </a:cubicBezTo>
                    <a:cubicBezTo>
                      <a:pt x="374" y="143"/>
                      <a:pt x="374" y="141"/>
                      <a:pt x="374" y="138"/>
                    </a:cubicBezTo>
                    <a:cubicBezTo>
                      <a:pt x="368" y="134"/>
                      <a:pt x="370" y="121"/>
                      <a:pt x="361" y="120"/>
                    </a:cubicBezTo>
                    <a:cubicBezTo>
                      <a:pt x="360" y="123"/>
                      <a:pt x="363" y="129"/>
                      <a:pt x="360" y="129"/>
                    </a:cubicBezTo>
                    <a:cubicBezTo>
                      <a:pt x="359" y="129"/>
                      <a:pt x="359" y="129"/>
                      <a:pt x="359" y="129"/>
                    </a:cubicBezTo>
                    <a:cubicBezTo>
                      <a:pt x="359" y="129"/>
                      <a:pt x="358" y="129"/>
                      <a:pt x="358" y="129"/>
                    </a:cubicBezTo>
                    <a:cubicBezTo>
                      <a:pt x="357" y="129"/>
                      <a:pt x="356" y="129"/>
                      <a:pt x="354" y="129"/>
                    </a:cubicBezTo>
                    <a:cubicBezTo>
                      <a:pt x="353" y="129"/>
                      <a:pt x="352" y="129"/>
                      <a:pt x="351" y="129"/>
                    </a:cubicBezTo>
                    <a:cubicBezTo>
                      <a:pt x="350" y="129"/>
                      <a:pt x="348" y="129"/>
                      <a:pt x="348" y="127"/>
                    </a:cubicBezTo>
                    <a:cubicBezTo>
                      <a:pt x="348" y="121"/>
                      <a:pt x="348" y="116"/>
                      <a:pt x="348" y="110"/>
                    </a:cubicBezTo>
                    <a:cubicBezTo>
                      <a:pt x="346" y="111"/>
                      <a:pt x="345" y="111"/>
                      <a:pt x="344" y="111"/>
                    </a:cubicBezTo>
                    <a:cubicBezTo>
                      <a:pt x="340" y="111"/>
                      <a:pt x="339" y="106"/>
                      <a:pt x="333" y="105"/>
                    </a:cubicBezTo>
                    <a:cubicBezTo>
                      <a:pt x="332" y="106"/>
                      <a:pt x="331" y="106"/>
                      <a:pt x="331" y="106"/>
                    </a:cubicBezTo>
                    <a:cubicBezTo>
                      <a:pt x="330" y="106"/>
                      <a:pt x="329" y="106"/>
                      <a:pt x="329" y="105"/>
                    </a:cubicBezTo>
                    <a:cubicBezTo>
                      <a:pt x="328" y="104"/>
                      <a:pt x="327" y="103"/>
                      <a:pt x="326" y="103"/>
                    </a:cubicBezTo>
                    <a:cubicBezTo>
                      <a:pt x="326" y="103"/>
                      <a:pt x="325" y="103"/>
                      <a:pt x="325" y="103"/>
                    </a:cubicBezTo>
                    <a:cubicBezTo>
                      <a:pt x="325" y="103"/>
                      <a:pt x="325" y="103"/>
                      <a:pt x="324" y="103"/>
                    </a:cubicBezTo>
                    <a:cubicBezTo>
                      <a:pt x="323" y="103"/>
                      <a:pt x="322" y="104"/>
                      <a:pt x="322" y="104"/>
                    </a:cubicBezTo>
                    <a:cubicBezTo>
                      <a:pt x="321" y="105"/>
                      <a:pt x="320" y="105"/>
                      <a:pt x="319" y="105"/>
                    </a:cubicBezTo>
                    <a:cubicBezTo>
                      <a:pt x="319" y="105"/>
                      <a:pt x="318" y="105"/>
                      <a:pt x="317" y="105"/>
                    </a:cubicBezTo>
                    <a:cubicBezTo>
                      <a:pt x="320" y="122"/>
                      <a:pt x="313" y="132"/>
                      <a:pt x="316" y="145"/>
                    </a:cubicBezTo>
                    <a:cubicBezTo>
                      <a:pt x="315" y="145"/>
                      <a:pt x="315" y="145"/>
                      <a:pt x="315" y="145"/>
                    </a:cubicBezTo>
                    <a:cubicBezTo>
                      <a:pt x="314" y="145"/>
                      <a:pt x="313" y="144"/>
                      <a:pt x="312" y="144"/>
                    </a:cubicBezTo>
                    <a:cubicBezTo>
                      <a:pt x="311" y="143"/>
                      <a:pt x="309" y="142"/>
                      <a:pt x="308" y="142"/>
                    </a:cubicBezTo>
                    <a:cubicBezTo>
                      <a:pt x="307" y="142"/>
                      <a:pt x="306" y="143"/>
                      <a:pt x="306" y="145"/>
                    </a:cubicBezTo>
                    <a:cubicBezTo>
                      <a:pt x="307" y="147"/>
                      <a:pt x="308" y="147"/>
                      <a:pt x="309" y="147"/>
                    </a:cubicBezTo>
                    <a:cubicBezTo>
                      <a:pt x="309" y="147"/>
                      <a:pt x="310" y="147"/>
                      <a:pt x="310" y="147"/>
                    </a:cubicBezTo>
                    <a:cubicBezTo>
                      <a:pt x="310" y="147"/>
                      <a:pt x="311" y="147"/>
                      <a:pt x="311" y="147"/>
                    </a:cubicBezTo>
                    <a:cubicBezTo>
                      <a:pt x="311" y="147"/>
                      <a:pt x="312" y="147"/>
                      <a:pt x="312" y="148"/>
                    </a:cubicBezTo>
                    <a:cubicBezTo>
                      <a:pt x="307" y="152"/>
                      <a:pt x="307" y="161"/>
                      <a:pt x="304" y="169"/>
                    </a:cubicBezTo>
                    <a:cubicBezTo>
                      <a:pt x="301" y="164"/>
                      <a:pt x="300" y="155"/>
                      <a:pt x="298" y="148"/>
                    </a:cubicBezTo>
                    <a:cubicBezTo>
                      <a:pt x="297" y="147"/>
                      <a:pt x="296" y="147"/>
                      <a:pt x="296" y="147"/>
                    </a:cubicBezTo>
                    <a:cubicBezTo>
                      <a:pt x="294" y="147"/>
                      <a:pt x="294" y="149"/>
                      <a:pt x="291" y="150"/>
                    </a:cubicBezTo>
                    <a:cubicBezTo>
                      <a:pt x="291" y="148"/>
                      <a:pt x="290" y="147"/>
                      <a:pt x="289" y="147"/>
                    </a:cubicBezTo>
                    <a:cubicBezTo>
                      <a:pt x="288" y="147"/>
                      <a:pt x="287" y="148"/>
                      <a:pt x="285" y="148"/>
                    </a:cubicBezTo>
                    <a:cubicBezTo>
                      <a:pt x="280" y="143"/>
                      <a:pt x="274" y="138"/>
                      <a:pt x="267" y="136"/>
                    </a:cubicBezTo>
                    <a:cubicBezTo>
                      <a:pt x="270" y="127"/>
                      <a:pt x="261" y="130"/>
                      <a:pt x="262" y="124"/>
                    </a:cubicBezTo>
                    <a:cubicBezTo>
                      <a:pt x="262" y="124"/>
                      <a:pt x="263" y="124"/>
                      <a:pt x="263" y="124"/>
                    </a:cubicBezTo>
                    <a:cubicBezTo>
                      <a:pt x="265" y="124"/>
                      <a:pt x="265" y="121"/>
                      <a:pt x="265" y="119"/>
                    </a:cubicBezTo>
                    <a:cubicBezTo>
                      <a:pt x="271" y="116"/>
                      <a:pt x="273" y="110"/>
                      <a:pt x="278" y="106"/>
                    </a:cubicBezTo>
                    <a:cubicBezTo>
                      <a:pt x="282" y="100"/>
                      <a:pt x="284" y="93"/>
                      <a:pt x="293" y="93"/>
                    </a:cubicBezTo>
                    <a:cubicBezTo>
                      <a:pt x="293" y="90"/>
                      <a:pt x="291" y="89"/>
                      <a:pt x="291" y="86"/>
                    </a:cubicBezTo>
                    <a:cubicBezTo>
                      <a:pt x="302" y="83"/>
                      <a:pt x="308" y="82"/>
                      <a:pt x="316" y="79"/>
                    </a:cubicBezTo>
                    <a:cubicBezTo>
                      <a:pt x="315" y="72"/>
                      <a:pt x="316" y="66"/>
                      <a:pt x="317" y="62"/>
                    </a:cubicBezTo>
                    <a:cubicBezTo>
                      <a:pt x="315" y="59"/>
                      <a:pt x="311" y="59"/>
                      <a:pt x="309" y="56"/>
                    </a:cubicBezTo>
                    <a:cubicBezTo>
                      <a:pt x="311" y="56"/>
                      <a:pt x="312" y="56"/>
                      <a:pt x="313" y="56"/>
                    </a:cubicBezTo>
                    <a:cubicBezTo>
                      <a:pt x="318" y="56"/>
                      <a:pt x="322" y="57"/>
                      <a:pt x="324" y="60"/>
                    </a:cubicBezTo>
                    <a:cubicBezTo>
                      <a:pt x="324" y="58"/>
                      <a:pt x="325" y="58"/>
                      <a:pt x="327" y="58"/>
                    </a:cubicBezTo>
                    <a:cubicBezTo>
                      <a:pt x="328" y="58"/>
                      <a:pt x="329" y="58"/>
                      <a:pt x="330" y="59"/>
                    </a:cubicBezTo>
                    <a:cubicBezTo>
                      <a:pt x="332" y="60"/>
                      <a:pt x="333" y="60"/>
                      <a:pt x="335" y="60"/>
                    </a:cubicBezTo>
                    <a:cubicBezTo>
                      <a:pt x="335" y="60"/>
                      <a:pt x="336" y="60"/>
                      <a:pt x="337" y="60"/>
                    </a:cubicBezTo>
                    <a:cubicBezTo>
                      <a:pt x="334" y="69"/>
                      <a:pt x="344" y="65"/>
                      <a:pt x="343" y="72"/>
                    </a:cubicBezTo>
                    <a:cubicBezTo>
                      <a:pt x="342" y="85"/>
                      <a:pt x="324" y="80"/>
                      <a:pt x="322" y="93"/>
                    </a:cubicBezTo>
                    <a:cubicBezTo>
                      <a:pt x="324" y="96"/>
                      <a:pt x="328" y="96"/>
                      <a:pt x="333" y="96"/>
                    </a:cubicBezTo>
                    <a:cubicBezTo>
                      <a:pt x="334" y="96"/>
                      <a:pt x="336" y="96"/>
                      <a:pt x="338" y="96"/>
                    </a:cubicBezTo>
                    <a:cubicBezTo>
                      <a:pt x="348" y="101"/>
                      <a:pt x="352" y="112"/>
                      <a:pt x="366" y="113"/>
                    </a:cubicBezTo>
                    <a:cubicBezTo>
                      <a:pt x="362" y="104"/>
                      <a:pt x="369" y="105"/>
                      <a:pt x="367" y="94"/>
                    </a:cubicBezTo>
                    <a:cubicBezTo>
                      <a:pt x="367" y="90"/>
                      <a:pt x="363" y="89"/>
                      <a:pt x="363" y="84"/>
                    </a:cubicBezTo>
                    <a:cubicBezTo>
                      <a:pt x="369" y="84"/>
                      <a:pt x="370" y="89"/>
                      <a:pt x="376" y="91"/>
                    </a:cubicBezTo>
                    <a:cubicBezTo>
                      <a:pt x="375" y="87"/>
                      <a:pt x="375" y="84"/>
                      <a:pt x="378" y="84"/>
                    </a:cubicBezTo>
                    <a:cubicBezTo>
                      <a:pt x="379" y="84"/>
                      <a:pt x="380" y="84"/>
                      <a:pt x="380" y="84"/>
                    </a:cubicBezTo>
                    <a:cubicBezTo>
                      <a:pt x="379" y="79"/>
                      <a:pt x="382" y="78"/>
                      <a:pt x="382" y="74"/>
                    </a:cubicBezTo>
                    <a:cubicBezTo>
                      <a:pt x="381" y="74"/>
                      <a:pt x="381" y="74"/>
                      <a:pt x="381" y="74"/>
                    </a:cubicBezTo>
                    <a:cubicBezTo>
                      <a:pt x="378" y="74"/>
                      <a:pt x="379" y="70"/>
                      <a:pt x="377" y="68"/>
                    </a:cubicBezTo>
                    <a:cubicBezTo>
                      <a:pt x="372" y="67"/>
                      <a:pt x="367" y="65"/>
                      <a:pt x="363" y="63"/>
                    </a:cubicBezTo>
                    <a:cubicBezTo>
                      <a:pt x="363" y="60"/>
                      <a:pt x="367" y="60"/>
                      <a:pt x="367" y="56"/>
                    </a:cubicBezTo>
                    <a:cubicBezTo>
                      <a:pt x="365" y="52"/>
                      <a:pt x="360" y="51"/>
                      <a:pt x="361" y="44"/>
                    </a:cubicBezTo>
                    <a:cubicBezTo>
                      <a:pt x="356" y="44"/>
                      <a:pt x="351" y="44"/>
                      <a:pt x="346" y="44"/>
                    </a:cubicBezTo>
                    <a:cubicBezTo>
                      <a:pt x="347" y="39"/>
                      <a:pt x="342" y="40"/>
                      <a:pt x="342" y="36"/>
                    </a:cubicBezTo>
                    <a:cubicBezTo>
                      <a:pt x="340" y="35"/>
                      <a:pt x="339" y="35"/>
                      <a:pt x="338" y="35"/>
                    </a:cubicBezTo>
                    <a:cubicBezTo>
                      <a:pt x="333" y="35"/>
                      <a:pt x="330" y="37"/>
                      <a:pt x="325" y="37"/>
                    </a:cubicBezTo>
                    <a:cubicBezTo>
                      <a:pt x="326" y="32"/>
                      <a:pt x="323" y="30"/>
                      <a:pt x="320" y="30"/>
                    </a:cubicBezTo>
                    <a:cubicBezTo>
                      <a:pt x="316" y="30"/>
                      <a:pt x="312" y="33"/>
                      <a:pt x="311" y="36"/>
                    </a:cubicBezTo>
                    <a:cubicBezTo>
                      <a:pt x="311" y="29"/>
                      <a:pt x="309" y="25"/>
                      <a:pt x="304" y="25"/>
                    </a:cubicBezTo>
                    <a:cubicBezTo>
                      <a:pt x="296" y="31"/>
                      <a:pt x="286" y="48"/>
                      <a:pt x="296" y="58"/>
                    </a:cubicBezTo>
                    <a:cubicBezTo>
                      <a:pt x="297" y="58"/>
                      <a:pt x="297" y="58"/>
                      <a:pt x="297" y="58"/>
                    </a:cubicBezTo>
                    <a:cubicBezTo>
                      <a:pt x="298" y="58"/>
                      <a:pt x="299" y="58"/>
                      <a:pt x="300" y="58"/>
                    </a:cubicBezTo>
                    <a:cubicBezTo>
                      <a:pt x="301" y="58"/>
                      <a:pt x="301" y="58"/>
                      <a:pt x="302" y="58"/>
                    </a:cubicBezTo>
                    <a:cubicBezTo>
                      <a:pt x="303" y="58"/>
                      <a:pt x="304" y="58"/>
                      <a:pt x="304" y="60"/>
                    </a:cubicBezTo>
                    <a:cubicBezTo>
                      <a:pt x="302" y="65"/>
                      <a:pt x="299" y="68"/>
                      <a:pt x="296" y="72"/>
                    </a:cubicBezTo>
                    <a:cubicBezTo>
                      <a:pt x="292" y="68"/>
                      <a:pt x="300" y="68"/>
                      <a:pt x="298" y="62"/>
                    </a:cubicBezTo>
                    <a:cubicBezTo>
                      <a:pt x="292" y="58"/>
                      <a:pt x="287" y="53"/>
                      <a:pt x="285" y="46"/>
                    </a:cubicBezTo>
                    <a:cubicBezTo>
                      <a:pt x="284" y="46"/>
                      <a:pt x="284" y="46"/>
                      <a:pt x="284" y="46"/>
                    </a:cubicBezTo>
                    <a:cubicBezTo>
                      <a:pt x="282" y="46"/>
                      <a:pt x="281" y="45"/>
                      <a:pt x="279" y="44"/>
                    </a:cubicBezTo>
                    <a:cubicBezTo>
                      <a:pt x="278" y="43"/>
                      <a:pt x="277" y="42"/>
                      <a:pt x="275" y="42"/>
                    </a:cubicBezTo>
                    <a:cubicBezTo>
                      <a:pt x="274" y="42"/>
                      <a:pt x="273" y="42"/>
                      <a:pt x="272" y="43"/>
                    </a:cubicBezTo>
                    <a:cubicBezTo>
                      <a:pt x="272" y="47"/>
                      <a:pt x="269" y="46"/>
                      <a:pt x="270" y="51"/>
                    </a:cubicBezTo>
                    <a:cubicBezTo>
                      <a:pt x="276" y="53"/>
                      <a:pt x="274" y="67"/>
                      <a:pt x="270" y="70"/>
                    </a:cubicBezTo>
                    <a:cubicBezTo>
                      <a:pt x="268" y="69"/>
                      <a:pt x="267" y="66"/>
                      <a:pt x="267" y="62"/>
                    </a:cubicBezTo>
                    <a:cubicBezTo>
                      <a:pt x="266" y="61"/>
                      <a:pt x="266" y="61"/>
                      <a:pt x="265" y="61"/>
                    </a:cubicBezTo>
                    <a:cubicBezTo>
                      <a:pt x="259" y="61"/>
                      <a:pt x="258" y="68"/>
                      <a:pt x="252" y="68"/>
                    </a:cubicBezTo>
                    <a:cubicBezTo>
                      <a:pt x="246" y="66"/>
                      <a:pt x="240" y="64"/>
                      <a:pt x="236" y="58"/>
                    </a:cubicBezTo>
                    <a:cubicBezTo>
                      <a:pt x="237" y="58"/>
                      <a:pt x="238" y="58"/>
                      <a:pt x="239" y="58"/>
                    </a:cubicBezTo>
                    <a:cubicBezTo>
                      <a:pt x="242" y="58"/>
                      <a:pt x="243" y="58"/>
                      <a:pt x="245" y="59"/>
                    </a:cubicBezTo>
                    <a:cubicBezTo>
                      <a:pt x="247" y="59"/>
                      <a:pt x="249" y="60"/>
                      <a:pt x="251" y="60"/>
                    </a:cubicBezTo>
                    <a:cubicBezTo>
                      <a:pt x="251" y="60"/>
                      <a:pt x="252" y="60"/>
                      <a:pt x="252" y="60"/>
                    </a:cubicBezTo>
                    <a:cubicBezTo>
                      <a:pt x="256" y="56"/>
                      <a:pt x="252" y="55"/>
                      <a:pt x="252" y="49"/>
                    </a:cubicBezTo>
                    <a:cubicBezTo>
                      <a:pt x="261" y="47"/>
                      <a:pt x="265" y="40"/>
                      <a:pt x="273" y="37"/>
                    </a:cubicBezTo>
                    <a:cubicBezTo>
                      <a:pt x="270" y="32"/>
                      <a:pt x="271" y="28"/>
                      <a:pt x="270" y="24"/>
                    </a:cubicBezTo>
                    <a:cubicBezTo>
                      <a:pt x="262" y="24"/>
                      <a:pt x="254" y="24"/>
                      <a:pt x="246" y="24"/>
                    </a:cubicBezTo>
                    <a:cubicBezTo>
                      <a:pt x="242" y="28"/>
                      <a:pt x="234" y="28"/>
                      <a:pt x="233" y="36"/>
                    </a:cubicBezTo>
                    <a:cubicBezTo>
                      <a:pt x="232" y="33"/>
                      <a:pt x="231" y="31"/>
                      <a:pt x="230" y="29"/>
                    </a:cubicBezTo>
                    <a:cubicBezTo>
                      <a:pt x="230" y="29"/>
                      <a:pt x="229" y="29"/>
                      <a:pt x="229" y="29"/>
                    </a:cubicBezTo>
                    <a:cubicBezTo>
                      <a:pt x="229" y="29"/>
                      <a:pt x="228" y="29"/>
                      <a:pt x="227" y="29"/>
                    </a:cubicBezTo>
                    <a:cubicBezTo>
                      <a:pt x="227" y="29"/>
                      <a:pt x="226" y="29"/>
                      <a:pt x="225" y="29"/>
                    </a:cubicBezTo>
                    <a:cubicBezTo>
                      <a:pt x="223" y="29"/>
                      <a:pt x="220" y="28"/>
                      <a:pt x="222" y="24"/>
                    </a:cubicBezTo>
                    <a:cubicBezTo>
                      <a:pt x="223" y="24"/>
                      <a:pt x="225" y="24"/>
                      <a:pt x="226" y="24"/>
                    </a:cubicBezTo>
                    <a:cubicBezTo>
                      <a:pt x="237" y="24"/>
                      <a:pt x="249" y="17"/>
                      <a:pt x="259" y="13"/>
                    </a:cubicBezTo>
                    <a:cubicBezTo>
                      <a:pt x="259" y="17"/>
                      <a:pt x="262" y="19"/>
                      <a:pt x="266" y="19"/>
                    </a:cubicBezTo>
                    <a:cubicBezTo>
                      <a:pt x="270" y="19"/>
                      <a:pt x="274" y="17"/>
                      <a:pt x="275" y="15"/>
                    </a:cubicBezTo>
                    <a:cubicBezTo>
                      <a:pt x="274" y="11"/>
                      <a:pt x="274" y="6"/>
                      <a:pt x="272" y="3"/>
                    </a:cubicBezTo>
                    <a:cubicBezTo>
                      <a:pt x="262" y="4"/>
                      <a:pt x="258" y="11"/>
                      <a:pt x="248" y="11"/>
                    </a:cubicBezTo>
                    <a:cubicBezTo>
                      <a:pt x="248" y="8"/>
                      <a:pt x="248" y="4"/>
                      <a:pt x="248" y="1"/>
                    </a:cubicBezTo>
                    <a:cubicBezTo>
                      <a:pt x="246" y="1"/>
                      <a:pt x="245" y="0"/>
                      <a:pt x="245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ś1iďê">
                <a:extLst>
                  <a:ext uri="{FF2B5EF4-FFF2-40B4-BE49-F238E27FC236}">
                    <a16:creationId xmlns:a16="http://schemas.microsoft.com/office/drawing/2014/main" id="{C13C76B0-AB2F-49FA-87B9-07A8821A7816}"/>
                  </a:ext>
                </a:extLst>
              </p:cNvPr>
              <p:cNvSpPr/>
              <p:nvPr/>
            </p:nvSpPr>
            <p:spPr bwMode="auto">
              <a:xfrm>
                <a:off x="9572896" y="1504096"/>
                <a:ext cx="204000" cy="199794"/>
              </a:xfrm>
              <a:custGeom>
                <a:avLst/>
                <a:gdLst>
                  <a:gd name="T0" fmla="*/ 53 w 53"/>
                  <a:gd name="T1" fmla="*/ 0 h 52"/>
                  <a:gd name="T2" fmla="*/ 45 w 53"/>
                  <a:gd name="T3" fmla="*/ 0 h 52"/>
                  <a:gd name="T4" fmla="*/ 43 w 53"/>
                  <a:gd name="T5" fmla="*/ 4 h 52"/>
                  <a:gd name="T6" fmla="*/ 13 w 53"/>
                  <a:gd name="T7" fmla="*/ 14 h 52"/>
                  <a:gd name="T8" fmla="*/ 6 w 53"/>
                  <a:gd name="T9" fmla="*/ 32 h 52"/>
                  <a:gd name="T10" fmla="*/ 0 w 53"/>
                  <a:gd name="T11" fmla="*/ 42 h 52"/>
                  <a:gd name="T12" fmla="*/ 16 w 53"/>
                  <a:gd name="T13" fmla="*/ 52 h 52"/>
                  <a:gd name="T14" fmla="*/ 21 w 53"/>
                  <a:gd name="T15" fmla="*/ 49 h 52"/>
                  <a:gd name="T16" fmla="*/ 21 w 53"/>
                  <a:gd name="T17" fmla="*/ 49 h 52"/>
                  <a:gd name="T18" fmla="*/ 13 w 53"/>
                  <a:gd name="T19" fmla="*/ 26 h 52"/>
                  <a:gd name="T20" fmla="*/ 37 w 53"/>
                  <a:gd name="T21" fmla="*/ 13 h 52"/>
                  <a:gd name="T22" fmla="*/ 40 w 53"/>
                  <a:gd name="T23" fmla="*/ 13 h 52"/>
                  <a:gd name="T24" fmla="*/ 53 w 53"/>
                  <a:gd name="T2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52">
                    <a:moveTo>
                      <a:pt x="53" y="0"/>
                    </a:moveTo>
                    <a:cubicBezTo>
                      <a:pt x="50" y="0"/>
                      <a:pt x="48" y="0"/>
                      <a:pt x="45" y="0"/>
                    </a:cubicBezTo>
                    <a:cubicBezTo>
                      <a:pt x="45" y="2"/>
                      <a:pt x="45" y="4"/>
                      <a:pt x="43" y="4"/>
                    </a:cubicBezTo>
                    <a:cubicBezTo>
                      <a:pt x="31" y="5"/>
                      <a:pt x="22" y="10"/>
                      <a:pt x="13" y="14"/>
                    </a:cubicBezTo>
                    <a:cubicBezTo>
                      <a:pt x="13" y="23"/>
                      <a:pt x="5" y="22"/>
                      <a:pt x="6" y="32"/>
                    </a:cubicBezTo>
                    <a:cubicBezTo>
                      <a:pt x="4" y="35"/>
                      <a:pt x="0" y="37"/>
                      <a:pt x="0" y="42"/>
                    </a:cubicBezTo>
                    <a:cubicBezTo>
                      <a:pt x="5" y="46"/>
                      <a:pt x="10" y="49"/>
                      <a:pt x="16" y="52"/>
                    </a:cubicBezTo>
                    <a:cubicBezTo>
                      <a:pt x="17" y="50"/>
                      <a:pt x="18" y="49"/>
                      <a:pt x="21" y="49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18" y="41"/>
                      <a:pt x="11" y="39"/>
                      <a:pt x="13" y="26"/>
                    </a:cubicBezTo>
                    <a:cubicBezTo>
                      <a:pt x="24" y="25"/>
                      <a:pt x="28" y="17"/>
                      <a:pt x="37" y="13"/>
                    </a:cubicBezTo>
                    <a:cubicBezTo>
                      <a:pt x="38" y="13"/>
                      <a:pt x="39" y="13"/>
                      <a:pt x="40" y="13"/>
                    </a:cubicBezTo>
                    <a:cubicBezTo>
                      <a:pt x="48" y="13"/>
                      <a:pt x="52" y="8"/>
                      <a:pt x="53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şļïďê">
                <a:extLst>
                  <a:ext uri="{FF2B5EF4-FFF2-40B4-BE49-F238E27FC236}">
                    <a16:creationId xmlns:a16="http://schemas.microsoft.com/office/drawing/2014/main" id="{253FC2F9-F8C0-4E20-BFBD-D592593B0A4F}"/>
                  </a:ext>
                </a:extLst>
              </p:cNvPr>
              <p:cNvSpPr/>
              <p:nvPr/>
            </p:nvSpPr>
            <p:spPr bwMode="auto">
              <a:xfrm>
                <a:off x="10622340" y="1504096"/>
                <a:ext cx="107258" cy="69402"/>
              </a:xfrm>
              <a:custGeom>
                <a:avLst/>
                <a:gdLst>
                  <a:gd name="T0" fmla="*/ 16 w 28"/>
                  <a:gd name="T1" fmla="*/ 0 h 18"/>
                  <a:gd name="T2" fmla="*/ 15 w 28"/>
                  <a:gd name="T3" fmla="*/ 0 h 18"/>
                  <a:gd name="T4" fmla="*/ 12 w 28"/>
                  <a:gd name="T5" fmla="*/ 4 h 18"/>
                  <a:gd name="T6" fmla="*/ 12 w 28"/>
                  <a:gd name="T7" fmla="*/ 4 h 18"/>
                  <a:gd name="T8" fmla="*/ 2 w 28"/>
                  <a:gd name="T9" fmla="*/ 4 h 18"/>
                  <a:gd name="T10" fmla="*/ 18 w 28"/>
                  <a:gd name="T11" fmla="*/ 18 h 18"/>
                  <a:gd name="T12" fmla="*/ 28 w 28"/>
                  <a:gd name="T13" fmla="*/ 7 h 18"/>
                  <a:gd name="T14" fmla="*/ 16 w 28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8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4" y="1"/>
                      <a:pt x="14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9" y="4"/>
                      <a:pt x="5" y="4"/>
                      <a:pt x="2" y="4"/>
                    </a:cubicBezTo>
                    <a:cubicBezTo>
                      <a:pt x="0" y="16"/>
                      <a:pt x="14" y="12"/>
                      <a:pt x="18" y="18"/>
                    </a:cubicBezTo>
                    <a:cubicBezTo>
                      <a:pt x="22" y="15"/>
                      <a:pt x="24" y="10"/>
                      <a:pt x="28" y="7"/>
                    </a:cubicBezTo>
                    <a:cubicBezTo>
                      <a:pt x="22" y="7"/>
                      <a:pt x="21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ṣḷíḍê">
                <a:extLst>
                  <a:ext uri="{FF2B5EF4-FFF2-40B4-BE49-F238E27FC236}">
                    <a16:creationId xmlns:a16="http://schemas.microsoft.com/office/drawing/2014/main" id="{DEEB65FD-E19A-40D0-A197-D64CEAA9D3F5}"/>
                  </a:ext>
                </a:extLst>
              </p:cNvPr>
              <p:cNvSpPr/>
              <p:nvPr/>
            </p:nvSpPr>
            <p:spPr bwMode="auto">
              <a:xfrm>
                <a:off x="8601266" y="1765930"/>
                <a:ext cx="141959" cy="107258"/>
              </a:xfrm>
              <a:custGeom>
                <a:avLst/>
                <a:gdLst>
                  <a:gd name="T0" fmla="*/ 7 w 37"/>
                  <a:gd name="T1" fmla="*/ 0 h 28"/>
                  <a:gd name="T2" fmla="*/ 6 w 37"/>
                  <a:gd name="T3" fmla="*/ 0 h 28"/>
                  <a:gd name="T4" fmla="*/ 0 w 37"/>
                  <a:gd name="T5" fmla="*/ 12 h 28"/>
                  <a:gd name="T6" fmla="*/ 2 w 37"/>
                  <a:gd name="T7" fmla="*/ 12 h 28"/>
                  <a:gd name="T8" fmla="*/ 4 w 37"/>
                  <a:gd name="T9" fmla="*/ 11 h 28"/>
                  <a:gd name="T10" fmla="*/ 7 w 37"/>
                  <a:gd name="T11" fmla="*/ 10 h 28"/>
                  <a:gd name="T12" fmla="*/ 8 w 37"/>
                  <a:gd name="T13" fmla="*/ 10 h 28"/>
                  <a:gd name="T14" fmla="*/ 3 w 37"/>
                  <a:gd name="T15" fmla="*/ 21 h 28"/>
                  <a:gd name="T16" fmla="*/ 6 w 37"/>
                  <a:gd name="T17" fmla="*/ 20 h 28"/>
                  <a:gd name="T18" fmla="*/ 15 w 37"/>
                  <a:gd name="T19" fmla="*/ 28 h 28"/>
                  <a:gd name="T20" fmla="*/ 20 w 37"/>
                  <a:gd name="T21" fmla="*/ 26 h 28"/>
                  <a:gd name="T22" fmla="*/ 27 w 37"/>
                  <a:gd name="T23" fmla="*/ 28 h 28"/>
                  <a:gd name="T24" fmla="*/ 36 w 37"/>
                  <a:gd name="T25" fmla="*/ 22 h 28"/>
                  <a:gd name="T26" fmla="*/ 32 w 37"/>
                  <a:gd name="T27" fmla="*/ 5 h 28"/>
                  <a:gd name="T28" fmla="*/ 27 w 37"/>
                  <a:gd name="T29" fmla="*/ 6 h 28"/>
                  <a:gd name="T30" fmla="*/ 24 w 37"/>
                  <a:gd name="T31" fmla="*/ 6 h 28"/>
                  <a:gd name="T32" fmla="*/ 22 w 37"/>
                  <a:gd name="T33" fmla="*/ 6 h 28"/>
                  <a:gd name="T34" fmla="*/ 16 w 37"/>
                  <a:gd name="T35" fmla="*/ 7 h 28"/>
                  <a:gd name="T36" fmla="*/ 7 w 37"/>
                  <a:gd name="T3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8">
                    <a:moveTo>
                      <a:pt x="7" y="0"/>
                    </a:moveTo>
                    <a:cubicBezTo>
                      <a:pt x="7" y="0"/>
                      <a:pt x="7" y="0"/>
                      <a:pt x="6" y="0"/>
                    </a:cubicBezTo>
                    <a:cubicBezTo>
                      <a:pt x="8" y="8"/>
                      <a:pt x="0" y="6"/>
                      <a:pt x="0" y="12"/>
                    </a:cubicBezTo>
                    <a:cubicBezTo>
                      <a:pt x="1" y="12"/>
                      <a:pt x="1" y="12"/>
                      <a:pt x="2" y="12"/>
                    </a:cubicBezTo>
                    <a:cubicBezTo>
                      <a:pt x="3" y="12"/>
                      <a:pt x="4" y="12"/>
                      <a:pt x="4" y="11"/>
                    </a:cubicBezTo>
                    <a:cubicBezTo>
                      <a:pt x="5" y="11"/>
                      <a:pt x="6" y="10"/>
                      <a:pt x="7" y="10"/>
                    </a:cubicBezTo>
                    <a:cubicBezTo>
                      <a:pt x="7" y="10"/>
                      <a:pt x="8" y="10"/>
                      <a:pt x="8" y="10"/>
                    </a:cubicBezTo>
                    <a:cubicBezTo>
                      <a:pt x="7" y="14"/>
                      <a:pt x="2" y="14"/>
                      <a:pt x="3" y="21"/>
                    </a:cubicBezTo>
                    <a:cubicBezTo>
                      <a:pt x="4" y="20"/>
                      <a:pt x="5" y="20"/>
                      <a:pt x="6" y="20"/>
                    </a:cubicBezTo>
                    <a:cubicBezTo>
                      <a:pt x="11" y="20"/>
                      <a:pt x="10" y="27"/>
                      <a:pt x="15" y="28"/>
                    </a:cubicBezTo>
                    <a:cubicBezTo>
                      <a:pt x="15" y="26"/>
                      <a:pt x="17" y="26"/>
                      <a:pt x="20" y="26"/>
                    </a:cubicBezTo>
                    <a:cubicBezTo>
                      <a:pt x="23" y="26"/>
                      <a:pt x="27" y="27"/>
                      <a:pt x="27" y="28"/>
                    </a:cubicBezTo>
                    <a:cubicBezTo>
                      <a:pt x="28" y="23"/>
                      <a:pt x="34" y="25"/>
                      <a:pt x="36" y="22"/>
                    </a:cubicBezTo>
                    <a:cubicBezTo>
                      <a:pt x="37" y="14"/>
                      <a:pt x="32" y="12"/>
                      <a:pt x="32" y="5"/>
                    </a:cubicBezTo>
                    <a:cubicBezTo>
                      <a:pt x="30" y="6"/>
                      <a:pt x="29" y="6"/>
                      <a:pt x="27" y="6"/>
                    </a:cubicBezTo>
                    <a:cubicBezTo>
                      <a:pt x="26" y="6"/>
                      <a:pt x="25" y="6"/>
                      <a:pt x="24" y="6"/>
                    </a:cubicBezTo>
                    <a:cubicBezTo>
                      <a:pt x="24" y="6"/>
                      <a:pt x="23" y="6"/>
                      <a:pt x="22" y="6"/>
                    </a:cubicBezTo>
                    <a:cubicBezTo>
                      <a:pt x="20" y="6"/>
                      <a:pt x="18" y="6"/>
                      <a:pt x="16" y="7"/>
                    </a:cubicBezTo>
                    <a:cubicBezTo>
                      <a:pt x="12" y="6"/>
                      <a:pt x="12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ṥ1íḍe">
                <a:extLst>
                  <a:ext uri="{FF2B5EF4-FFF2-40B4-BE49-F238E27FC236}">
                    <a16:creationId xmlns:a16="http://schemas.microsoft.com/office/drawing/2014/main" id="{7E98C700-E8BF-445F-B338-3C8F11762105}"/>
                  </a:ext>
                </a:extLst>
              </p:cNvPr>
              <p:cNvSpPr/>
              <p:nvPr/>
            </p:nvSpPr>
            <p:spPr bwMode="auto">
              <a:xfrm>
                <a:off x="7760028" y="1831127"/>
                <a:ext cx="95691" cy="62042"/>
              </a:xfrm>
              <a:custGeom>
                <a:avLst/>
                <a:gdLst>
                  <a:gd name="T0" fmla="*/ 10 w 25"/>
                  <a:gd name="T1" fmla="*/ 0 h 16"/>
                  <a:gd name="T2" fmla="*/ 8 w 25"/>
                  <a:gd name="T3" fmla="*/ 0 h 16"/>
                  <a:gd name="T4" fmla="*/ 2 w 25"/>
                  <a:gd name="T5" fmla="*/ 9 h 16"/>
                  <a:gd name="T6" fmla="*/ 0 w 25"/>
                  <a:gd name="T7" fmla="*/ 9 h 16"/>
                  <a:gd name="T8" fmla="*/ 11 w 25"/>
                  <a:gd name="T9" fmla="*/ 16 h 16"/>
                  <a:gd name="T10" fmla="*/ 12 w 25"/>
                  <a:gd name="T11" fmla="*/ 16 h 16"/>
                  <a:gd name="T12" fmla="*/ 14 w 25"/>
                  <a:gd name="T13" fmla="*/ 11 h 16"/>
                  <a:gd name="T14" fmla="*/ 18 w 25"/>
                  <a:gd name="T15" fmla="*/ 12 h 16"/>
                  <a:gd name="T16" fmla="*/ 22 w 25"/>
                  <a:gd name="T17" fmla="*/ 14 h 16"/>
                  <a:gd name="T18" fmla="*/ 25 w 25"/>
                  <a:gd name="T19" fmla="*/ 11 h 16"/>
                  <a:gd name="T20" fmla="*/ 18 w 25"/>
                  <a:gd name="T21" fmla="*/ 2 h 16"/>
                  <a:gd name="T22" fmla="*/ 16 w 25"/>
                  <a:gd name="T23" fmla="*/ 2 h 16"/>
                  <a:gd name="T24" fmla="*/ 13 w 25"/>
                  <a:gd name="T25" fmla="*/ 1 h 16"/>
                  <a:gd name="T26" fmla="*/ 10 w 25"/>
                  <a:gd name="T2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16">
                    <a:moveTo>
                      <a:pt x="10" y="0"/>
                    </a:moveTo>
                    <a:cubicBezTo>
                      <a:pt x="10" y="0"/>
                      <a:pt x="9" y="0"/>
                      <a:pt x="8" y="0"/>
                    </a:cubicBezTo>
                    <a:cubicBezTo>
                      <a:pt x="6" y="3"/>
                      <a:pt x="7" y="9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15"/>
                      <a:pt x="5" y="16"/>
                      <a:pt x="11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1" y="12"/>
                      <a:pt x="12" y="11"/>
                      <a:pt x="14" y="11"/>
                    </a:cubicBezTo>
                    <a:cubicBezTo>
                      <a:pt x="15" y="11"/>
                      <a:pt x="16" y="12"/>
                      <a:pt x="18" y="12"/>
                    </a:cubicBezTo>
                    <a:cubicBezTo>
                      <a:pt x="19" y="13"/>
                      <a:pt x="21" y="14"/>
                      <a:pt x="22" y="14"/>
                    </a:cubicBezTo>
                    <a:cubicBezTo>
                      <a:pt x="23" y="14"/>
                      <a:pt x="24" y="13"/>
                      <a:pt x="25" y="11"/>
                    </a:cubicBezTo>
                    <a:cubicBezTo>
                      <a:pt x="18" y="9"/>
                      <a:pt x="22" y="6"/>
                      <a:pt x="18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ṣḻïḍé">
                <a:extLst>
                  <a:ext uri="{FF2B5EF4-FFF2-40B4-BE49-F238E27FC236}">
                    <a16:creationId xmlns:a16="http://schemas.microsoft.com/office/drawing/2014/main" id="{33C4AB19-4387-4F07-AF5F-4DFA59F6A759}"/>
                  </a:ext>
                </a:extLst>
              </p:cNvPr>
              <p:cNvSpPr/>
              <p:nvPr/>
            </p:nvSpPr>
            <p:spPr bwMode="auto">
              <a:xfrm>
                <a:off x="8824193" y="1965725"/>
                <a:ext cx="126186" cy="219774"/>
              </a:xfrm>
              <a:custGeom>
                <a:avLst/>
                <a:gdLst>
                  <a:gd name="T0" fmla="*/ 18 w 33"/>
                  <a:gd name="T1" fmla="*/ 0 h 57"/>
                  <a:gd name="T2" fmla="*/ 7 w 33"/>
                  <a:gd name="T3" fmla="*/ 3 h 57"/>
                  <a:gd name="T4" fmla="*/ 5 w 33"/>
                  <a:gd name="T5" fmla="*/ 26 h 57"/>
                  <a:gd name="T6" fmla="*/ 13 w 33"/>
                  <a:gd name="T7" fmla="*/ 29 h 57"/>
                  <a:gd name="T8" fmla="*/ 7 w 33"/>
                  <a:gd name="T9" fmla="*/ 37 h 57"/>
                  <a:gd name="T10" fmla="*/ 5 w 33"/>
                  <a:gd name="T11" fmla="*/ 36 h 57"/>
                  <a:gd name="T12" fmla="*/ 8 w 33"/>
                  <a:gd name="T13" fmla="*/ 52 h 57"/>
                  <a:gd name="T14" fmla="*/ 0 w 33"/>
                  <a:gd name="T15" fmla="*/ 57 h 57"/>
                  <a:gd name="T16" fmla="*/ 21 w 33"/>
                  <a:gd name="T17" fmla="*/ 55 h 57"/>
                  <a:gd name="T18" fmla="*/ 26 w 33"/>
                  <a:gd name="T19" fmla="*/ 55 h 57"/>
                  <a:gd name="T20" fmla="*/ 33 w 33"/>
                  <a:gd name="T21" fmla="*/ 38 h 57"/>
                  <a:gd name="T22" fmla="*/ 26 w 33"/>
                  <a:gd name="T23" fmla="*/ 33 h 57"/>
                  <a:gd name="T24" fmla="*/ 21 w 33"/>
                  <a:gd name="T25" fmla="*/ 12 h 57"/>
                  <a:gd name="T26" fmla="*/ 15 w 33"/>
                  <a:gd name="T27" fmla="*/ 7 h 57"/>
                  <a:gd name="T28" fmla="*/ 20 w 33"/>
                  <a:gd name="T29" fmla="*/ 0 h 57"/>
                  <a:gd name="T30" fmla="*/ 18 w 33"/>
                  <a:gd name="T3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3" h="57">
                    <a:moveTo>
                      <a:pt x="18" y="0"/>
                    </a:moveTo>
                    <a:cubicBezTo>
                      <a:pt x="13" y="0"/>
                      <a:pt x="10" y="2"/>
                      <a:pt x="7" y="3"/>
                    </a:cubicBezTo>
                    <a:cubicBezTo>
                      <a:pt x="8" y="13"/>
                      <a:pt x="4" y="17"/>
                      <a:pt x="5" y="26"/>
                    </a:cubicBezTo>
                    <a:cubicBezTo>
                      <a:pt x="9" y="28"/>
                      <a:pt x="11" y="28"/>
                      <a:pt x="13" y="29"/>
                    </a:cubicBezTo>
                    <a:cubicBezTo>
                      <a:pt x="14" y="34"/>
                      <a:pt x="10" y="37"/>
                      <a:pt x="7" y="37"/>
                    </a:cubicBezTo>
                    <a:cubicBezTo>
                      <a:pt x="7" y="37"/>
                      <a:pt x="6" y="37"/>
                      <a:pt x="5" y="36"/>
                    </a:cubicBezTo>
                    <a:cubicBezTo>
                      <a:pt x="4" y="44"/>
                      <a:pt x="6" y="48"/>
                      <a:pt x="8" y="52"/>
                    </a:cubicBezTo>
                    <a:cubicBezTo>
                      <a:pt x="6" y="53"/>
                      <a:pt x="0" y="52"/>
                      <a:pt x="0" y="57"/>
                    </a:cubicBezTo>
                    <a:cubicBezTo>
                      <a:pt x="7" y="56"/>
                      <a:pt x="13" y="55"/>
                      <a:pt x="21" y="55"/>
                    </a:cubicBezTo>
                    <a:cubicBezTo>
                      <a:pt x="22" y="55"/>
                      <a:pt x="24" y="55"/>
                      <a:pt x="26" y="55"/>
                    </a:cubicBezTo>
                    <a:cubicBezTo>
                      <a:pt x="28" y="48"/>
                      <a:pt x="27" y="43"/>
                      <a:pt x="33" y="38"/>
                    </a:cubicBezTo>
                    <a:cubicBezTo>
                      <a:pt x="31" y="36"/>
                      <a:pt x="28" y="35"/>
                      <a:pt x="26" y="33"/>
                    </a:cubicBezTo>
                    <a:cubicBezTo>
                      <a:pt x="28" y="22"/>
                      <a:pt x="15" y="21"/>
                      <a:pt x="21" y="12"/>
                    </a:cubicBezTo>
                    <a:cubicBezTo>
                      <a:pt x="19" y="10"/>
                      <a:pt x="16" y="9"/>
                      <a:pt x="15" y="7"/>
                    </a:cubicBezTo>
                    <a:cubicBezTo>
                      <a:pt x="17" y="5"/>
                      <a:pt x="20" y="4"/>
                      <a:pt x="20" y="0"/>
                    </a:cubicBezTo>
                    <a:cubicBezTo>
                      <a:pt x="19" y="0"/>
                      <a:pt x="19" y="0"/>
                      <a:pt x="18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ŝ1iḓé">
                <a:extLst>
                  <a:ext uri="{FF2B5EF4-FFF2-40B4-BE49-F238E27FC236}">
                    <a16:creationId xmlns:a16="http://schemas.microsoft.com/office/drawing/2014/main" id="{045D4883-B67E-41A5-9E87-E386C846DA38}"/>
                  </a:ext>
                </a:extLst>
              </p:cNvPr>
              <p:cNvSpPr/>
              <p:nvPr/>
            </p:nvSpPr>
            <p:spPr bwMode="auto">
              <a:xfrm>
                <a:off x="8770565" y="2065622"/>
                <a:ext cx="60990" cy="73608"/>
              </a:xfrm>
              <a:custGeom>
                <a:avLst/>
                <a:gdLst>
                  <a:gd name="T0" fmla="*/ 16 w 16"/>
                  <a:gd name="T1" fmla="*/ 0 h 19"/>
                  <a:gd name="T2" fmla="*/ 8 w 16"/>
                  <a:gd name="T3" fmla="*/ 0 h 19"/>
                  <a:gd name="T4" fmla="*/ 6 w 16"/>
                  <a:gd name="T5" fmla="*/ 4 h 19"/>
                  <a:gd name="T6" fmla="*/ 5 w 16"/>
                  <a:gd name="T7" fmla="*/ 4 h 19"/>
                  <a:gd name="T8" fmla="*/ 4 w 16"/>
                  <a:gd name="T9" fmla="*/ 4 h 19"/>
                  <a:gd name="T10" fmla="*/ 1 w 16"/>
                  <a:gd name="T11" fmla="*/ 5 h 19"/>
                  <a:gd name="T12" fmla="*/ 3 w 16"/>
                  <a:gd name="T13" fmla="*/ 19 h 19"/>
                  <a:gd name="T14" fmla="*/ 16 w 16"/>
                  <a:gd name="T15" fmla="*/ 15 h 19"/>
                  <a:gd name="T16" fmla="*/ 16 w 16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9">
                    <a:moveTo>
                      <a:pt x="16" y="0"/>
                    </a:moveTo>
                    <a:cubicBezTo>
                      <a:pt x="13" y="0"/>
                      <a:pt x="10" y="0"/>
                      <a:pt x="8" y="0"/>
                    </a:cubicBezTo>
                    <a:cubicBezTo>
                      <a:pt x="8" y="3"/>
                      <a:pt x="7" y="4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2" y="4"/>
                      <a:pt x="1" y="5"/>
                    </a:cubicBezTo>
                    <a:cubicBezTo>
                      <a:pt x="2" y="10"/>
                      <a:pt x="0" y="16"/>
                      <a:pt x="3" y="19"/>
                    </a:cubicBezTo>
                    <a:cubicBezTo>
                      <a:pt x="7" y="17"/>
                      <a:pt x="13" y="18"/>
                      <a:pt x="16" y="15"/>
                    </a:cubicBezTo>
                    <a:cubicBezTo>
                      <a:pt x="14" y="8"/>
                      <a:pt x="16" y="8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ïŝḻiďé">
                <a:extLst>
                  <a:ext uri="{FF2B5EF4-FFF2-40B4-BE49-F238E27FC236}">
                    <a16:creationId xmlns:a16="http://schemas.microsoft.com/office/drawing/2014/main" id="{2F843D45-D8CC-4C31-8BC7-AD801E6D862B}"/>
                  </a:ext>
                </a:extLst>
              </p:cNvPr>
              <p:cNvSpPr/>
              <p:nvPr/>
            </p:nvSpPr>
            <p:spPr bwMode="auto">
              <a:xfrm>
                <a:off x="10879969" y="2269622"/>
                <a:ext cx="91485" cy="80969"/>
              </a:xfrm>
              <a:custGeom>
                <a:avLst/>
                <a:gdLst>
                  <a:gd name="T0" fmla="*/ 1 w 24"/>
                  <a:gd name="T1" fmla="*/ 0 h 21"/>
                  <a:gd name="T2" fmla="*/ 0 w 24"/>
                  <a:gd name="T3" fmla="*/ 19 h 21"/>
                  <a:gd name="T4" fmla="*/ 2 w 24"/>
                  <a:gd name="T5" fmla="*/ 21 h 21"/>
                  <a:gd name="T6" fmla="*/ 5 w 24"/>
                  <a:gd name="T7" fmla="*/ 18 h 21"/>
                  <a:gd name="T8" fmla="*/ 9 w 24"/>
                  <a:gd name="T9" fmla="*/ 16 h 21"/>
                  <a:gd name="T10" fmla="*/ 10 w 24"/>
                  <a:gd name="T11" fmla="*/ 16 h 21"/>
                  <a:gd name="T12" fmla="*/ 14 w 24"/>
                  <a:gd name="T13" fmla="*/ 21 h 21"/>
                  <a:gd name="T14" fmla="*/ 14 w 24"/>
                  <a:gd name="T15" fmla="*/ 21 h 21"/>
                  <a:gd name="T16" fmla="*/ 24 w 24"/>
                  <a:gd name="T17" fmla="*/ 7 h 21"/>
                  <a:gd name="T18" fmla="*/ 1 w 24"/>
                  <a:gd name="T1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1">
                    <a:moveTo>
                      <a:pt x="1" y="0"/>
                    </a:moveTo>
                    <a:cubicBezTo>
                      <a:pt x="3" y="9"/>
                      <a:pt x="0" y="12"/>
                      <a:pt x="0" y="19"/>
                    </a:cubicBezTo>
                    <a:cubicBezTo>
                      <a:pt x="1" y="20"/>
                      <a:pt x="1" y="21"/>
                      <a:pt x="2" y="21"/>
                    </a:cubicBezTo>
                    <a:cubicBezTo>
                      <a:pt x="3" y="21"/>
                      <a:pt x="4" y="20"/>
                      <a:pt x="5" y="18"/>
                    </a:cubicBezTo>
                    <a:cubicBezTo>
                      <a:pt x="6" y="17"/>
                      <a:pt x="7" y="16"/>
                      <a:pt x="9" y="16"/>
                    </a:cubicBezTo>
                    <a:cubicBezTo>
                      <a:pt x="9" y="16"/>
                      <a:pt x="9" y="16"/>
                      <a:pt x="10" y="16"/>
                    </a:cubicBezTo>
                    <a:cubicBezTo>
                      <a:pt x="13" y="16"/>
                      <a:pt x="11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8" y="17"/>
                      <a:pt x="17" y="8"/>
                      <a:pt x="24" y="7"/>
                    </a:cubicBezTo>
                    <a:cubicBezTo>
                      <a:pt x="16" y="6"/>
                      <a:pt x="10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şḻíḋe">
                <a:extLst>
                  <a:ext uri="{FF2B5EF4-FFF2-40B4-BE49-F238E27FC236}">
                    <a16:creationId xmlns:a16="http://schemas.microsoft.com/office/drawing/2014/main" id="{E4645CE4-6A09-4FE8-8A7E-C6392BE8090B}"/>
                  </a:ext>
                </a:extLst>
              </p:cNvPr>
              <p:cNvSpPr/>
              <p:nvPr/>
            </p:nvSpPr>
            <p:spPr bwMode="auto">
              <a:xfrm>
                <a:off x="10771659" y="2350591"/>
                <a:ext cx="161938" cy="227134"/>
              </a:xfrm>
              <a:custGeom>
                <a:avLst/>
                <a:gdLst>
                  <a:gd name="T0" fmla="*/ 39 w 42"/>
                  <a:gd name="T1" fmla="*/ 0 h 59"/>
                  <a:gd name="T2" fmla="*/ 33 w 42"/>
                  <a:gd name="T3" fmla="*/ 0 h 59"/>
                  <a:gd name="T4" fmla="*/ 34 w 42"/>
                  <a:gd name="T5" fmla="*/ 21 h 59"/>
                  <a:gd name="T6" fmla="*/ 33 w 42"/>
                  <a:gd name="T7" fmla="*/ 24 h 59"/>
                  <a:gd name="T8" fmla="*/ 18 w 42"/>
                  <a:gd name="T9" fmla="*/ 35 h 59"/>
                  <a:gd name="T10" fmla="*/ 2 w 42"/>
                  <a:gd name="T11" fmla="*/ 45 h 59"/>
                  <a:gd name="T12" fmla="*/ 4 w 42"/>
                  <a:gd name="T13" fmla="*/ 47 h 59"/>
                  <a:gd name="T14" fmla="*/ 6 w 42"/>
                  <a:gd name="T15" fmla="*/ 47 h 59"/>
                  <a:gd name="T16" fmla="*/ 8 w 42"/>
                  <a:gd name="T17" fmla="*/ 47 h 59"/>
                  <a:gd name="T18" fmla="*/ 10 w 42"/>
                  <a:gd name="T19" fmla="*/ 49 h 59"/>
                  <a:gd name="T20" fmla="*/ 0 w 42"/>
                  <a:gd name="T21" fmla="*/ 49 h 59"/>
                  <a:gd name="T22" fmla="*/ 7 w 42"/>
                  <a:gd name="T23" fmla="*/ 59 h 59"/>
                  <a:gd name="T24" fmla="*/ 17 w 42"/>
                  <a:gd name="T25" fmla="*/ 47 h 59"/>
                  <a:gd name="T26" fmla="*/ 17 w 42"/>
                  <a:gd name="T27" fmla="*/ 47 h 59"/>
                  <a:gd name="T28" fmla="*/ 21 w 42"/>
                  <a:gd name="T29" fmla="*/ 49 h 59"/>
                  <a:gd name="T30" fmla="*/ 42 w 42"/>
                  <a:gd name="T31" fmla="*/ 35 h 59"/>
                  <a:gd name="T32" fmla="*/ 39 w 42"/>
                  <a:gd name="T3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2" h="59">
                    <a:moveTo>
                      <a:pt x="39" y="0"/>
                    </a:moveTo>
                    <a:cubicBezTo>
                      <a:pt x="37" y="0"/>
                      <a:pt x="35" y="0"/>
                      <a:pt x="33" y="0"/>
                    </a:cubicBezTo>
                    <a:cubicBezTo>
                      <a:pt x="35" y="8"/>
                      <a:pt x="32" y="12"/>
                      <a:pt x="34" y="21"/>
                    </a:cubicBezTo>
                    <a:cubicBezTo>
                      <a:pt x="33" y="21"/>
                      <a:pt x="33" y="22"/>
                      <a:pt x="33" y="24"/>
                    </a:cubicBezTo>
                    <a:cubicBezTo>
                      <a:pt x="27" y="27"/>
                      <a:pt x="24" y="29"/>
                      <a:pt x="18" y="35"/>
                    </a:cubicBezTo>
                    <a:cubicBezTo>
                      <a:pt x="12" y="38"/>
                      <a:pt x="2" y="36"/>
                      <a:pt x="2" y="45"/>
                    </a:cubicBezTo>
                    <a:cubicBezTo>
                      <a:pt x="2" y="47"/>
                      <a:pt x="3" y="47"/>
                      <a:pt x="4" y="47"/>
                    </a:cubicBezTo>
                    <a:cubicBezTo>
                      <a:pt x="4" y="47"/>
                      <a:pt x="5" y="47"/>
                      <a:pt x="6" y="47"/>
                    </a:cubicBezTo>
                    <a:cubicBezTo>
                      <a:pt x="7" y="47"/>
                      <a:pt x="8" y="47"/>
                      <a:pt x="8" y="47"/>
                    </a:cubicBezTo>
                    <a:cubicBezTo>
                      <a:pt x="9" y="47"/>
                      <a:pt x="10" y="47"/>
                      <a:pt x="10" y="49"/>
                    </a:cubicBezTo>
                    <a:cubicBezTo>
                      <a:pt x="7" y="49"/>
                      <a:pt x="4" y="49"/>
                      <a:pt x="0" y="49"/>
                    </a:cubicBezTo>
                    <a:cubicBezTo>
                      <a:pt x="0" y="55"/>
                      <a:pt x="4" y="56"/>
                      <a:pt x="7" y="59"/>
                    </a:cubicBezTo>
                    <a:cubicBezTo>
                      <a:pt x="8" y="53"/>
                      <a:pt x="12" y="49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9" y="47"/>
                      <a:pt x="20" y="48"/>
                      <a:pt x="21" y="49"/>
                    </a:cubicBezTo>
                    <a:cubicBezTo>
                      <a:pt x="26" y="42"/>
                      <a:pt x="37" y="41"/>
                      <a:pt x="42" y="35"/>
                    </a:cubicBezTo>
                    <a:cubicBezTo>
                      <a:pt x="42" y="22"/>
                      <a:pt x="39" y="13"/>
                      <a:pt x="39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ŝḷîdé">
                <a:extLst>
                  <a:ext uri="{FF2B5EF4-FFF2-40B4-BE49-F238E27FC236}">
                    <a16:creationId xmlns:a16="http://schemas.microsoft.com/office/drawing/2014/main" id="{9A40D2F1-5E6F-4427-A68C-D70A94D4B473}"/>
                  </a:ext>
                </a:extLst>
              </p:cNvPr>
              <p:cNvSpPr/>
              <p:nvPr/>
            </p:nvSpPr>
            <p:spPr bwMode="auto">
              <a:xfrm>
                <a:off x="9254277" y="2477828"/>
                <a:ext cx="42062" cy="27340"/>
              </a:xfrm>
              <a:custGeom>
                <a:avLst/>
                <a:gdLst>
                  <a:gd name="T0" fmla="*/ 4 w 11"/>
                  <a:gd name="T1" fmla="*/ 0 h 7"/>
                  <a:gd name="T2" fmla="*/ 2 w 11"/>
                  <a:gd name="T3" fmla="*/ 0 h 7"/>
                  <a:gd name="T4" fmla="*/ 2 w 11"/>
                  <a:gd name="T5" fmla="*/ 0 h 7"/>
                  <a:gd name="T6" fmla="*/ 0 w 11"/>
                  <a:gd name="T7" fmla="*/ 2 h 7"/>
                  <a:gd name="T8" fmla="*/ 10 w 11"/>
                  <a:gd name="T9" fmla="*/ 7 h 7"/>
                  <a:gd name="T10" fmla="*/ 4 w 11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2"/>
                      <a:pt x="0" y="2"/>
                    </a:cubicBezTo>
                    <a:cubicBezTo>
                      <a:pt x="1" y="7"/>
                      <a:pt x="5" y="3"/>
                      <a:pt x="10" y="7"/>
                    </a:cubicBezTo>
                    <a:cubicBezTo>
                      <a:pt x="11" y="2"/>
                      <a:pt x="8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şḻïḋè">
                <a:extLst>
                  <a:ext uri="{FF2B5EF4-FFF2-40B4-BE49-F238E27FC236}">
                    <a16:creationId xmlns:a16="http://schemas.microsoft.com/office/drawing/2014/main" id="{85BE9146-C92A-49E5-82E6-65B77E46553D}"/>
                  </a:ext>
                </a:extLst>
              </p:cNvPr>
              <p:cNvSpPr/>
              <p:nvPr/>
            </p:nvSpPr>
            <p:spPr bwMode="auto">
              <a:xfrm>
                <a:off x="10641268" y="2686035"/>
                <a:ext cx="46268" cy="65196"/>
              </a:xfrm>
              <a:custGeom>
                <a:avLst/>
                <a:gdLst>
                  <a:gd name="T0" fmla="*/ 8 w 12"/>
                  <a:gd name="T1" fmla="*/ 0 h 17"/>
                  <a:gd name="T2" fmla="*/ 0 w 12"/>
                  <a:gd name="T3" fmla="*/ 7 h 17"/>
                  <a:gd name="T4" fmla="*/ 5 w 12"/>
                  <a:gd name="T5" fmla="*/ 17 h 17"/>
                  <a:gd name="T6" fmla="*/ 12 w 12"/>
                  <a:gd name="T7" fmla="*/ 1 h 17"/>
                  <a:gd name="T8" fmla="*/ 8 w 12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7">
                    <a:moveTo>
                      <a:pt x="8" y="0"/>
                    </a:moveTo>
                    <a:cubicBezTo>
                      <a:pt x="5" y="0"/>
                      <a:pt x="2" y="4"/>
                      <a:pt x="0" y="7"/>
                    </a:cubicBezTo>
                    <a:cubicBezTo>
                      <a:pt x="3" y="9"/>
                      <a:pt x="4" y="13"/>
                      <a:pt x="5" y="17"/>
                    </a:cubicBezTo>
                    <a:cubicBezTo>
                      <a:pt x="12" y="17"/>
                      <a:pt x="11" y="8"/>
                      <a:pt x="12" y="1"/>
                    </a:cubicBezTo>
                    <a:cubicBezTo>
                      <a:pt x="11" y="0"/>
                      <a:pt x="10" y="0"/>
                      <a:pt x="8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śľïde">
                <a:extLst>
                  <a:ext uri="{FF2B5EF4-FFF2-40B4-BE49-F238E27FC236}">
                    <a16:creationId xmlns:a16="http://schemas.microsoft.com/office/drawing/2014/main" id="{A5C62984-FA12-483C-B2E9-9EC55BF3E2ED}"/>
                  </a:ext>
                </a:extLst>
              </p:cNvPr>
              <p:cNvSpPr/>
              <p:nvPr/>
            </p:nvSpPr>
            <p:spPr bwMode="auto">
              <a:xfrm>
                <a:off x="7671698" y="2732303"/>
                <a:ext cx="237649" cy="104103"/>
              </a:xfrm>
              <a:custGeom>
                <a:avLst/>
                <a:gdLst>
                  <a:gd name="T0" fmla="*/ 28 w 62"/>
                  <a:gd name="T1" fmla="*/ 0 h 27"/>
                  <a:gd name="T2" fmla="*/ 4 w 62"/>
                  <a:gd name="T3" fmla="*/ 0 h 27"/>
                  <a:gd name="T4" fmla="*/ 1 w 62"/>
                  <a:gd name="T5" fmla="*/ 8 h 27"/>
                  <a:gd name="T6" fmla="*/ 2 w 62"/>
                  <a:gd name="T7" fmla="*/ 8 h 27"/>
                  <a:gd name="T8" fmla="*/ 7 w 62"/>
                  <a:gd name="T9" fmla="*/ 6 h 27"/>
                  <a:gd name="T10" fmla="*/ 12 w 62"/>
                  <a:gd name="T11" fmla="*/ 4 h 27"/>
                  <a:gd name="T12" fmla="*/ 15 w 62"/>
                  <a:gd name="T13" fmla="*/ 5 h 27"/>
                  <a:gd name="T14" fmla="*/ 30 w 62"/>
                  <a:gd name="T15" fmla="*/ 15 h 27"/>
                  <a:gd name="T16" fmla="*/ 32 w 62"/>
                  <a:gd name="T17" fmla="*/ 16 h 27"/>
                  <a:gd name="T18" fmla="*/ 35 w 62"/>
                  <a:gd name="T19" fmla="*/ 15 h 27"/>
                  <a:gd name="T20" fmla="*/ 39 w 62"/>
                  <a:gd name="T21" fmla="*/ 15 h 27"/>
                  <a:gd name="T22" fmla="*/ 43 w 62"/>
                  <a:gd name="T23" fmla="*/ 17 h 27"/>
                  <a:gd name="T24" fmla="*/ 39 w 62"/>
                  <a:gd name="T25" fmla="*/ 24 h 27"/>
                  <a:gd name="T26" fmla="*/ 42 w 62"/>
                  <a:gd name="T27" fmla="*/ 24 h 27"/>
                  <a:gd name="T28" fmla="*/ 51 w 62"/>
                  <a:gd name="T29" fmla="*/ 27 h 27"/>
                  <a:gd name="T30" fmla="*/ 56 w 62"/>
                  <a:gd name="T31" fmla="*/ 24 h 27"/>
                  <a:gd name="T32" fmla="*/ 59 w 62"/>
                  <a:gd name="T33" fmla="*/ 24 h 27"/>
                  <a:gd name="T34" fmla="*/ 61 w 62"/>
                  <a:gd name="T35" fmla="*/ 24 h 27"/>
                  <a:gd name="T36" fmla="*/ 62 w 62"/>
                  <a:gd name="T37" fmla="*/ 24 h 27"/>
                  <a:gd name="T38" fmla="*/ 41 w 62"/>
                  <a:gd name="T39" fmla="*/ 14 h 27"/>
                  <a:gd name="T40" fmla="*/ 38 w 62"/>
                  <a:gd name="T41" fmla="*/ 7 h 27"/>
                  <a:gd name="T42" fmla="*/ 28 w 62"/>
                  <a:gd name="T4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2" h="27">
                    <a:moveTo>
                      <a:pt x="28" y="0"/>
                    </a:moveTo>
                    <a:cubicBezTo>
                      <a:pt x="20" y="0"/>
                      <a:pt x="12" y="0"/>
                      <a:pt x="4" y="0"/>
                    </a:cubicBezTo>
                    <a:cubicBezTo>
                      <a:pt x="3" y="3"/>
                      <a:pt x="0" y="4"/>
                      <a:pt x="1" y="8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4" y="8"/>
                      <a:pt x="5" y="7"/>
                      <a:pt x="7" y="6"/>
                    </a:cubicBezTo>
                    <a:cubicBezTo>
                      <a:pt x="8" y="5"/>
                      <a:pt x="10" y="4"/>
                      <a:pt x="12" y="4"/>
                    </a:cubicBezTo>
                    <a:cubicBezTo>
                      <a:pt x="13" y="4"/>
                      <a:pt x="14" y="5"/>
                      <a:pt x="15" y="5"/>
                    </a:cubicBezTo>
                    <a:cubicBezTo>
                      <a:pt x="22" y="6"/>
                      <a:pt x="23" y="14"/>
                      <a:pt x="30" y="15"/>
                    </a:cubicBezTo>
                    <a:cubicBezTo>
                      <a:pt x="30" y="16"/>
                      <a:pt x="31" y="16"/>
                      <a:pt x="32" y="16"/>
                    </a:cubicBezTo>
                    <a:cubicBezTo>
                      <a:pt x="33" y="16"/>
                      <a:pt x="34" y="15"/>
                      <a:pt x="35" y="15"/>
                    </a:cubicBezTo>
                    <a:cubicBezTo>
                      <a:pt x="36" y="15"/>
                      <a:pt x="38" y="15"/>
                      <a:pt x="39" y="15"/>
                    </a:cubicBezTo>
                    <a:cubicBezTo>
                      <a:pt x="41" y="15"/>
                      <a:pt x="42" y="15"/>
                      <a:pt x="43" y="17"/>
                    </a:cubicBezTo>
                    <a:cubicBezTo>
                      <a:pt x="37" y="17"/>
                      <a:pt x="39" y="20"/>
                      <a:pt x="39" y="24"/>
                    </a:cubicBezTo>
                    <a:cubicBezTo>
                      <a:pt x="40" y="24"/>
                      <a:pt x="41" y="24"/>
                      <a:pt x="42" y="24"/>
                    </a:cubicBezTo>
                    <a:cubicBezTo>
                      <a:pt x="46" y="24"/>
                      <a:pt x="48" y="26"/>
                      <a:pt x="51" y="27"/>
                    </a:cubicBezTo>
                    <a:cubicBezTo>
                      <a:pt x="51" y="24"/>
                      <a:pt x="53" y="24"/>
                      <a:pt x="56" y="24"/>
                    </a:cubicBezTo>
                    <a:cubicBezTo>
                      <a:pt x="57" y="24"/>
                      <a:pt x="58" y="24"/>
                      <a:pt x="59" y="24"/>
                    </a:cubicBezTo>
                    <a:cubicBezTo>
                      <a:pt x="59" y="24"/>
                      <a:pt x="60" y="24"/>
                      <a:pt x="61" y="24"/>
                    </a:cubicBezTo>
                    <a:cubicBezTo>
                      <a:pt x="61" y="24"/>
                      <a:pt x="62" y="24"/>
                      <a:pt x="62" y="24"/>
                    </a:cubicBezTo>
                    <a:cubicBezTo>
                      <a:pt x="60" y="13"/>
                      <a:pt x="51" y="14"/>
                      <a:pt x="41" y="14"/>
                    </a:cubicBezTo>
                    <a:cubicBezTo>
                      <a:pt x="42" y="9"/>
                      <a:pt x="38" y="10"/>
                      <a:pt x="38" y="7"/>
                    </a:cubicBezTo>
                    <a:cubicBezTo>
                      <a:pt x="34" y="5"/>
                      <a:pt x="29" y="5"/>
                      <a:pt x="28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ṡḷiḍê">
                <a:extLst>
                  <a:ext uri="{FF2B5EF4-FFF2-40B4-BE49-F238E27FC236}">
                    <a16:creationId xmlns:a16="http://schemas.microsoft.com/office/drawing/2014/main" id="{09D1F7B3-AD54-4DAF-AA69-6DC4A378190E}"/>
                  </a:ext>
                </a:extLst>
              </p:cNvPr>
              <p:cNvSpPr/>
              <p:nvPr/>
            </p:nvSpPr>
            <p:spPr bwMode="auto">
              <a:xfrm>
                <a:off x="10668608" y="2790138"/>
                <a:ext cx="65196" cy="72557"/>
              </a:xfrm>
              <a:custGeom>
                <a:avLst/>
                <a:gdLst>
                  <a:gd name="T0" fmla="*/ 9 w 17"/>
                  <a:gd name="T1" fmla="*/ 0 h 19"/>
                  <a:gd name="T2" fmla="*/ 0 w 17"/>
                  <a:gd name="T3" fmla="*/ 9 h 19"/>
                  <a:gd name="T4" fmla="*/ 10 w 17"/>
                  <a:gd name="T5" fmla="*/ 19 h 19"/>
                  <a:gd name="T6" fmla="*/ 16 w 17"/>
                  <a:gd name="T7" fmla="*/ 4 h 19"/>
                  <a:gd name="T8" fmla="*/ 9 w 17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2" y="13"/>
                      <a:pt x="6" y="17"/>
                      <a:pt x="10" y="19"/>
                    </a:cubicBezTo>
                    <a:cubicBezTo>
                      <a:pt x="12" y="14"/>
                      <a:pt x="17" y="12"/>
                      <a:pt x="16" y="4"/>
                    </a:cubicBezTo>
                    <a:cubicBezTo>
                      <a:pt x="14" y="1"/>
                      <a:pt x="12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ŝḷíḍè">
                <a:extLst>
                  <a:ext uri="{FF2B5EF4-FFF2-40B4-BE49-F238E27FC236}">
                    <a16:creationId xmlns:a16="http://schemas.microsoft.com/office/drawing/2014/main" id="{B098D5D1-9147-45CE-AFE3-6C8D72FDD9CD}"/>
                  </a:ext>
                </a:extLst>
              </p:cNvPr>
              <p:cNvSpPr/>
              <p:nvPr/>
            </p:nvSpPr>
            <p:spPr bwMode="auto">
              <a:xfrm>
                <a:off x="10506670" y="2797499"/>
                <a:ext cx="34701" cy="46268"/>
              </a:xfrm>
              <a:custGeom>
                <a:avLst/>
                <a:gdLst>
                  <a:gd name="T0" fmla="*/ 4 w 9"/>
                  <a:gd name="T1" fmla="*/ 0 h 12"/>
                  <a:gd name="T2" fmla="*/ 3 w 9"/>
                  <a:gd name="T3" fmla="*/ 0 h 12"/>
                  <a:gd name="T4" fmla="*/ 3 w 9"/>
                  <a:gd name="T5" fmla="*/ 0 h 12"/>
                  <a:gd name="T6" fmla="*/ 3 w 9"/>
                  <a:gd name="T7" fmla="*/ 0 h 12"/>
                  <a:gd name="T8" fmla="*/ 3 w 9"/>
                  <a:gd name="T9" fmla="*/ 12 h 12"/>
                  <a:gd name="T10" fmla="*/ 9 w 9"/>
                  <a:gd name="T11" fmla="*/ 2 h 12"/>
                  <a:gd name="T12" fmla="*/ 4 w 9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2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7"/>
                      <a:pt x="1" y="2"/>
                      <a:pt x="3" y="12"/>
                    </a:cubicBezTo>
                    <a:cubicBezTo>
                      <a:pt x="7" y="11"/>
                      <a:pt x="7" y="5"/>
                      <a:pt x="9" y="2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ṡlïḑê">
                <a:extLst>
                  <a:ext uri="{FF2B5EF4-FFF2-40B4-BE49-F238E27FC236}">
                    <a16:creationId xmlns:a16="http://schemas.microsoft.com/office/drawing/2014/main" id="{242C9507-DEF4-478D-A7CF-96067B30B24F}"/>
                  </a:ext>
                </a:extLst>
              </p:cNvPr>
              <p:cNvSpPr/>
              <p:nvPr/>
            </p:nvSpPr>
            <p:spPr bwMode="auto">
              <a:xfrm>
                <a:off x="8559204" y="2836406"/>
                <a:ext cx="30495" cy="26289"/>
              </a:xfrm>
              <a:custGeom>
                <a:avLst/>
                <a:gdLst>
                  <a:gd name="T0" fmla="*/ 4 w 8"/>
                  <a:gd name="T1" fmla="*/ 0 h 7"/>
                  <a:gd name="T2" fmla="*/ 1 w 8"/>
                  <a:gd name="T3" fmla="*/ 7 h 7"/>
                  <a:gd name="T4" fmla="*/ 8 w 8"/>
                  <a:gd name="T5" fmla="*/ 7 h 7"/>
                  <a:gd name="T6" fmla="*/ 4 w 8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cubicBezTo>
                      <a:pt x="4" y="4"/>
                      <a:pt x="0" y="3"/>
                      <a:pt x="1" y="7"/>
                    </a:cubicBezTo>
                    <a:cubicBezTo>
                      <a:pt x="3" y="7"/>
                      <a:pt x="6" y="7"/>
                      <a:pt x="8" y="7"/>
                    </a:cubicBezTo>
                    <a:cubicBezTo>
                      <a:pt x="8" y="3"/>
                      <a:pt x="7" y="1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śḷîdê">
                <a:extLst>
                  <a:ext uri="{FF2B5EF4-FFF2-40B4-BE49-F238E27FC236}">
                    <a16:creationId xmlns:a16="http://schemas.microsoft.com/office/drawing/2014/main" id="{4BC30659-BABD-4A30-A356-D61DF413AB6E}"/>
                  </a:ext>
                </a:extLst>
              </p:cNvPr>
              <p:cNvSpPr/>
              <p:nvPr/>
            </p:nvSpPr>
            <p:spPr bwMode="auto">
              <a:xfrm>
                <a:off x="10718031" y="2878468"/>
                <a:ext cx="104103" cy="99897"/>
              </a:xfrm>
              <a:custGeom>
                <a:avLst/>
                <a:gdLst>
                  <a:gd name="T0" fmla="*/ 11 w 27"/>
                  <a:gd name="T1" fmla="*/ 0 h 26"/>
                  <a:gd name="T2" fmla="*/ 9 w 27"/>
                  <a:gd name="T3" fmla="*/ 12 h 26"/>
                  <a:gd name="T4" fmla="*/ 6 w 27"/>
                  <a:gd name="T5" fmla="*/ 11 h 26"/>
                  <a:gd name="T6" fmla="*/ 0 w 27"/>
                  <a:gd name="T7" fmla="*/ 17 h 26"/>
                  <a:gd name="T8" fmla="*/ 2 w 27"/>
                  <a:gd name="T9" fmla="*/ 19 h 26"/>
                  <a:gd name="T10" fmla="*/ 5 w 27"/>
                  <a:gd name="T11" fmla="*/ 18 h 26"/>
                  <a:gd name="T12" fmla="*/ 8 w 27"/>
                  <a:gd name="T13" fmla="*/ 17 h 26"/>
                  <a:gd name="T14" fmla="*/ 9 w 27"/>
                  <a:gd name="T15" fmla="*/ 17 h 26"/>
                  <a:gd name="T16" fmla="*/ 11 w 27"/>
                  <a:gd name="T17" fmla="*/ 26 h 26"/>
                  <a:gd name="T18" fmla="*/ 23 w 27"/>
                  <a:gd name="T19" fmla="*/ 19 h 26"/>
                  <a:gd name="T20" fmla="*/ 26 w 27"/>
                  <a:gd name="T21" fmla="*/ 19 h 26"/>
                  <a:gd name="T22" fmla="*/ 18 w 27"/>
                  <a:gd name="T23" fmla="*/ 8 h 26"/>
                  <a:gd name="T24" fmla="*/ 11 w 27"/>
                  <a:gd name="T2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26">
                    <a:moveTo>
                      <a:pt x="11" y="0"/>
                    </a:moveTo>
                    <a:cubicBezTo>
                      <a:pt x="9" y="2"/>
                      <a:pt x="10" y="7"/>
                      <a:pt x="9" y="12"/>
                    </a:cubicBezTo>
                    <a:cubicBezTo>
                      <a:pt x="8" y="11"/>
                      <a:pt x="7" y="11"/>
                      <a:pt x="6" y="11"/>
                    </a:cubicBezTo>
                    <a:cubicBezTo>
                      <a:pt x="3" y="11"/>
                      <a:pt x="2" y="14"/>
                      <a:pt x="0" y="17"/>
                    </a:cubicBezTo>
                    <a:cubicBezTo>
                      <a:pt x="1" y="18"/>
                      <a:pt x="2" y="19"/>
                      <a:pt x="2" y="19"/>
                    </a:cubicBezTo>
                    <a:cubicBezTo>
                      <a:pt x="3" y="19"/>
                      <a:pt x="4" y="18"/>
                      <a:pt x="5" y="18"/>
                    </a:cubicBezTo>
                    <a:cubicBezTo>
                      <a:pt x="6" y="17"/>
                      <a:pt x="7" y="17"/>
                      <a:pt x="8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21"/>
                      <a:pt x="6" y="25"/>
                      <a:pt x="11" y="26"/>
                    </a:cubicBezTo>
                    <a:cubicBezTo>
                      <a:pt x="13" y="21"/>
                      <a:pt x="17" y="19"/>
                      <a:pt x="23" y="19"/>
                    </a:cubicBezTo>
                    <a:cubicBezTo>
                      <a:pt x="24" y="19"/>
                      <a:pt x="25" y="19"/>
                      <a:pt x="26" y="19"/>
                    </a:cubicBezTo>
                    <a:cubicBezTo>
                      <a:pt x="27" y="11"/>
                      <a:pt x="21" y="12"/>
                      <a:pt x="18" y="8"/>
                    </a:cubicBezTo>
                    <a:cubicBezTo>
                      <a:pt x="18" y="3"/>
                      <a:pt x="16" y="0"/>
                      <a:pt x="11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şľídé">
                <a:extLst>
                  <a:ext uri="{FF2B5EF4-FFF2-40B4-BE49-F238E27FC236}">
                    <a16:creationId xmlns:a16="http://schemas.microsoft.com/office/drawing/2014/main" id="{446F6DAC-582B-4A18-B436-3556A9FD61FC}"/>
                  </a:ext>
                </a:extLst>
              </p:cNvPr>
              <p:cNvSpPr/>
              <p:nvPr/>
            </p:nvSpPr>
            <p:spPr bwMode="auto">
              <a:xfrm>
                <a:off x="10076587" y="2963643"/>
                <a:ext cx="53629" cy="68351"/>
              </a:xfrm>
              <a:custGeom>
                <a:avLst/>
                <a:gdLst>
                  <a:gd name="T0" fmla="*/ 6 w 14"/>
                  <a:gd name="T1" fmla="*/ 0 h 18"/>
                  <a:gd name="T2" fmla="*/ 6 w 14"/>
                  <a:gd name="T3" fmla="*/ 18 h 18"/>
                  <a:gd name="T4" fmla="*/ 7 w 14"/>
                  <a:gd name="T5" fmla="*/ 18 h 18"/>
                  <a:gd name="T6" fmla="*/ 14 w 14"/>
                  <a:gd name="T7" fmla="*/ 12 h 18"/>
                  <a:gd name="T8" fmla="*/ 6 w 14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8">
                    <a:moveTo>
                      <a:pt x="6" y="0"/>
                    </a:moveTo>
                    <a:cubicBezTo>
                      <a:pt x="9" y="11"/>
                      <a:pt x="0" y="13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11" y="18"/>
                      <a:pt x="11" y="13"/>
                      <a:pt x="14" y="12"/>
                    </a:cubicBezTo>
                    <a:cubicBezTo>
                      <a:pt x="13" y="7"/>
                      <a:pt x="10" y="4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Sḷîḑê">
                <a:extLst>
                  <a:ext uri="{FF2B5EF4-FFF2-40B4-BE49-F238E27FC236}">
                    <a16:creationId xmlns:a16="http://schemas.microsoft.com/office/drawing/2014/main" id="{81EBE97A-7767-4161-BC38-1914CAA34DE4}"/>
                  </a:ext>
                </a:extLst>
              </p:cNvPr>
              <p:cNvSpPr/>
              <p:nvPr/>
            </p:nvSpPr>
            <p:spPr bwMode="auto">
              <a:xfrm>
                <a:off x="10510876" y="3024633"/>
                <a:ext cx="160887" cy="208206"/>
              </a:xfrm>
              <a:custGeom>
                <a:avLst/>
                <a:gdLst>
                  <a:gd name="T0" fmla="*/ 27 w 42"/>
                  <a:gd name="T1" fmla="*/ 0 h 54"/>
                  <a:gd name="T2" fmla="*/ 26 w 42"/>
                  <a:gd name="T3" fmla="*/ 0 h 54"/>
                  <a:gd name="T4" fmla="*/ 0 w 42"/>
                  <a:gd name="T5" fmla="*/ 31 h 54"/>
                  <a:gd name="T6" fmla="*/ 8 w 42"/>
                  <a:gd name="T7" fmla="*/ 48 h 54"/>
                  <a:gd name="T8" fmla="*/ 12 w 42"/>
                  <a:gd name="T9" fmla="*/ 48 h 54"/>
                  <a:gd name="T10" fmla="*/ 18 w 42"/>
                  <a:gd name="T11" fmla="*/ 51 h 54"/>
                  <a:gd name="T12" fmla="*/ 25 w 42"/>
                  <a:gd name="T13" fmla="*/ 54 h 54"/>
                  <a:gd name="T14" fmla="*/ 28 w 42"/>
                  <a:gd name="T15" fmla="*/ 54 h 54"/>
                  <a:gd name="T16" fmla="*/ 33 w 42"/>
                  <a:gd name="T17" fmla="*/ 48 h 54"/>
                  <a:gd name="T18" fmla="*/ 29 w 42"/>
                  <a:gd name="T19" fmla="*/ 47 h 54"/>
                  <a:gd name="T20" fmla="*/ 38 w 42"/>
                  <a:gd name="T21" fmla="*/ 31 h 54"/>
                  <a:gd name="T22" fmla="*/ 36 w 42"/>
                  <a:gd name="T23" fmla="*/ 15 h 54"/>
                  <a:gd name="T24" fmla="*/ 41 w 42"/>
                  <a:gd name="T25" fmla="*/ 7 h 54"/>
                  <a:gd name="T26" fmla="*/ 27 w 42"/>
                  <a:gd name="T2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54">
                    <a:moveTo>
                      <a:pt x="27" y="0"/>
                    </a:moveTo>
                    <a:cubicBezTo>
                      <a:pt x="27" y="0"/>
                      <a:pt x="27" y="0"/>
                      <a:pt x="26" y="0"/>
                    </a:cubicBezTo>
                    <a:cubicBezTo>
                      <a:pt x="25" y="18"/>
                      <a:pt x="3" y="14"/>
                      <a:pt x="0" y="31"/>
                    </a:cubicBezTo>
                    <a:cubicBezTo>
                      <a:pt x="2" y="38"/>
                      <a:pt x="9" y="39"/>
                      <a:pt x="8" y="48"/>
                    </a:cubicBezTo>
                    <a:cubicBezTo>
                      <a:pt x="10" y="48"/>
                      <a:pt x="11" y="48"/>
                      <a:pt x="12" y="48"/>
                    </a:cubicBezTo>
                    <a:cubicBezTo>
                      <a:pt x="15" y="48"/>
                      <a:pt x="16" y="49"/>
                      <a:pt x="18" y="51"/>
                    </a:cubicBezTo>
                    <a:cubicBezTo>
                      <a:pt x="20" y="52"/>
                      <a:pt x="22" y="54"/>
                      <a:pt x="25" y="54"/>
                    </a:cubicBezTo>
                    <a:cubicBezTo>
                      <a:pt x="26" y="54"/>
                      <a:pt x="27" y="54"/>
                      <a:pt x="28" y="54"/>
                    </a:cubicBezTo>
                    <a:cubicBezTo>
                      <a:pt x="27" y="50"/>
                      <a:pt x="32" y="52"/>
                      <a:pt x="33" y="48"/>
                    </a:cubicBezTo>
                    <a:cubicBezTo>
                      <a:pt x="31" y="48"/>
                      <a:pt x="29" y="48"/>
                      <a:pt x="29" y="47"/>
                    </a:cubicBezTo>
                    <a:cubicBezTo>
                      <a:pt x="35" y="44"/>
                      <a:pt x="32" y="33"/>
                      <a:pt x="38" y="31"/>
                    </a:cubicBezTo>
                    <a:cubicBezTo>
                      <a:pt x="34" y="25"/>
                      <a:pt x="39" y="20"/>
                      <a:pt x="36" y="15"/>
                    </a:cubicBezTo>
                    <a:cubicBezTo>
                      <a:pt x="39" y="14"/>
                      <a:pt x="42" y="12"/>
                      <a:pt x="41" y="7"/>
                    </a:cubicBezTo>
                    <a:cubicBezTo>
                      <a:pt x="37" y="4"/>
                      <a:pt x="34" y="0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sľiḍè">
                <a:extLst>
                  <a:ext uri="{FF2B5EF4-FFF2-40B4-BE49-F238E27FC236}">
                    <a16:creationId xmlns:a16="http://schemas.microsoft.com/office/drawing/2014/main" id="{63A2C3C2-78CB-43FC-BD0A-06CE271CFF88}"/>
                  </a:ext>
                </a:extLst>
              </p:cNvPr>
              <p:cNvSpPr/>
              <p:nvPr/>
            </p:nvSpPr>
            <p:spPr bwMode="auto">
              <a:xfrm>
                <a:off x="10311082" y="3036200"/>
                <a:ext cx="157732" cy="196640"/>
              </a:xfrm>
              <a:custGeom>
                <a:avLst/>
                <a:gdLst>
                  <a:gd name="T0" fmla="*/ 9 w 41"/>
                  <a:gd name="T1" fmla="*/ 0 h 51"/>
                  <a:gd name="T2" fmla="*/ 7 w 41"/>
                  <a:gd name="T3" fmla="*/ 4 h 51"/>
                  <a:gd name="T4" fmla="*/ 5 w 41"/>
                  <a:gd name="T5" fmla="*/ 3 h 51"/>
                  <a:gd name="T6" fmla="*/ 2 w 41"/>
                  <a:gd name="T7" fmla="*/ 2 h 51"/>
                  <a:gd name="T8" fmla="*/ 0 w 41"/>
                  <a:gd name="T9" fmla="*/ 2 h 51"/>
                  <a:gd name="T10" fmla="*/ 20 w 41"/>
                  <a:gd name="T11" fmla="*/ 42 h 51"/>
                  <a:gd name="T12" fmla="*/ 35 w 41"/>
                  <a:gd name="T13" fmla="*/ 51 h 51"/>
                  <a:gd name="T14" fmla="*/ 38 w 41"/>
                  <a:gd name="T15" fmla="*/ 51 h 51"/>
                  <a:gd name="T16" fmla="*/ 35 w 41"/>
                  <a:gd name="T17" fmla="*/ 28 h 51"/>
                  <a:gd name="T18" fmla="*/ 21 w 41"/>
                  <a:gd name="T19" fmla="*/ 16 h 51"/>
                  <a:gd name="T20" fmla="*/ 15 w 41"/>
                  <a:gd name="T21" fmla="*/ 4 h 51"/>
                  <a:gd name="T22" fmla="*/ 14 w 41"/>
                  <a:gd name="T23" fmla="*/ 4 h 51"/>
                  <a:gd name="T24" fmla="*/ 9 w 41"/>
                  <a:gd name="T2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51">
                    <a:moveTo>
                      <a:pt x="9" y="0"/>
                    </a:moveTo>
                    <a:cubicBezTo>
                      <a:pt x="9" y="3"/>
                      <a:pt x="8" y="4"/>
                      <a:pt x="7" y="4"/>
                    </a:cubicBezTo>
                    <a:cubicBezTo>
                      <a:pt x="7" y="4"/>
                      <a:pt x="6" y="3"/>
                      <a:pt x="5" y="3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2"/>
                      <a:pt x="23" y="18"/>
                      <a:pt x="20" y="42"/>
                    </a:cubicBezTo>
                    <a:cubicBezTo>
                      <a:pt x="27" y="43"/>
                      <a:pt x="29" y="51"/>
                      <a:pt x="35" y="51"/>
                    </a:cubicBezTo>
                    <a:cubicBezTo>
                      <a:pt x="36" y="51"/>
                      <a:pt x="37" y="51"/>
                      <a:pt x="38" y="51"/>
                    </a:cubicBezTo>
                    <a:cubicBezTo>
                      <a:pt x="41" y="44"/>
                      <a:pt x="34" y="36"/>
                      <a:pt x="35" y="28"/>
                    </a:cubicBezTo>
                    <a:cubicBezTo>
                      <a:pt x="30" y="25"/>
                      <a:pt x="24" y="20"/>
                      <a:pt x="21" y="16"/>
                    </a:cubicBezTo>
                    <a:cubicBezTo>
                      <a:pt x="19" y="12"/>
                      <a:pt x="14" y="9"/>
                      <a:pt x="15" y="4"/>
                    </a:cubicBezTo>
                    <a:cubicBezTo>
                      <a:pt x="15" y="4"/>
                      <a:pt x="14" y="4"/>
                      <a:pt x="14" y="4"/>
                    </a:cubicBezTo>
                    <a:cubicBezTo>
                      <a:pt x="11" y="4"/>
                      <a:pt x="11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ṧļîďê">
                <a:extLst>
                  <a:ext uri="{FF2B5EF4-FFF2-40B4-BE49-F238E27FC236}">
                    <a16:creationId xmlns:a16="http://schemas.microsoft.com/office/drawing/2014/main" id="{3DC61994-44B1-4465-A7A5-3DAE169FC799}"/>
                  </a:ext>
                </a:extLst>
              </p:cNvPr>
              <p:cNvSpPr/>
              <p:nvPr/>
            </p:nvSpPr>
            <p:spPr bwMode="auto">
              <a:xfrm>
                <a:off x="10638113" y="3109808"/>
                <a:ext cx="103052" cy="127237"/>
              </a:xfrm>
              <a:custGeom>
                <a:avLst/>
                <a:gdLst>
                  <a:gd name="T0" fmla="*/ 14 w 27"/>
                  <a:gd name="T1" fmla="*/ 0 h 33"/>
                  <a:gd name="T2" fmla="*/ 13 w 27"/>
                  <a:gd name="T3" fmla="*/ 33 h 33"/>
                  <a:gd name="T4" fmla="*/ 16 w 27"/>
                  <a:gd name="T5" fmla="*/ 23 h 33"/>
                  <a:gd name="T6" fmla="*/ 22 w 27"/>
                  <a:gd name="T7" fmla="*/ 29 h 33"/>
                  <a:gd name="T8" fmla="*/ 26 w 27"/>
                  <a:gd name="T9" fmla="*/ 28 h 33"/>
                  <a:gd name="T10" fmla="*/ 19 w 27"/>
                  <a:gd name="T11" fmla="*/ 11 h 33"/>
                  <a:gd name="T12" fmla="*/ 23 w 27"/>
                  <a:gd name="T13" fmla="*/ 12 h 33"/>
                  <a:gd name="T14" fmla="*/ 27 w 27"/>
                  <a:gd name="T15" fmla="*/ 11 h 33"/>
                  <a:gd name="T16" fmla="*/ 14 w 27"/>
                  <a:gd name="T1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3">
                    <a:moveTo>
                      <a:pt x="14" y="0"/>
                    </a:moveTo>
                    <a:cubicBezTo>
                      <a:pt x="6" y="8"/>
                      <a:pt x="0" y="27"/>
                      <a:pt x="13" y="33"/>
                    </a:cubicBezTo>
                    <a:cubicBezTo>
                      <a:pt x="12" y="28"/>
                      <a:pt x="13" y="24"/>
                      <a:pt x="16" y="23"/>
                    </a:cubicBezTo>
                    <a:cubicBezTo>
                      <a:pt x="19" y="25"/>
                      <a:pt x="19" y="29"/>
                      <a:pt x="22" y="29"/>
                    </a:cubicBezTo>
                    <a:cubicBezTo>
                      <a:pt x="23" y="29"/>
                      <a:pt x="24" y="29"/>
                      <a:pt x="26" y="28"/>
                    </a:cubicBezTo>
                    <a:cubicBezTo>
                      <a:pt x="25" y="21"/>
                      <a:pt x="19" y="19"/>
                      <a:pt x="19" y="11"/>
                    </a:cubicBezTo>
                    <a:cubicBezTo>
                      <a:pt x="20" y="12"/>
                      <a:pt x="22" y="12"/>
                      <a:pt x="23" y="12"/>
                    </a:cubicBezTo>
                    <a:cubicBezTo>
                      <a:pt x="25" y="12"/>
                      <a:pt x="26" y="12"/>
                      <a:pt x="27" y="11"/>
                    </a:cubicBezTo>
                    <a:cubicBezTo>
                      <a:pt x="27" y="3"/>
                      <a:pt x="17" y="6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$ļîdê">
                <a:extLst>
                  <a:ext uri="{FF2B5EF4-FFF2-40B4-BE49-F238E27FC236}">
                    <a16:creationId xmlns:a16="http://schemas.microsoft.com/office/drawing/2014/main" id="{A9229A35-35B9-4EF7-970F-CAB2627BAEC1}"/>
                  </a:ext>
                </a:extLst>
              </p:cNvPr>
              <p:cNvSpPr/>
              <p:nvPr/>
            </p:nvSpPr>
            <p:spPr bwMode="auto">
              <a:xfrm>
                <a:off x="10810567" y="3117169"/>
                <a:ext cx="69402" cy="34701"/>
              </a:xfrm>
              <a:custGeom>
                <a:avLst/>
                <a:gdLst>
                  <a:gd name="T0" fmla="*/ 10 w 18"/>
                  <a:gd name="T1" fmla="*/ 0 h 9"/>
                  <a:gd name="T2" fmla="*/ 0 w 18"/>
                  <a:gd name="T3" fmla="*/ 7 h 9"/>
                  <a:gd name="T4" fmla="*/ 7 w 18"/>
                  <a:gd name="T5" fmla="*/ 9 h 9"/>
                  <a:gd name="T6" fmla="*/ 18 w 18"/>
                  <a:gd name="T7" fmla="*/ 2 h 9"/>
                  <a:gd name="T8" fmla="*/ 10 w 18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9">
                    <a:moveTo>
                      <a:pt x="10" y="0"/>
                    </a:moveTo>
                    <a:cubicBezTo>
                      <a:pt x="5" y="0"/>
                      <a:pt x="0" y="2"/>
                      <a:pt x="0" y="7"/>
                    </a:cubicBezTo>
                    <a:cubicBezTo>
                      <a:pt x="2" y="8"/>
                      <a:pt x="5" y="9"/>
                      <a:pt x="7" y="9"/>
                    </a:cubicBezTo>
                    <a:cubicBezTo>
                      <a:pt x="12" y="9"/>
                      <a:pt x="18" y="7"/>
                      <a:pt x="18" y="2"/>
                    </a:cubicBezTo>
                    <a:cubicBezTo>
                      <a:pt x="16" y="1"/>
                      <a:pt x="13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îṡľïḍè">
                <a:extLst>
                  <a:ext uri="{FF2B5EF4-FFF2-40B4-BE49-F238E27FC236}">
                    <a16:creationId xmlns:a16="http://schemas.microsoft.com/office/drawing/2014/main" id="{9C7DF49A-C6DC-4423-BAC9-2FFA3373246A}"/>
                  </a:ext>
                </a:extLst>
              </p:cNvPr>
              <p:cNvSpPr/>
              <p:nvPr/>
            </p:nvSpPr>
            <p:spPr bwMode="auto">
              <a:xfrm>
                <a:off x="10822134" y="3151870"/>
                <a:ext cx="292330" cy="165093"/>
              </a:xfrm>
              <a:custGeom>
                <a:avLst/>
                <a:gdLst>
                  <a:gd name="T0" fmla="*/ 33 w 76"/>
                  <a:gd name="T1" fmla="*/ 0 h 43"/>
                  <a:gd name="T2" fmla="*/ 21 w 76"/>
                  <a:gd name="T3" fmla="*/ 0 h 43"/>
                  <a:gd name="T4" fmla="*/ 15 w 76"/>
                  <a:gd name="T5" fmla="*/ 5 h 43"/>
                  <a:gd name="T6" fmla="*/ 15 w 76"/>
                  <a:gd name="T7" fmla="*/ 5 h 43"/>
                  <a:gd name="T8" fmla="*/ 14 w 76"/>
                  <a:gd name="T9" fmla="*/ 5 h 43"/>
                  <a:gd name="T10" fmla="*/ 11 w 76"/>
                  <a:gd name="T11" fmla="*/ 3 h 43"/>
                  <a:gd name="T12" fmla="*/ 8 w 76"/>
                  <a:gd name="T13" fmla="*/ 1 h 43"/>
                  <a:gd name="T14" fmla="*/ 7 w 76"/>
                  <a:gd name="T15" fmla="*/ 1 h 43"/>
                  <a:gd name="T16" fmla="*/ 2 w 76"/>
                  <a:gd name="T17" fmla="*/ 8 h 43"/>
                  <a:gd name="T18" fmla="*/ 3 w 76"/>
                  <a:gd name="T19" fmla="*/ 10 h 43"/>
                  <a:gd name="T20" fmla="*/ 5 w 76"/>
                  <a:gd name="T21" fmla="*/ 9 h 43"/>
                  <a:gd name="T22" fmla="*/ 8 w 76"/>
                  <a:gd name="T23" fmla="*/ 8 h 43"/>
                  <a:gd name="T24" fmla="*/ 10 w 76"/>
                  <a:gd name="T25" fmla="*/ 8 h 43"/>
                  <a:gd name="T26" fmla="*/ 33 w 76"/>
                  <a:gd name="T27" fmla="*/ 26 h 43"/>
                  <a:gd name="T28" fmla="*/ 33 w 76"/>
                  <a:gd name="T29" fmla="*/ 36 h 43"/>
                  <a:gd name="T30" fmla="*/ 38 w 76"/>
                  <a:gd name="T31" fmla="*/ 34 h 43"/>
                  <a:gd name="T32" fmla="*/ 51 w 76"/>
                  <a:gd name="T33" fmla="*/ 41 h 43"/>
                  <a:gd name="T34" fmla="*/ 60 w 76"/>
                  <a:gd name="T35" fmla="*/ 34 h 43"/>
                  <a:gd name="T36" fmla="*/ 62 w 76"/>
                  <a:gd name="T37" fmla="*/ 34 h 43"/>
                  <a:gd name="T38" fmla="*/ 72 w 76"/>
                  <a:gd name="T39" fmla="*/ 43 h 43"/>
                  <a:gd name="T40" fmla="*/ 76 w 76"/>
                  <a:gd name="T41" fmla="*/ 41 h 43"/>
                  <a:gd name="T42" fmla="*/ 72 w 76"/>
                  <a:gd name="T43" fmla="*/ 31 h 43"/>
                  <a:gd name="T44" fmla="*/ 59 w 76"/>
                  <a:gd name="T45" fmla="*/ 19 h 43"/>
                  <a:gd name="T46" fmla="*/ 59 w 76"/>
                  <a:gd name="T47" fmla="*/ 14 h 43"/>
                  <a:gd name="T48" fmla="*/ 33 w 76"/>
                  <a:gd name="T4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6" h="43">
                    <a:moveTo>
                      <a:pt x="33" y="0"/>
                    </a:moveTo>
                    <a:cubicBezTo>
                      <a:pt x="29" y="0"/>
                      <a:pt x="25" y="0"/>
                      <a:pt x="21" y="0"/>
                    </a:cubicBezTo>
                    <a:cubicBezTo>
                      <a:pt x="20" y="2"/>
                      <a:pt x="19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2" y="5"/>
                      <a:pt x="11" y="4"/>
                      <a:pt x="11" y="3"/>
                    </a:cubicBezTo>
                    <a:cubicBezTo>
                      <a:pt x="10" y="2"/>
                      <a:pt x="10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6"/>
                      <a:pt x="0" y="3"/>
                      <a:pt x="2" y="8"/>
                    </a:cubicBezTo>
                    <a:cubicBezTo>
                      <a:pt x="2" y="9"/>
                      <a:pt x="2" y="10"/>
                      <a:pt x="3" y="10"/>
                    </a:cubicBezTo>
                    <a:cubicBezTo>
                      <a:pt x="3" y="10"/>
                      <a:pt x="4" y="9"/>
                      <a:pt x="5" y="9"/>
                    </a:cubicBezTo>
                    <a:cubicBezTo>
                      <a:pt x="6" y="8"/>
                      <a:pt x="7" y="8"/>
                      <a:pt x="8" y="8"/>
                    </a:cubicBezTo>
                    <a:cubicBezTo>
                      <a:pt x="9" y="8"/>
                      <a:pt x="9" y="8"/>
                      <a:pt x="10" y="8"/>
                    </a:cubicBezTo>
                    <a:cubicBezTo>
                      <a:pt x="17" y="15"/>
                      <a:pt x="27" y="18"/>
                      <a:pt x="33" y="26"/>
                    </a:cubicBezTo>
                    <a:cubicBezTo>
                      <a:pt x="33" y="29"/>
                      <a:pt x="33" y="33"/>
                      <a:pt x="33" y="36"/>
                    </a:cubicBezTo>
                    <a:cubicBezTo>
                      <a:pt x="35" y="35"/>
                      <a:pt x="36" y="34"/>
                      <a:pt x="38" y="34"/>
                    </a:cubicBezTo>
                    <a:cubicBezTo>
                      <a:pt x="43" y="34"/>
                      <a:pt x="45" y="40"/>
                      <a:pt x="51" y="41"/>
                    </a:cubicBezTo>
                    <a:cubicBezTo>
                      <a:pt x="56" y="41"/>
                      <a:pt x="55" y="34"/>
                      <a:pt x="60" y="34"/>
                    </a:cubicBezTo>
                    <a:cubicBezTo>
                      <a:pt x="61" y="34"/>
                      <a:pt x="61" y="34"/>
                      <a:pt x="62" y="34"/>
                    </a:cubicBezTo>
                    <a:cubicBezTo>
                      <a:pt x="65" y="36"/>
                      <a:pt x="68" y="43"/>
                      <a:pt x="72" y="43"/>
                    </a:cubicBezTo>
                    <a:cubicBezTo>
                      <a:pt x="74" y="43"/>
                      <a:pt x="75" y="43"/>
                      <a:pt x="76" y="41"/>
                    </a:cubicBezTo>
                    <a:cubicBezTo>
                      <a:pt x="73" y="40"/>
                      <a:pt x="71" y="36"/>
                      <a:pt x="72" y="31"/>
                    </a:cubicBezTo>
                    <a:cubicBezTo>
                      <a:pt x="67" y="27"/>
                      <a:pt x="61" y="25"/>
                      <a:pt x="59" y="19"/>
                    </a:cubicBezTo>
                    <a:cubicBezTo>
                      <a:pt x="59" y="17"/>
                      <a:pt x="59" y="15"/>
                      <a:pt x="59" y="14"/>
                    </a:cubicBezTo>
                    <a:cubicBezTo>
                      <a:pt x="46" y="13"/>
                      <a:pt x="43" y="3"/>
                      <a:pt x="33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ṣḷiḋè">
                <a:extLst>
                  <a:ext uri="{FF2B5EF4-FFF2-40B4-BE49-F238E27FC236}">
                    <a16:creationId xmlns:a16="http://schemas.microsoft.com/office/drawing/2014/main" id="{9C8D337B-DAEE-46A0-9F1B-6FF4CEE08E44}"/>
                  </a:ext>
                </a:extLst>
              </p:cNvPr>
              <p:cNvSpPr/>
              <p:nvPr/>
            </p:nvSpPr>
            <p:spPr bwMode="auto">
              <a:xfrm>
                <a:off x="10457247" y="3237045"/>
                <a:ext cx="165093" cy="68351"/>
              </a:xfrm>
              <a:custGeom>
                <a:avLst/>
                <a:gdLst>
                  <a:gd name="T0" fmla="*/ 5 w 43"/>
                  <a:gd name="T1" fmla="*/ 0 h 18"/>
                  <a:gd name="T2" fmla="*/ 1 w 43"/>
                  <a:gd name="T3" fmla="*/ 11 h 18"/>
                  <a:gd name="T4" fmla="*/ 36 w 43"/>
                  <a:gd name="T5" fmla="*/ 18 h 18"/>
                  <a:gd name="T6" fmla="*/ 42 w 43"/>
                  <a:gd name="T7" fmla="*/ 18 h 18"/>
                  <a:gd name="T8" fmla="*/ 37 w 43"/>
                  <a:gd name="T9" fmla="*/ 7 h 18"/>
                  <a:gd name="T10" fmla="*/ 35 w 43"/>
                  <a:gd name="T11" fmla="*/ 7 h 18"/>
                  <a:gd name="T12" fmla="*/ 5 w 43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8">
                    <a:moveTo>
                      <a:pt x="5" y="0"/>
                    </a:moveTo>
                    <a:cubicBezTo>
                      <a:pt x="3" y="3"/>
                      <a:pt x="0" y="5"/>
                      <a:pt x="1" y="11"/>
                    </a:cubicBezTo>
                    <a:cubicBezTo>
                      <a:pt x="15" y="11"/>
                      <a:pt x="22" y="18"/>
                      <a:pt x="36" y="18"/>
                    </a:cubicBezTo>
                    <a:cubicBezTo>
                      <a:pt x="38" y="18"/>
                      <a:pt x="40" y="18"/>
                      <a:pt x="42" y="18"/>
                    </a:cubicBezTo>
                    <a:cubicBezTo>
                      <a:pt x="43" y="11"/>
                      <a:pt x="36" y="13"/>
                      <a:pt x="37" y="7"/>
                    </a:cubicBezTo>
                    <a:cubicBezTo>
                      <a:pt x="36" y="7"/>
                      <a:pt x="36" y="7"/>
                      <a:pt x="35" y="7"/>
                    </a:cubicBezTo>
                    <a:cubicBezTo>
                      <a:pt x="23" y="7"/>
                      <a:pt x="14" y="3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ṡḷíḍè">
                <a:extLst>
                  <a:ext uri="{FF2B5EF4-FFF2-40B4-BE49-F238E27FC236}">
                    <a16:creationId xmlns:a16="http://schemas.microsoft.com/office/drawing/2014/main" id="{964AC9CC-063E-474E-AD24-3F0FAE7EC1DB}"/>
                  </a:ext>
                </a:extLst>
              </p:cNvPr>
              <p:cNvSpPr/>
              <p:nvPr/>
            </p:nvSpPr>
            <p:spPr bwMode="auto">
              <a:xfrm>
                <a:off x="10541371" y="3328530"/>
                <a:ext cx="592021" cy="546805"/>
              </a:xfrm>
              <a:custGeom>
                <a:avLst/>
                <a:gdLst>
                  <a:gd name="T0" fmla="*/ 116 w 154"/>
                  <a:gd name="T1" fmla="*/ 0 h 142"/>
                  <a:gd name="T2" fmla="*/ 115 w 154"/>
                  <a:gd name="T3" fmla="*/ 0 h 142"/>
                  <a:gd name="T4" fmla="*/ 111 w 154"/>
                  <a:gd name="T5" fmla="*/ 30 h 142"/>
                  <a:gd name="T6" fmla="*/ 109 w 154"/>
                  <a:gd name="T7" fmla="*/ 30 h 142"/>
                  <a:gd name="T8" fmla="*/ 106 w 154"/>
                  <a:gd name="T9" fmla="*/ 28 h 142"/>
                  <a:gd name="T10" fmla="*/ 103 w 154"/>
                  <a:gd name="T11" fmla="*/ 26 h 142"/>
                  <a:gd name="T12" fmla="*/ 101 w 154"/>
                  <a:gd name="T13" fmla="*/ 26 h 142"/>
                  <a:gd name="T14" fmla="*/ 94 w 154"/>
                  <a:gd name="T15" fmla="*/ 18 h 142"/>
                  <a:gd name="T16" fmla="*/ 101 w 154"/>
                  <a:gd name="T17" fmla="*/ 11 h 142"/>
                  <a:gd name="T18" fmla="*/ 86 w 154"/>
                  <a:gd name="T19" fmla="*/ 7 h 142"/>
                  <a:gd name="T20" fmla="*/ 84 w 154"/>
                  <a:gd name="T21" fmla="*/ 7 h 142"/>
                  <a:gd name="T22" fmla="*/ 82 w 154"/>
                  <a:gd name="T23" fmla="*/ 7 h 142"/>
                  <a:gd name="T24" fmla="*/ 70 w 154"/>
                  <a:gd name="T25" fmla="*/ 6 h 142"/>
                  <a:gd name="T26" fmla="*/ 67 w 154"/>
                  <a:gd name="T27" fmla="*/ 14 h 142"/>
                  <a:gd name="T28" fmla="*/ 51 w 154"/>
                  <a:gd name="T29" fmla="*/ 20 h 142"/>
                  <a:gd name="T30" fmla="*/ 44 w 154"/>
                  <a:gd name="T31" fmla="*/ 35 h 142"/>
                  <a:gd name="T32" fmla="*/ 40 w 154"/>
                  <a:gd name="T33" fmla="*/ 33 h 142"/>
                  <a:gd name="T34" fmla="*/ 36 w 154"/>
                  <a:gd name="T35" fmla="*/ 34 h 142"/>
                  <a:gd name="T36" fmla="*/ 32 w 154"/>
                  <a:gd name="T37" fmla="*/ 35 h 142"/>
                  <a:gd name="T38" fmla="*/ 31 w 154"/>
                  <a:gd name="T39" fmla="*/ 35 h 142"/>
                  <a:gd name="T40" fmla="*/ 28 w 154"/>
                  <a:gd name="T41" fmla="*/ 45 h 142"/>
                  <a:gd name="T42" fmla="*/ 24 w 154"/>
                  <a:gd name="T43" fmla="*/ 42 h 142"/>
                  <a:gd name="T44" fmla="*/ 21 w 154"/>
                  <a:gd name="T45" fmla="*/ 44 h 142"/>
                  <a:gd name="T46" fmla="*/ 13 w 154"/>
                  <a:gd name="T47" fmla="*/ 61 h 142"/>
                  <a:gd name="T48" fmla="*/ 0 w 154"/>
                  <a:gd name="T49" fmla="*/ 66 h 142"/>
                  <a:gd name="T50" fmla="*/ 2 w 154"/>
                  <a:gd name="T51" fmla="*/ 92 h 142"/>
                  <a:gd name="T52" fmla="*/ 7 w 154"/>
                  <a:gd name="T53" fmla="*/ 101 h 142"/>
                  <a:gd name="T54" fmla="*/ 5 w 154"/>
                  <a:gd name="T55" fmla="*/ 120 h 142"/>
                  <a:gd name="T56" fmla="*/ 6 w 154"/>
                  <a:gd name="T57" fmla="*/ 120 h 142"/>
                  <a:gd name="T58" fmla="*/ 10 w 154"/>
                  <a:gd name="T59" fmla="*/ 122 h 142"/>
                  <a:gd name="T60" fmla="*/ 14 w 154"/>
                  <a:gd name="T61" fmla="*/ 123 h 142"/>
                  <a:gd name="T62" fmla="*/ 15 w 154"/>
                  <a:gd name="T63" fmla="*/ 123 h 142"/>
                  <a:gd name="T64" fmla="*/ 33 w 154"/>
                  <a:gd name="T65" fmla="*/ 116 h 142"/>
                  <a:gd name="T66" fmla="*/ 38 w 154"/>
                  <a:gd name="T67" fmla="*/ 116 h 142"/>
                  <a:gd name="T68" fmla="*/ 63 w 154"/>
                  <a:gd name="T69" fmla="*/ 108 h 142"/>
                  <a:gd name="T70" fmla="*/ 68 w 154"/>
                  <a:gd name="T71" fmla="*/ 108 h 142"/>
                  <a:gd name="T72" fmla="*/ 78 w 154"/>
                  <a:gd name="T73" fmla="*/ 123 h 142"/>
                  <a:gd name="T74" fmla="*/ 81 w 154"/>
                  <a:gd name="T75" fmla="*/ 122 h 142"/>
                  <a:gd name="T76" fmla="*/ 83 w 154"/>
                  <a:gd name="T77" fmla="*/ 124 h 142"/>
                  <a:gd name="T78" fmla="*/ 86 w 154"/>
                  <a:gd name="T79" fmla="*/ 125 h 142"/>
                  <a:gd name="T80" fmla="*/ 89 w 154"/>
                  <a:gd name="T81" fmla="*/ 123 h 142"/>
                  <a:gd name="T82" fmla="*/ 88 w 154"/>
                  <a:gd name="T83" fmla="*/ 135 h 142"/>
                  <a:gd name="T84" fmla="*/ 120 w 154"/>
                  <a:gd name="T85" fmla="*/ 142 h 142"/>
                  <a:gd name="T86" fmla="*/ 133 w 154"/>
                  <a:gd name="T87" fmla="*/ 134 h 142"/>
                  <a:gd name="T88" fmla="*/ 140 w 154"/>
                  <a:gd name="T89" fmla="*/ 116 h 142"/>
                  <a:gd name="T90" fmla="*/ 149 w 154"/>
                  <a:gd name="T91" fmla="*/ 108 h 142"/>
                  <a:gd name="T92" fmla="*/ 153 w 154"/>
                  <a:gd name="T93" fmla="*/ 92 h 142"/>
                  <a:gd name="T94" fmla="*/ 148 w 154"/>
                  <a:gd name="T95" fmla="*/ 61 h 142"/>
                  <a:gd name="T96" fmla="*/ 146 w 154"/>
                  <a:gd name="T97" fmla="*/ 61 h 142"/>
                  <a:gd name="T98" fmla="*/ 143 w 154"/>
                  <a:gd name="T99" fmla="*/ 62 h 142"/>
                  <a:gd name="T100" fmla="*/ 141 w 154"/>
                  <a:gd name="T101" fmla="*/ 63 h 142"/>
                  <a:gd name="T102" fmla="*/ 140 w 154"/>
                  <a:gd name="T103" fmla="*/ 61 h 142"/>
                  <a:gd name="T104" fmla="*/ 138 w 154"/>
                  <a:gd name="T105" fmla="*/ 40 h 142"/>
                  <a:gd name="T106" fmla="*/ 132 w 154"/>
                  <a:gd name="T107" fmla="*/ 33 h 142"/>
                  <a:gd name="T108" fmla="*/ 122 w 154"/>
                  <a:gd name="T109" fmla="*/ 2 h 142"/>
                  <a:gd name="T110" fmla="*/ 121 w 154"/>
                  <a:gd name="T111" fmla="*/ 2 h 142"/>
                  <a:gd name="T112" fmla="*/ 119 w 154"/>
                  <a:gd name="T113" fmla="*/ 1 h 142"/>
                  <a:gd name="T114" fmla="*/ 116 w 154"/>
                  <a:gd name="T11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4" h="142">
                    <a:moveTo>
                      <a:pt x="116" y="0"/>
                    </a:moveTo>
                    <a:cubicBezTo>
                      <a:pt x="116" y="0"/>
                      <a:pt x="116" y="0"/>
                      <a:pt x="115" y="0"/>
                    </a:cubicBezTo>
                    <a:cubicBezTo>
                      <a:pt x="111" y="8"/>
                      <a:pt x="117" y="25"/>
                      <a:pt x="111" y="30"/>
                    </a:cubicBezTo>
                    <a:cubicBezTo>
                      <a:pt x="110" y="30"/>
                      <a:pt x="109" y="30"/>
                      <a:pt x="109" y="30"/>
                    </a:cubicBezTo>
                    <a:cubicBezTo>
                      <a:pt x="107" y="30"/>
                      <a:pt x="106" y="29"/>
                      <a:pt x="106" y="28"/>
                    </a:cubicBezTo>
                    <a:cubicBezTo>
                      <a:pt x="105" y="27"/>
                      <a:pt x="104" y="26"/>
                      <a:pt x="103" y="26"/>
                    </a:cubicBezTo>
                    <a:cubicBezTo>
                      <a:pt x="102" y="26"/>
                      <a:pt x="102" y="26"/>
                      <a:pt x="101" y="26"/>
                    </a:cubicBezTo>
                    <a:cubicBezTo>
                      <a:pt x="101" y="22"/>
                      <a:pt x="93" y="24"/>
                      <a:pt x="94" y="18"/>
                    </a:cubicBezTo>
                    <a:cubicBezTo>
                      <a:pt x="94" y="12"/>
                      <a:pt x="102" y="17"/>
                      <a:pt x="101" y="11"/>
                    </a:cubicBezTo>
                    <a:cubicBezTo>
                      <a:pt x="98" y="7"/>
                      <a:pt x="92" y="7"/>
                      <a:pt x="86" y="7"/>
                    </a:cubicBezTo>
                    <a:cubicBezTo>
                      <a:pt x="85" y="7"/>
                      <a:pt x="84" y="7"/>
                      <a:pt x="84" y="7"/>
                    </a:cubicBezTo>
                    <a:cubicBezTo>
                      <a:pt x="83" y="7"/>
                      <a:pt x="82" y="7"/>
                      <a:pt x="82" y="7"/>
                    </a:cubicBezTo>
                    <a:cubicBezTo>
                      <a:pt x="77" y="7"/>
                      <a:pt x="73" y="7"/>
                      <a:pt x="70" y="6"/>
                    </a:cubicBezTo>
                    <a:cubicBezTo>
                      <a:pt x="67" y="7"/>
                      <a:pt x="70" y="14"/>
                      <a:pt x="67" y="14"/>
                    </a:cubicBezTo>
                    <a:cubicBezTo>
                      <a:pt x="61" y="15"/>
                      <a:pt x="55" y="17"/>
                      <a:pt x="51" y="20"/>
                    </a:cubicBezTo>
                    <a:cubicBezTo>
                      <a:pt x="49" y="25"/>
                      <a:pt x="50" y="34"/>
                      <a:pt x="44" y="35"/>
                    </a:cubicBezTo>
                    <a:cubicBezTo>
                      <a:pt x="43" y="34"/>
                      <a:pt x="42" y="33"/>
                      <a:pt x="40" y="33"/>
                    </a:cubicBezTo>
                    <a:cubicBezTo>
                      <a:pt x="39" y="33"/>
                      <a:pt x="38" y="34"/>
                      <a:pt x="36" y="34"/>
                    </a:cubicBezTo>
                    <a:cubicBezTo>
                      <a:pt x="35" y="35"/>
                      <a:pt x="33" y="35"/>
                      <a:pt x="32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28" y="36"/>
                      <a:pt x="32" y="45"/>
                      <a:pt x="28" y="45"/>
                    </a:cubicBezTo>
                    <a:cubicBezTo>
                      <a:pt x="26" y="45"/>
                      <a:pt x="25" y="42"/>
                      <a:pt x="24" y="42"/>
                    </a:cubicBezTo>
                    <a:cubicBezTo>
                      <a:pt x="23" y="42"/>
                      <a:pt x="22" y="43"/>
                      <a:pt x="21" y="44"/>
                    </a:cubicBezTo>
                    <a:cubicBezTo>
                      <a:pt x="17" y="48"/>
                      <a:pt x="19" y="59"/>
                      <a:pt x="13" y="61"/>
                    </a:cubicBezTo>
                    <a:cubicBezTo>
                      <a:pt x="10" y="64"/>
                      <a:pt x="3" y="62"/>
                      <a:pt x="0" y="66"/>
                    </a:cubicBezTo>
                    <a:cubicBezTo>
                      <a:pt x="2" y="74"/>
                      <a:pt x="6" y="84"/>
                      <a:pt x="2" y="92"/>
                    </a:cubicBezTo>
                    <a:cubicBezTo>
                      <a:pt x="5" y="93"/>
                      <a:pt x="6" y="97"/>
                      <a:pt x="7" y="101"/>
                    </a:cubicBezTo>
                    <a:cubicBezTo>
                      <a:pt x="8" y="109"/>
                      <a:pt x="4" y="112"/>
                      <a:pt x="5" y="120"/>
                    </a:cubicBezTo>
                    <a:cubicBezTo>
                      <a:pt x="5" y="120"/>
                      <a:pt x="6" y="120"/>
                      <a:pt x="6" y="120"/>
                    </a:cubicBezTo>
                    <a:cubicBezTo>
                      <a:pt x="8" y="120"/>
                      <a:pt x="9" y="121"/>
                      <a:pt x="10" y="122"/>
                    </a:cubicBezTo>
                    <a:cubicBezTo>
                      <a:pt x="11" y="122"/>
                      <a:pt x="12" y="123"/>
                      <a:pt x="14" y="123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21" y="121"/>
                      <a:pt x="24" y="116"/>
                      <a:pt x="33" y="116"/>
                    </a:cubicBezTo>
                    <a:cubicBezTo>
                      <a:pt x="34" y="116"/>
                      <a:pt x="36" y="116"/>
                      <a:pt x="38" y="116"/>
                    </a:cubicBezTo>
                    <a:cubicBezTo>
                      <a:pt x="43" y="110"/>
                      <a:pt x="52" y="108"/>
                      <a:pt x="63" y="108"/>
                    </a:cubicBezTo>
                    <a:cubicBezTo>
                      <a:pt x="65" y="108"/>
                      <a:pt x="66" y="108"/>
                      <a:pt x="68" y="108"/>
                    </a:cubicBezTo>
                    <a:cubicBezTo>
                      <a:pt x="73" y="111"/>
                      <a:pt x="76" y="117"/>
                      <a:pt x="78" y="123"/>
                    </a:cubicBezTo>
                    <a:cubicBezTo>
                      <a:pt x="79" y="123"/>
                      <a:pt x="80" y="122"/>
                      <a:pt x="81" y="122"/>
                    </a:cubicBezTo>
                    <a:cubicBezTo>
                      <a:pt x="82" y="122"/>
                      <a:pt x="83" y="123"/>
                      <a:pt x="83" y="124"/>
                    </a:cubicBezTo>
                    <a:cubicBezTo>
                      <a:pt x="84" y="124"/>
                      <a:pt x="85" y="125"/>
                      <a:pt x="86" y="125"/>
                    </a:cubicBezTo>
                    <a:cubicBezTo>
                      <a:pt x="87" y="125"/>
                      <a:pt x="88" y="124"/>
                      <a:pt x="89" y="123"/>
                    </a:cubicBezTo>
                    <a:cubicBezTo>
                      <a:pt x="89" y="128"/>
                      <a:pt x="90" y="133"/>
                      <a:pt x="88" y="135"/>
                    </a:cubicBezTo>
                    <a:cubicBezTo>
                      <a:pt x="98" y="142"/>
                      <a:pt x="104" y="142"/>
                      <a:pt x="120" y="142"/>
                    </a:cubicBezTo>
                    <a:cubicBezTo>
                      <a:pt x="124" y="139"/>
                      <a:pt x="127" y="135"/>
                      <a:pt x="133" y="134"/>
                    </a:cubicBezTo>
                    <a:cubicBezTo>
                      <a:pt x="132" y="125"/>
                      <a:pt x="141" y="126"/>
                      <a:pt x="140" y="116"/>
                    </a:cubicBezTo>
                    <a:cubicBezTo>
                      <a:pt x="145" y="116"/>
                      <a:pt x="144" y="108"/>
                      <a:pt x="149" y="108"/>
                    </a:cubicBezTo>
                    <a:cubicBezTo>
                      <a:pt x="148" y="102"/>
                      <a:pt x="152" y="98"/>
                      <a:pt x="153" y="92"/>
                    </a:cubicBezTo>
                    <a:cubicBezTo>
                      <a:pt x="154" y="82"/>
                      <a:pt x="150" y="71"/>
                      <a:pt x="148" y="61"/>
                    </a:cubicBezTo>
                    <a:cubicBezTo>
                      <a:pt x="147" y="61"/>
                      <a:pt x="147" y="61"/>
                      <a:pt x="146" y="61"/>
                    </a:cubicBezTo>
                    <a:cubicBezTo>
                      <a:pt x="145" y="61"/>
                      <a:pt x="144" y="61"/>
                      <a:pt x="143" y="62"/>
                    </a:cubicBezTo>
                    <a:cubicBezTo>
                      <a:pt x="142" y="62"/>
                      <a:pt x="142" y="63"/>
                      <a:pt x="141" y="63"/>
                    </a:cubicBezTo>
                    <a:cubicBezTo>
                      <a:pt x="141" y="63"/>
                      <a:pt x="140" y="62"/>
                      <a:pt x="140" y="61"/>
                    </a:cubicBezTo>
                    <a:cubicBezTo>
                      <a:pt x="140" y="53"/>
                      <a:pt x="137" y="49"/>
                      <a:pt x="138" y="40"/>
                    </a:cubicBezTo>
                    <a:cubicBezTo>
                      <a:pt x="135" y="39"/>
                      <a:pt x="134" y="35"/>
                      <a:pt x="132" y="33"/>
                    </a:cubicBezTo>
                    <a:cubicBezTo>
                      <a:pt x="131" y="20"/>
                      <a:pt x="120" y="18"/>
                      <a:pt x="122" y="2"/>
                    </a:cubicBezTo>
                    <a:cubicBezTo>
                      <a:pt x="122" y="2"/>
                      <a:pt x="121" y="2"/>
                      <a:pt x="121" y="2"/>
                    </a:cubicBezTo>
                    <a:cubicBezTo>
                      <a:pt x="120" y="2"/>
                      <a:pt x="119" y="2"/>
                      <a:pt x="119" y="1"/>
                    </a:cubicBezTo>
                    <a:cubicBezTo>
                      <a:pt x="118" y="1"/>
                      <a:pt x="117" y="0"/>
                      <a:pt x="116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íšḷíḓe">
                <a:extLst>
                  <a:ext uri="{FF2B5EF4-FFF2-40B4-BE49-F238E27FC236}">
                    <a16:creationId xmlns:a16="http://schemas.microsoft.com/office/drawing/2014/main" id="{46EB438E-6E2E-48F8-AD41-0AD3BECD9DDF}"/>
                  </a:ext>
                </a:extLst>
              </p:cNvPr>
              <p:cNvSpPr/>
              <p:nvPr/>
            </p:nvSpPr>
            <p:spPr bwMode="auto">
              <a:xfrm>
                <a:off x="9530834" y="3351664"/>
                <a:ext cx="123031" cy="277608"/>
              </a:xfrm>
              <a:custGeom>
                <a:avLst/>
                <a:gdLst>
                  <a:gd name="T0" fmla="*/ 26 w 32"/>
                  <a:gd name="T1" fmla="*/ 0 h 72"/>
                  <a:gd name="T2" fmla="*/ 25 w 32"/>
                  <a:gd name="T3" fmla="*/ 0 h 72"/>
                  <a:gd name="T4" fmla="*/ 19 w 32"/>
                  <a:gd name="T5" fmla="*/ 17 h 72"/>
                  <a:gd name="T6" fmla="*/ 4 w 32"/>
                  <a:gd name="T7" fmla="*/ 29 h 72"/>
                  <a:gd name="T8" fmla="*/ 6 w 32"/>
                  <a:gd name="T9" fmla="*/ 41 h 72"/>
                  <a:gd name="T10" fmla="*/ 1 w 32"/>
                  <a:gd name="T11" fmla="*/ 52 h 72"/>
                  <a:gd name="T12" fmla="*/ 6 w 32"/>
                  <a:gd name="T13" fmla="*/ 72 h 72"/>
                  <a:gd name="T14" fmla="*/ 7 w 32"/>
                  <a:gd name="T15" fmla="*/ 72 h 72"/>
                  <a:gd name="T16" fmla="*/ 11 w 32"/>
                  <a:gd name="T17" fmla="*/ 71 h 72"/>
                  <a:gd name="T18" fmla="*/ 16 w 32"/>
                  <a:gd name="T19" fmla="*/ 70 h 72"/>
                  <a:gd name="T20" fmla="*/ 19 w 32"/>
                  <a:gd name="T21" fmla="*/ 71 h 72"/>
                  <a:gd name="T22" fmla="*/ 25 w 32"/>
                  <a:gd name="T23" fmla="*/ 52 h 72"/>
                  <a:gd name="T24" fmla="*/ 25 w 32"/>
                  <a:gd name="T25" fmla="*/ 43 h 72"/>
                  <a:gd name="T26" fmla="*/ 28 w 32"/>
                  <a:gd name="T27" fmla="*/ 39 h 72"/>
                  <a:gd name="T28" fmla="*/ 32 w 32"/>
                  <a:gd name="T29" fmla="*/ 12 h 72"/>
                  <a:gd name="T30" fmla="*/ 32 w 32"/>
                  <a:gd name="T31" fmla="*/ 12 h 72"/>
                  <a:gd name="T32" fmla="*/ 29 w 32"/>
                  <a:gd name="T33" fmla="*/ 6 h 72"/>
                  <a:gd name="T34" fmla="*/ 26 w 32"/>
                  <a:gd name="T35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72">
                    <a:moveTo>
                      <a:pt x="26" y="0"/>
                    </a:moveTo>
                    <a:cubicBezTo>
                      <a:pt x="26" y="0"/>
                      <a:pt x="25" y="0"/>
                      <a:pt x="25" y="0"/>
                    </a:cubicBezTo>
                    <a:cubicBezTo>
                      <a:pt x="22" y="5"/>
                      <a:pt x="20" y="10"/>
                      <a:pt x="19" y="17"/>
                    </a:cubicBezTo>
                    <a:cubicBezTo>
                      <a:pt x="12" y="19"/>
                      <a:pt x="8" y="24"/>
                      <a:pt x="4" y="29"/>
                    </a:cubicBezTo>
                    <a:cubicBezTo>
                      <a:pt x="3" y="35"/>
                      <a:pt x="7" y="36"/>
                      <a:pt x="6" y="41"/>
                    </a:cubicBezTo>
                    <a:cubicBezTo>
                      <a:pt x="4" y="45"/>
                      <a:pt x="3" y="49"/>
                      <a:pt x="1" y="52"/>
                    </a:cubicBezTo>
                    <a:cubicBezTo>
                      <a:pt x="4" y="59"/>
                      <a:pt x="0" y="66"/>
                      <a:pt x="6" y="72"/>
                    </a:cubicBezTo>
                    <a:cubicBezTo>
                      <a:pt x="6" y="72"/>
                      <a:pt x="6" y="72"/>
                      <a:pt x="7" y="72"/>
                    </a:cubicBezTo>
                    <a:cubicBezTo>
                      <a:pt x="8" y="72"/>
                      <a:pt x="10" y="72"/>
                      <a:pt x="11" y="71"/>
                    </a:cubicBezTo>
                    <a:cubicBezTo>
                      <a:pt x="13" y="71"/>
                      <a:pt x="14" y="70"/>
                      <a:pt x="16" y="70"/>
                    </a:cubicBezTo>
                    <a:cubicBezTo>
                      <a:pt x="17" y="70"/>
                      <a:pt x="18" y="70"/>
                      <a:pt x="19" y="71"/>
                    </a:cubicBezTo>
                    <a:cubicBezTo>
                      <a:pt x="22" y="63"/>
                      <a:pt x="21" y="59"/>
                      <a:pt x="25" y="52"/>
                    </a:cubicBezTo>
                    <a:cubicBezTo>
                      <a:pt x="25" y="49"/>
                      <a:pt x="25" y="46"/>
                      <a:pt x="25" y="43"/>
                    </a:cubicBezTo>
                    <a:cubicBezTo>
                      <a:pt x="26" y="41"/>
                      <a:pt x="27" y="40"/>
                      <a:pt x="28" y="39"/>
                    </a:cubicBezTo>
                    <a:cubicBezTo>
                      <a:pt x="26" y="32"/>
                      <a:pt x="31" y="25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29" y="12"/>
                      <a:pt x="29" y="9"/>
                      <a:pt x="29" y="6"/>
                    </a:cubicBezTo>
                    <a:cubicBezTo>
                      <a:pt x="29" y="3"/>
                      <a:pt x="29" y="0"/>
                      <a:pt x="26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$1îḍê">
                <a:extLst>
                  <a:ext uri="{FF2B5EF4-FFF2-40B4-BE49-F238E27FC236}">
                    <a16:creationId xmlns:a16="http://schemas.microsoft.com/office/drawing/2014/main" id="{A0A31F34-1BBD-450F-B117-5847B7BF58A6}"/>
                  </a:ext>
                </a:extLst>
              </p:cNvPr>
              <p:cNvSpPr/>
              <p:nvPr/>
            </p:nvSpPr>
            <p:spPr bwMode="auto">
              <a:xfrm>
                <a:off x="11371042" y="3771231"/>
                <a:ext cx="104103" cy="138804"/>
              </a:xfrm>
              <a:custGeom>
                <a:avLst/>
                <a:gdLst>
                  <a:gd name="T0" fmla="*/ 9 w 27"/>
                  <a:gd name="T1" fmla="*/ 0 h 36"/>
                  <a:gd name="T2" fmla="*/ 8 w 27"/>
                  <a:gd name="T3" fmla="*/ 0 h 36"/>
                  <a:gd name="T4" fmla="*/ 8 w 27"/>
                  <a:gd name="T5" fmla="*/ 13 h 36"/>
                  <a:gd name="T6" fmla="*/ 1 w 27"/>
                  <a:gd name="T7" fmla="*/ 26 h 36"/>
                  <a:gd name="T8" fmla="*/ 4 w 27"/>
                  <a:gd name="T9" fmla="*/ 25 h 36"/>
                  <a:gd name="T10" fmla="*/ 5 w 27"/>
                  <a:gd name="T11" fmla="*/ 36 h 36"/>
                  <a:gd name="T12" fmla="*/ 19 w 27"/>
                  <a:gd name="T13" fmla="*/ 17 h 36"/>
                  <a:gd name="T14" fmla="*/ 27 w 27"/>
                  <a:gd name="T15" fmla="*/ 10 h 36"/>
                  <a:gd name="T16" fmla="*/ 23 w 27"/>
                  <a:gd name="T17" fmla="*/ 7 h 36"/>
                  <a:gd name="T18" fmla="*/ 19 w 27"/>
                  <a:gd name="T19" fmla="*/ 8 h 36"/>
                  <a:gd name="T20" fmla="*/ 14 w 27"/>
                  <a:gd name="T21" fmla="*/ 8 h 36"/>
                  <a:gd name="T22" fmla="*/ 13 w 27"/>
                  <a:gd name="T23" fmla="*/ 8 h 36"/>
                  <a:gd name="T24" fmla="*/ 9 w 27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36">
                    <a:moveTo>
                      <a:pt x="9" y="0"/>
                    </a:moveTo>
                    <a:cubicBezTo>
                      <a:pt x="9" y="0"/>
                      <a:pt x="8" y="0"/>
                      <a:pt x="8" y="0"/>
                    </a:cubicBezTo>
                    <a:cubicBezTo>
                      <a:pt x="8" y="4"/>
                      <a:pt x="8" y="9"/>
                      <a:pt x="8" y="13"/>
                    </a:cubicBezTo>
                    <a:cubicBezTo>
                      <a:pt x="7" y="19"/>
                      <a:pt x="0" y="18"/>
                      <a:pt x="1" y="26"/>
                    </a:cubicBezTo>
                    <a:cubicBezTo>
                      <a:pt x="3" y="25"/>
                      <a:pt x="4" y="25"/>
                      <a:pt x="4" y="25"/>
                    </a:cubicBezTo>
                    <a:cubicBezTo>
                      <a:pt x="11" y="25"/>
                      <a:pt x="5" y="31"/>
                      <a:pt x="5" y="36"/>
                    </a:cubicBezTo>
                    <a:cubicBezTo>
                      <a:pt x="15" y="35"/>
                      <a:pt x="15" y="24"/>
                      <a:pt x="19" y="17"/>
                    </a:cubicBezTo>
                    <a:cubicBezTo>
                      <a:pt x="22" y="14"/>
                      <a:pt x="26" y="14"/>
                      <a:pt x="27" y="10"/>
                    </a:cubicBezTo>
                    <a:cubicBezTo>
                      <a:pt x="26" y="8"/>
                      <a:pt x="24" y="7"/>
                      <a:pt x="23" y="7"/>
                    </a:cubicBezTo>
                    <a:cubicBezTo>
                      <a:pt x="22" y="7"/>
                      <a:pt x="21" y="8"/>
                      <a:pt x="19" y="8"/>
                    </a:cubicBezTo>
                    <a:cubicBezTo>
                      <a:pt x="18" y="8"/>
                      <a:pt x="16" y="8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ubicBezTo>
                      <a:pt x="13" y="4"/>
                      <a:pt x="13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ïṥ1ïde">
                <a:extLst>
                  <a:ext uri="{FF2B5EF4-FFF2-40B4-BE49-F238E27FC236}">
                    <a16:creationId xmlns:a16="http://schemas.microsoft.com/office/drawing/2014/main" id="{9EC5B0B2-4D23-4427-A872-C3C44BC6DC54}"/>
                  </a:ext>
                </a:extLst>
              </p:cNvPr>
              <p:cNvSpPr/>
              <p:nvPr/>
            </p:nvSpPr>
            <p:spPr bwMode="auto">
              <a:xfrm>
                <a:off x="11233289" y="3883747"/>
                <a:ext cx="149320" cy="153526"/>
              </a:xfrm>
              <a:custGeom>
                <a:avLst/>
                <a:gdLst>
                  <a:gd name="T0" fmla="*/ 31 w 39"/>
                  <a:gd name="T1" fmla="*/ 0 h 40"/>
                  <a:gd name="T2" fmla="*/ 26 w 39"/>
                  <a:gd name="T3" fmla="*/ 10 h 40"/>
                  <a:gd name="T4" fmla="*/ 25 w 39"/>
                  <a:gd name="T5" fmla="*/ 10 h 40"/>
                  <a:gd name="T6" fmla="*/ 20 w 39"/>
                  <a:gd name="T7" fmla="*/ 12 h 40"/>
                  <a:gd name="T8" fmla="*/ 12 w 39"/>
                  <a:gd name="T9" fmla="*/ 23 h 40"/>
                  <a:gd name="T10" fmla="*/ 0 w 39"/>
                  <a:gd name="T11" fmla="*/ 40 h 40"/>
                  <a:gd name="T12" fmla="*/ 6 w 39"/>
                  <a:gd name="T13" fmla="*/ 38 h 40"/>
                  <a:gd name="T14" fmla="*/ 15 w 39"/>
                  <a:gd name="T15" fmla="*/ 40 h 40"/>
                  <a:gd name="T16" fmla="*/ 20 w 39"/>
                  <a:gd name="T17" fmla="*/ 28 h 40"/>
                  <a:gd name="T18" fmla="*/ 26 w 39"/>
                  <a:gd name="T19" fmla="*/ 28 h 40"/>
                  <a:gd name="T20" fmla="*/ 39 w 39"/>
                  <a:gd name="T21" fmla="*/ 10 h 40"/>
                  <a:gd name="T22" fmla="*/ 31 w 39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40">
                    <a:moveTo>
                      <a:pt x="31" y="0"/>
                    </a:moveTo>
                    <a:cubicBezTo>
                      <a:pt x="30" y="4"/>
                      <a:pt x="26" y="5"/>
                      <a:pt x="26" y="10"/>
                    </a:cubicBezTo>
                    <a:cubicBezTo>
                      <a:pt x="26" y="10"/>
                      <a:pt x="26" y="10"/>
                      <a:pt x="25" y="10"/>
                    </a:cubicBezTo>
                    <a:cubicBezTo>
                      <a:pt x="23" y="10"/>
                      <a:pt x="21" y="11"/>
                      <a:pt x="20" y="12"/>
                    </a:cubicBezTo>
                    <a:cubicBezTo>
                      <a:pt x="17" y="16"/>
                      <a:pt x="16" y="21"/>
                      <a:pt x="12" y="23"/>
                    </a:cubicBezTo>
                    <a:cubicBezTo>
                      <a:pt x="5" y="25"/>
                      <a:pt x="3" y="33"/>
                      <a:pt x="0" y="40"/>
                    </a:cubicBezTo>
                    <a:cubicBezTo>
                      <a:pt x="2" y="39"/>
                      <a:pt x="4" y="38"/>
                      <a:pt x="6" y="38"/>
                    </a:cubicBezTo>
                    <a:cubicBezTo>
                      <a:pt x="9" y="38"/>
                      <a:pt x="11" y="39"/>
                      <a:pt x="15" y="40"/>
                    </a:cubicBezTo>
                    <a:cubicBezTo>
                      <a:pt x="16" y="36"/>
                      <a:pt x="21" y="35"/>
                      <a:pt x="20" y="28"/>
                    </a:cubicBezTo>
                    <a:cubicBezTo>
                      <a:pt x="22" y="28"/>
                      <a:pt x="24" y="28"/>
                      <a:pt x="26" y="28"/>
                    </a:cubicBezTo>
                    <a:cubicBezTo>
                      <a:pt x="27" y="18"/>
                      <a:pt x="39" y="21"/>
                      <a:pt x="39" y="10"/>
                    </a:cubicBezTo>
                    <a:cubicBezTo>
                      <a:pt x="38" y="5"/>
                      <a:pt x="34" y="3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îśḷïḓê">
                <a:extLst>
                  <a:ext uri="{FF2B5EF4-FFF2-40B4-BE49-F238E27FC236}">
                    <a16:creationId xmlns:a16="http://schemas.microsoft.com/office/drawing/2014/main" id="{4AA8A079-230B-4BDF-947C-E4E0F3F1BCCA}"/>
                  </a:ext>
                </a:extLst>
              </p:cNvPr>
              <p:cNvSpPr/>
              <p:nvPr/>
            </p:nvSpPr>
            <p:spPr bwMode="auto">
              <a:xfrm>
                <a:off x="10922031" y="3902675"/>
                <a:ext cx="80969" cy="62042"/>
              </a:xfrm>
              <a:custGeom>
                <a:avLst/>
                <a:gdLst>
                  <a:gd name="T0" fmla="*/ 5 w 21"/>
                  <a:gd name="T1" fmla="*/ 0 h 16"/>
                  <a:gd name="T2" fmla="*/ 2 w 21"/>
                  <a:gd name="T3" fmla="*/ 0 h 16"/>
                  <a:gd name="T4" fmla="*/ 8 w 21"/>
                  <a:gd name="T5" fmla="*/ 16 h 16"/>
                  <a:gd name="T6" fmla="*/ 20 w 21"/>
                  <a:gd name="T7" fmla="*/ 0 h 16"/>
                  <a:gd name="T8" fmla="*/ 16 w 21"/>
                  <a:gd name="T9" fmla="*/ 1 h 16"/>
                  <a:gd name="T10" fmla="*/ 10 w 21"/>
                  <a:gd name="T11" fmla="*/ 0 h 16"/>
                  <a:gd name="T12" fmla="*/ 5 w 21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6">
                    <a:moveTo>
                      <a:pt x="5" y="0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0" y="3"/>
                      <a:pt x="7" y="11"/>
                      <a:pt x="8" y="16"/>
                    </a:cubicBezTo>
                    <a:cubicBezTo>
                      <a:pt x="16" y="15"/>
                      <a:pt x="21" y="11"/>
                      <a:pt x="20" y="0"/>
                    </a:cubicBezTo>
                    <a:cubicBezTo>
                      <a:pt x="18" y="0"/>
                      <a:pt x="17" y="1"/>
                      <a:pt x="16" y="1"/>
                    </a:cubicBezTo>
                    <a:cubicBezTo>
                      <a:pt x="14" y="1"/>
                      <a:pt x="12" y="0"/>
                      <a:pt x="10" y="0"/>
                    </a:cubicBezTo>
                    <a:cubicBezTo>
                      <a:pt x="8" y="0"/>
                      <a:pt x="6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ṧļiďé">
                <a:extLst>
                  <a:ext uri="{FF2B5EF4-FFF2-40B4-BE49-F238E27FC236}">
                    <a16:creationId xmlns:a16="http://schemas.microsoft.com/office/drawing/2014/main" id="{43A83C2A-7EFC-44BA-B029-33B17909AD4A}"/>
                  </a:ext>
                </a:extLst>
              </p:cNvPr>
              <p:cNvSpPr/>
              <p:nvPr/>
            </p:nvSpPr>
            <p:spPr bwMode="auto">
              <a:xfrm>
                <a:off x="9108112" y="3013066"/>
                <a:ext cx="8412" cy="30495"/>
              </a:xfrm>
              <a:custGeom>
                <a:avLst/>
                <a:gdLst>
                  <a:gd name="T0" fmla="*/ 2 w 2"/>
                  <a:gd name="T1" fmla="*/ 0 h 8"/>
                  <a:gd name="T2" fmla="*/ 2 w 2"/>
                  <a:gd name="T3" fmla="*/ 8 h 8"/>
                  <a:gd name="T4" fmla="*/ 0 w 2"/>
                  <a:gd name="T5" fmla="*/ 8 h 8"/>
                  <a:gd name="T6" fmla="*/ 2 w 2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8">
                    <a:moveTo>
                      <a:pt x="2" y="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3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ṧḷiḋe">
                <a:extLst>
                  <a:ext uri="{FF2B5EF4-FFF2-40B4-BE49-F238E27FC236}">
                    <a16:creationId xmlns:a16="http://schemas.microsoft.com/office/drawing/2014/main" id="{A476C726-D571-45CE-8F9D-7E8F1043E63A}"/>
                  </a:ext>
                </a:extLst>
              </p:cNvPr>
              <p:cNvSpPr/>
              <p:nvPr/>
            </p:nvSpPr>
            <p:spPr bwMode="auto">
              <a:xfrm>
                <a:off x="9131246" y="3013066"/>
                <a:ext cx="8412" cy="30495"/>
              </a:xfrm>
              <a:custGeom>
                <a:avLst/>
                <a:gdLst>
                  <a:gd name="T0" fmla="*/ 0 w 2"/>
                  <a:gd name="T1" fmla="*/ 0 h 8"/>
                  <a:gd name="T2" fmla="*/ 0 w 2"/>
                  <a:gd name="T3" fmla="*/ 8 h 8"/>
                  <a:gd name="T4" fmla="*/ 2 w 2"/>
                  <a:gd name="T5" fmla="*/ 8 h 8"/>
                  <a:gd name="T6" fmla="*/ 0 w 2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8">
                    <a:moveTo>
                      <a:pt x="0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3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iṧlíḍè">
              <a:extLst>
                <a:ext uri="{FF2B5EF4-FFF2-40B4-BE49-F238E27FC236}">
                  <a16:creationId xmlns:a16="http://schemas.microsoft.com/office/drawing/2014/main" id="{9272F615-7ADE-4991-AA8B-EDF6C5B92A29}"/>
                </a:ext>
              </a:extLst>
            </p:cNvPr>
            <p:cNvGrpSpPr/>
            <p:nvPr/>
          </p:nvGrpSpPr>
          <p:grpSpPr>
            <a:xfrm>
              <a:off x="897974" y="3480110"/>
              <a:ext cx="1315113" cy="1316156"/>
              <a:chOff x="1869633" y="2454492"/>
              <a:chExt cx="1509909" cy="1511107"/>
            </a:xfrm>
          </p:grpSpPr>
          <p:sp>
            <p:nvSpPr>
              <p:cNvPr id="36" name="i$ļiḓe">
                <a:extLst>
                  <a:ext uri="{FF2B5EF4-FFF2-40B4-BE49-F238E27FC236}">
                    <a16:creationId xmlns:a16="http://schemas.microsoft.com/office/drawing/2014/main" id="{FA0ECAFB-8325-4AA5-9737-F91A25C86572}"/>
                  </a:ext>
                </a:extLst>
              </p:cNvPr>
              <p:cNvSpPr/>
              <p:nvPr/>
            </p:nvSpPr>
            <p:spPr>
              <a:xfrm rot="3547567">
                <a:off x="1869034" y="2455091"/>
                <a:ext cx="1511107" cy="150990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ṣlïḋé">
                <a:extLst>
                  <a:ext uri="{FF2B5EF4-FFF2-40B4-BE49-F238E27FC236}">
                    <a16:creationId xmlns:a16="http://schemas.microsoft.com/office/drawing/2014/main" id="{7F9CA3D5-D363-4ED2-BA85-07C29EAECA92}"/>
                  </a:ext>
                </a:extLst>
              </p:cNvPr>
              <p:cNvSpPr/>
              <p:nvPr/>
            </p:nvSpPr>
            <p:spPr>
              <a:xfrm rot="5422425">
                <a:off x="1940583" y="2526039"/>
                <a:ext cx="1368000" cy="1368000"/>
              </a:xfrm>
              <a:prstGeom prst="pie">
                <a:avLst>
                  <a:gd name="adj1" fmla="val 10766470"/>
                  <a:gd name="adj2" fmla="val 17172866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8" name="íṧlîḓe">
                <a:extLst>
                  <a:ext uri="{FF2B5EF4-FFF2-40B4-BE49-F238E27FC236}">
                    <a16:creationId xmlns:a16="http://schemas.microsoft.com/office/drawing/2014/main" id="{82ADB3B6-6A93-4CED-87A2-58DFE71E9E1D}"/>
                  </a:ext>
                </a:extLst>
              </p:cNvPr>
              <p:cNvSpPr/>
              <p:nvPr/>
            </p:nvSpPr>
            <p:spPr>
              <a:xfrm rot="5422425">
                <a:off x="2030782" y="2615767"/>
                <a:ext cx="1187602" cy="118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ṩ1ïḓê">
                <a:extLst>
                  <a:ext uri="{FF2B5EF4-FFF2-40B4-BE49-F238E27FC236}">
                    <a16:creationId xmlns:a16="http://schemas.microsoft.com/office/drawing/2014/main" id="{1CCBB019-B8EC-4E2E-B90F-DF2FB850F535}"/>
                  </a:ext>
                </a:extLst>
              </p:cNvPr>
              <p:cNvSpPr txBox="1"/>
              <p:nvPr/>
            </p:nvSpPr>
            <p:spPr>
              <a:xfrm>
                <a:off x="2031997" y="2982028"/>
                <a:ext cx="1185178" cy="456034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en-US" altLang="zh-CN" sz="1400" dirty="0"/>
                  <a:t>Key words</a:t>
                </a:r>
                <a:endParaRPr lang="zh-CN" altLang="en-US" sz="1400" dirty="0"/>
              </a:p>
            </p:txBody>
          </p:sp>
        </p:grpSp>
        <p:grpSp>
          <p:nvGrpSpPr>
            <p:cNvPr id="8" name="ïslîḋè">
              <a:extLst>
                <a:ext uri="{FF2B5EF4-FFF2-40B4-BE49-F238E27FC236}">
                  <a16:creationId xmlns:a16="http://schemas.microsoft.com/office/drawing/2014/main" id="{D6EA292F-09BB-420C-A048-0096FEF02D3E}"/>
                </a:ext>
              </a:extLst>
            </p:cNvPr>
            <p:cNvGrpSpPr/>
            <p:nvPr/>
          </p:nvGrpSpPr>
          <p:grpSpPr>
            <a:xfrm>
              <a:off x="2793448" y="3480104"/>
              <a:ext cx="1315113" cy="1316156"/>
              <a:chOff x="1869631" y="2454490"/>
              <a:chExt cx="1509909" cy="1511107"/>
            </a:xfrm>
          </p:grpSpPr>
          <p:sp>
            <p:nvSpPr>
              <p:cNvPr id="32" name="îSlîḓé">
                <a:extLst>
                  <a:ext uri="{FF2B5EF4-FFF2-40B4-BE49-F238E27FC236}">
                    <a16:creationId xmlns:a16="http://schemas.microsoft.com/office/drawing/2014/main" id="{20695A67-2AFB-43CF-BD71-BCA0DCBE9577}"/>
                  </a:ext>
                </a:extLst>
              </p:cNvPr>
              <p:cNvSpPr/>
              <p:nvPr/>
            </p:nvSpPr>
            <p:spPr>
              <a:xfrm rot="3547567">
                <a:off x="1869032" y="2455089"/>
                <a:ext cx="1511107" cy="150990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ṧlïḓê">
                <a:extLst>
                  <a:ext uri="{FF2B5EF4-FFF2-40B4-BE49-F238E27FC236}">
                    <a16:creationId xmlns:a16="http://schemas.microsoft.com/office/drawing/2014/main" id="{AD351691-DE71-4DCC-8139-BB8E32631AAB}"/>
                  </a:ext>
                </a:extLst>
              </p:cNvPr>
              <p:cNvSpPr/>
              <p:nvPr/>
            </p:nvSpPr>
            <p:spPr>
              <a:xfrm rot="5422425">
                <a:off x="1940584" y="2526039"/>
                <a:ext cx="1368001" cy="1368000"/>
              </a:xfrm>
              <a:prstGeom prst="pie">
                <a:avLst>
                  <a:gd name="adj1" fmla="val 10766470"/>
                  <a:gd name="adj2" fmla="val 20547236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4" name="îṩļîḑe">
                <a:extLst>
                  <a:ext uri="{FF2B5EF4-FFF2-40B4-BE49-F238E27FC236}">
                    <a16:creationId xmlns:a16="http://schemas.microsoft.com/office/drawing/2014/main" id="{113BF9A1-49DC-44EF-B5E4-DB06FD04529F}"/>
                  </a:ext>
                </a:extLst>
              </p:cNvPr>
              <p:cNvSpPr/>
              <p:nvPr/>
            </p:nvSpPr>
            <p:spPr>
              <a:xfrm rot="5422425">
                <a:off x="2030782" y="2615767"/>
                <a:ext cx="1187602" cy="118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ŝļiďe">
                <a:extLst>
                  <a:ext uri="{FF2B5EF4-FFF2-40B4-BE49-F238E27FC236}">
                    <a16:creationId xmlns:a16="http://schemas.microsoft.com/office/drawing/2014/main" id="{55024C91-6063-4A8B-9748-37D74E02580D}"/>
                  </a:ext>
                </a:extLst>
              </p:cNvPr>
              <p:cNvSpPr txBox="1"/>
              <p:nvPr/>
            </p:nvSpPr>
            <p:spPr>
              <a:xfrm>
                <a:off x="2031995" y="2982022"/>
                <a:ext cx="1185178" cy="456034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en-US" altLang="zh-CN" sz="1400" dirty="0"/>
                  <a:t>Key words</a:t>
                </a:r>
                <a:endParaRPr lang="zh-CN" altLang="en-US" sz="1400" dirty="0"/>
              </a:p>
            </p:txBody>
          </p:sp>
        </p:grpSp>
        <p:grpSp>
          <p:nvGrpSpPr>
            <p:cNvPr id="9" name="íSļíďé">
              <a:extLst>
                <a:ext uri="{FF2B5EF4-FFF2-40B4-BE49-F238E27FC236}">
                  <a16:creationId xmlns:a16="http://schemas.microsoft.com/office/drawing/2014/main" id="{5CD285B4-1472-4337-A46C-CF94652424B0}"/>
                </a:ext>
              </a:extLst>
            </p:cNvPr>
            <p:cNvGrpSpPr/>
            <p:nvPr/>
          </p:nvGrpSpPr>
          <p:grpSpPr>
            <a:xfrm>
              <a:off x="4734321" y="3480100"/>
              <a:ext cx="1315113" cy="1316156"/>
              <a:chOff x="1869631" y="2454490"/>
              <a:chExt cx="1509909" cy="1511107"/>
            </a:xfrm>
          </p:grpSpPr>
          <p:sp>
            <p:nvSpPr>
              <p:cNvPr id="28" name="íṡ1îḍê">
                <a:extLst>
                  <a:ext uri="{FF2B5EF4-FFF2-40B4-BE49-F238E27FC236}">
                    <a16:creationId xmlns:a16="http://schemas.microsoft.com/office/drawing/2014/main" id="{57B14A97-FF2F-42EF-B59B-F3A309E5FE2E}"/>
                  </a:ext>
                </a:extLst>
              </p:cNvPr>
              <p:cNvSpPr/>
              <p:nvPr/>
            </p:nvSpPr>
            <p:spPr>
              <a:xfrm rot="3547567">
                <a:off x="1869032" y="2455089"/>
                <a:ext cx="1511107" cy="150990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sľîḑé">
                <a:extLst>
                  <a:ext uri="{FF2B5EF4-FFF2-40B4-BE49-F238E27FC236}">
                    <a16:creationId xmlns:a16="http://schemas.microsoft.com/office/drawing/2014/main" id="{4F405902-DAB6-4AB1-9F5C-D2DDB1F58CFF}"/>
                  </a:ext>
                </a:extLst>
              </p:cNvPr>
              <p:cNvSpPr/>
              <p:nvPr/>
            </p:nvSpPr>
            <p:spPr>
              <a:xfrm rot="5422425">
                <a:off x="1940583" y="2526039"/>
                <a:ext cx="1368000" cy="1368000"/>
              </a:xfrm>
              <a:prstGeom prst="pie">
                <a:avLst>
                  <a:gd name="adj1" fmla="val 10766470"/>
                  <a:gd name="adj2" fmla="val 2712128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0" name="ïṧḻîḓè">
                <a:extLst>
                  <a:ext uri="{FF2B5EF4-FFF2-40B4-BE49-F238E27FC236}">
                    <a16:creationId xmlns:a16="http://schemas.microsoft.com/office/drawing/2014/main" id="{EB322981-11A4-4056-A4B8-78580B8EE097}"/>
                  </a:ext>
                </a:extLst>
              </p:cNvPr>
              <p:cNvSpPr/>
              <p:nvPr/>
            </p:nvSpPr>
            <p:spPr>
              <a:xfrm rot="5422425">
                <a:off x="2030782" y="2615767"/>
                <a:ext cx="1187602" cy="118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ṡḻíďè">
                <a:extLst>
                  <a:ext uri="{FF2B5EF4-FFF2-40B4-BE49-F238E27FC236}">
                    <a16:creationId xmlns:a16="http://schemas.microsoft.com/office/drawing/2014/main" id="{392162AF-31B3-4A31-B73E-8BFF102A867C}"/>
                  </a:ext>
                </a:extLst>
              </p:cNvPr>
              <p:cNvSpPr txBox="1"/>
              <p:nvPr/>
            </p:nvSpPr>
            <p:spPr>
              <a:xfrm>
                <a:off x="2031994" y="2982022"/>
                <a:ext cx="1185178" cy="456034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en-US" altLang="zh-CN" sz="1400" dirty="0"/>
                  <a:t>Key words</a:t>
                </a:r>
                <a:endParaRPr lang="zh-CN" altLang="en-US" sz="1400" dirty="0"/>
              </a:p>
            </p:txBody>
          </p:sp>
        </p:grpSp>
        <p:grpSp>
          <p:nvGrpSpPr>
            <p:cNvPr id="10" name="îSlîḑé">
              <a:extLst>
                <a:ext uri="{FF2B5EF4-FFF2-40B4-BE49-F238E27FC236}">
                  <a16:creationId xmlns:a16="http://schemas.microsoft.com/office/drawing/2014/main" id="{F6B353D9-8FA2-46D0-81D4-22E836AE8DF1}"/>
                </a:ext>
              </a:extLst>
            </p:cNvPr>
            <p:cNvGrpSpPr/>
            <p:nvPr/>
          </p:nvGrpSpPr>
          <p:grpSpPr>
            <a:xfrm>
              <a:off x="6601857" y="3480096"/>
              <a:ext cx="1315113" cy="1316156"/>
              <a:chOff x="1869631" y="2454490"/>
              <a:chExt cx="1509909" cy="1511107"/>
            </a:xfrm>
          </p:grpSpPr>
          <p:sp>
            <p:nvSpPr>
              <p:cNvPr id="24" name="îsḷïḋe">
                <a:extLst>
                  <a:ext uri="{FF2B5EF4-FFF2-40B4-BE49-F238E27FC236}">
                    <a16:creationId xmlns:a16="http://schemas.microsoft.com/office/drawing/2014/main" id="{11E7EDDA-378D-4272-A6A8-603E1505DBF9}"/>
                  </a:ext>
                </a:extLst>
              </p:cNvPr>
              <p:cNvSpPr/>
              <p:nvPr/>
            </p:nvSpPr>
            <p:spPr>
              <a:xfrm rot="3547567">
                <a:off x="1869032" y="2455089"/>
                <a:ext cx="1511107" cy="150990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ṥ1iḋè">
                <a:extLst>
                  <a:ext uri="{FF2B5EF4-FFF2-40B4-BE49-F238E27FC236}">
                    <a16:creationId xmlns:a16="http://schemas.microsoft.com/office/drawing/2014/main" id="{D32B71A1-6BA2-4CF7-B7D4-D9E369212D1A}"/>
                  </a:ext>
                </a:extLst>
              </p:cNvPr>
              <p:cNvSpPr/>
              <p:nvPr/>
            </p:nvSpPr>
            <p:spPr>
              <a:xfrm rot="5422425">
                <a:off x="1940584" y="2526039"/>
                <a:ext cx="1368001" cy="1368000"/>
              </a:xfrm>
              <a:prstGeom prst="pie">
                <a:avLst>
                  <a:gd name="adj1" fmla="val 10766470"/>
                  <a:gd name="adj2" fmla="val 5741519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r>
                  <a:rPr lang="zh-CN" altLang="en-US" dirty="0"/>
                  <a:t>、</a:t>
                </a:r>
                <a:endParaRPr dirty="0"/>
              </a:p>
            </p:txBody>
          </p:sp>
          <p:sp>
            <p:nvSpPr>
              <p:cNvPr id="26" name="íṥlíďé">
                <a:extLst>
                  <a:ext uri="{FF2B5EF4-FFF2-40B4-BE49-F238E27FC236}">
                    <a16:creationId xmlns:a16="http://schemas.microsoft.com/office/drawing/2014/main" id="{53E07CBF-00B0-487E-BBF7-5C396189DC76}"/>
                  </a:ext>
                </a:extLst>
              </p:cNvPr>
              <p:cNvSpPr/>
              <p:nvPr/>
            </p:nvSpPr>
            <p:spPr>
              <a:xfrm rot="5422425">
                <a:off x="2030782" y="2615767"/>
                <a:ext cx="1187602" cy="118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šḻïḓê">
                <a:extLst>
                  <a:ext uri="{FF2B5EF4-FFF2-40B4-BE49-F238E27FC236}">
                    <a16:creationId xmlns:a16="http://schemas.microsoft.com/office/drawing/2014/main" id="{E86227C9-D75C-45CE-8F7F-545017C39A9D}"/>
                  </a:ext>
                </a:extLst>
              </p:cNvPr>
              <p:cNvSpPr txBox="1"/>
              <p:nvPr/>
            </p:nvSpPr>
            <p:spPr>
              <a:xfrm>
                <a:off x="2031995" y="2982022"/>
                <a:ext cx="1185178" cy="456034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en-US" altLang="zh-CN" sz="1400" dirty="0"/>
                  <a:t>Key words</a:t>
                </a:r>
                <a:endParaRPr lang="zh-CN" altLang="en-US" sz="1400" dirty="0"/>
              </a:p>
            </p:txBody>
          </p:sp>
        </p:grpSp>
        <p:grpSp>
          <p:nvGrpSpPr>
            <p:cNvPr id="11" name="ïṣľíḑè">
              <a:extLst>
                <a:ext uri="{FF2B5EF4-FFF2-40B4-BE49-F238E27FC236}">
                  <a16:creationId xmlns:a16="http://schemas.microsoft.com/office/drawing/2014/main" id="{7512FA65-CA91-4453-A829-9566BFBABCA7}"/>
                </a:ext>
              </a:extLst>
            </p:cNvPr>
            <p:cNvGrpSpPr/>
            <p:nvPr/>
          </p:nvGrpSpPr>
          <p:grpSpPr>
            <a:xfrm>
              <a:off x="895915" y="4831701"/>
              <a:ext cx="1834584" cy="985937"/>
              <a:chOff x="844940" y="1900904"/>
              <a:chExt cx="1834584" cy="985937"/>
            </a:xfrm>
          </p:grpSpPr>
          <p:sp>
            <p:nvSpPr>
              <p:cNvPr id="22" name="iş1iḓé">
                <a:extLst>
                  <a:ext uri="{FF2B5EF4-FFF2-40B4-BE49-F238E27FC236}">
                    <a16:creationId xmlns:a16="http://schemas.microsoft.com/office/drawing/2014/main" id="{C1CBDF68-BFE4-49A5-82EB-4F08A1295782}"/>
                  </a:ext>
                </a:extLst>
              </p:cNvPr>
              <p:cNvSpPr/>
              <p:nvPr/>
            </p:nvSpPr>
            <p:spPr bwMode="auto">
              <a:xfrm>
                <a:off x="844940" y="2313785"/>
                <a:ext cx="1834584" cy="573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  <p:sp>
            <p:nvSpPr>
              <p:cNvPr id="23" name="işľïdè">
                <a:extLst>
                  <a:ext uri="{FF2B5EF4-FFF2-40B4-BE49-F238E27FC236}">
                    <a16:creationId xmlns:a16="http://schemas.microsoft.com/office/drawing/2014/main" id="{507CFE92-D281-457D-8E82-08EA33DD39AB}"/>
                  </a:ext>
                </a:extLst>
              </p:cNvPr>
              <p:cNvSpPr txBox="1"/>
              <p:nvPr/>
            </p:nvSpPr>
            <p:spPr bwMode="auto">
              <a:xfrm>
                <a:off x="844940" y="1900904"/>
                <a:ext cx="1218612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>
                    <a:solidFill>
                      <a:schemeClr val="accent1"/>
                    </a:solidFill>
                  </a:rPr>
                  <a:t>Text here</a:t>
                </a:r>
              </a:p>
            </p:txBody>
          </p:sp>
        </p:grpSp>
        <p:grpSp>
          <p:nvGrpSpPr>
            <p:cNvPr id="12" name="î$1ïḑè">
              <a:extLst>
                <a:ext uri="{FF2B5EF4-FFF2-40B4-BE49-F238E27FC236}">
                  <a16:creationId xmlns:a16="http://schemas.microsoft.com/office/drawing/2014/main" id="{A2301DE4-1A7A-45BD-B763-DA86B4857B64}"/>
                </a:ext>
              </a:extLst>
            </p:cNvPr>
            <p:cNvGrpSpPr/>
            <p:nvPr/>
          </p:nvGrpSpPr>
          <p:grpSpPr>
            <a:xfrm>
              <a:off x="2793448" y="4831701"/>
              <a:ext cx="1834584" cy="985937"/>
              <a:chOff x="844940" y="1900904"/>
              <a:chExt cx="1834584" cy="985937"/>
            </a:xfrm>
          </p:grpSpPr>
          <p:sp>
            <p:nvSpPr>
              <p:cNvPr id="20" name="iSḻíḍe">
                <a:extLst>
                  <a:ext uri="{FF2B5EF4-FFF2-40B4-BE49-F238E27FC236}">
                    <a16:creationId xmlns:a16="http://schemas.microsoft.com/office/drawing/2014/main" id="{7E5111B3-C132-4842-A492-904B27FB9C45}"/>
                  </a:ext>
                </a:extLst>
              </p:cNvPr>
              <p:cNvSpPr/>
              <p:nvPr/>
            </p:nvSpPr>
            <p:spPr bwMode="auto">
              <a:xfrm>
                <a:off x="844940" y="2313785"/>
                <a:ext cx="1834584" cy="573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  <p:sp>
            <p:nvSpPr>
              <p:cNvPr id="21" name="îṣļîḋe">
                <a:extLst>
                  <a:ext uri="{FF2B5EF4-FFF2-40B4-BE49-F238E27FC236}">
                    <a16:creationId xmlns:a16="http://schemas.microsoft.com/office/drawing/2014/main" id="{9D23E2A6-B9A9-4F05-AA18-34D523804EBC}"/>
                  </a:ext>
                </a:extLst>
              </p:cNvPr>
              <p:cNvSpPr txBox="1"/>
              <p:nvPr/>
            </p:nvSpPr>
            <p:spPr bwMode="auto">
              <a:xfrm>
                <a:off x="844940" y="1900904"/>
                <a:ext cx="1218612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>
                    <a:solidFill>
                      <a:schemeClr val="accent2"/>
                    </a:solidFill>
                  </a:rPr>
                  <a:t>Text here</a:t>
                </a:r>
              </a:p>
            </p:txBody>
          </p:sp>
        </p:grpSp>
        <p:grpSp>
          <p:nvGrpSpPr>
            <p:cNvPr id="13" name="iṥliḋè">
              <a:extLst>
                <a:ext uri="{FF2B5EF4-FFF2-40B4-BE49-F238E27FC236}">
                  <a16:creationId xmlns:a16="http://schemas.microsoft.com/office/drawing/2014/main" id="{773A1393-16C2-4546-A0E4-DEB34419E33C}"/>
                </a:ext>
              </a:extLst>
            </p:cNvPr>
            <p:cNvGrpSpPr/>
            <p:nvPr/>
          </p:nvGrpSpPr>
          <p:grpSpPr>
            <a:xfrm>
              <a:off x="4734321" y="4831701"/>
              <a:ext cx="1834584" cy="985937"/>
              <a:chOff x="844940" y="1900904"/>
              <a:chExt cx="1834584" cy="985937"/>
            </a:xfrm>
          </p:grpSpPr>
          <p:sp>
            <p:nvSpPr>
              <p:cNvPr id="18" name="iṧļíḓe">
                <a:extLst>
                  <a:ext uri="{FF2B5EF4-FFF2-40B4-BE49-F238E27FC236}">
                    <a16:creationId xmlns:a16="http://schemas.microsoft.com/office/drawing/2014/main" id="{6A00F3D2-68AF-4D03-B9C8-61D4C189D9FC}"/>
                  </a:ext>
                </a:extLst>
              </p:cNvPr>
              <p:cNvSpPr/>
              <p:nvPr/>
            </p:nvSpPr>
            <p:spPr bwMode="auto">
              <a:xfrm>
                <a:off x="844940" y="2313785"/>
                <a:ext cx="1834584" cy="573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  <p:sp>
            <p:nvSpPr>
              <p:cNvPr id="19" name="íṣľïďè">
                <a:extLst>
                  <a:ext uri="{FF2B5EF4-FFF2-40B4-BE49-F238E27FC236}">
                    <a16:creationId xmlns:a16="http://schemas.microsoft.com/office/drawing/2014/main" id="{512B97EF-44B3-451D-9FF7-7DEBDBA51DD4}"/>
                  </a:ext>
                </a:extLst>
              </p:cNvPr>
              <p:cNvSpPr txBox="1"/>
              <p:nvPr/>
            </p:nvSpPr>
            <p:spPr bwMode="auto">
              <a:xfrm>
                <a:off x="844940" y="1900904"/>
                <a:ext cx="1218612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>
                    <a:solidFill>
                      <a:schemeClr val="accent3"/>
                    </a:solidFill>
                  </a:rPr>
                  <a:t>Text here</a:t>
                </a:r>
              </a:p>
            </p:txBody>
          </p:sp>
        </p:grpSp>
        <p:grpSp>
          <p:nvGrpSpPr>
            <p:cNvPr id="14" name="îsḻiḍe">
              <a:extLst>
                <a:ext uri="{FF2B5EF4-FFF2-40B4-BE49-F238E27FC236}">
                  <a16:creationId xmlns:a16="http://schemas.microsoft.com/office/drawing/2014/main" id="{4A9437BC-D24E-4D01-9BB6-400569A04FA7}"/>
                </a:ext>
              </a:extLst>
            </p:cNvPr>
            <p:cNvGrpSpPr/>
            <p:nvPr/>
          </p:nvGrpSpPr>
          <p:grpSpPr>
            <a:xfrm>
              <a:off x="6601857" y="4830419"/>
              <a:ext cx="1834584" cy="985937"/>
              <a:chOff x="844940" y="1900904"/>
              <a:chExt cx="1834584" cy="985937"/>
            </a:xfrm>
          </p:grpSpPr>
          <p:sp>
            <p:nvSpPr>
              <p:cNvPr id="16" name="isḷîde">
                <a:extLst>
                  <a:ext uri="{FF2B5EF4-FFF2-40B4-BE49-F238E27FC236}">
                    <a16:creationId xmlns:a16="http://schemas.microsoft.com/office/drawing/2014/main" id="{0AD31454-8F38-472D-A4EE-E83E6CF7FD4E}"/>
                  </a:ext>
                </a:extLst>
              </p:cNvPr>
              <p:cNvSpPr/>
              <p:nvPr/>
            </p:nvSpPr>
            <p:spPr bwMode="auto">
              <a:xfrm>
                <a:off x="844940" y="2313785"/>
                <a:ext cx="1834584" cy="573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  <p:sp>
            <p:nvSpPr>
              <p:cNvPr id="17" name="ïṣļiḍê">
                <a:extLst>
                  <a:ext uri="{FF2B5EF4-FFF2-40B4-BE49-F238E27FC236}">
                    <a16:creationId xmlns:a16="http://schemas.microsoft.com/office/drawing/2014/main" id="{7EC72948-8C02-4141-8656-A8B095AABB98}"/>
                  </a:ext>
                </a:extLst>
              </p:cNvPr>
              <p:cNvSpPr txBox="1"/>
              <p:nvPr/>
            </p:nvSpPr>
            <p:spPr bwMode="auto">
              <a:xfrm>
                <a:off x="844940" y="1900904"/>
                <a:ext cx="1218612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>
                    <a:solidFill>
                      <a:schemeClr val="accent4"/>
                    </a:solidFill>
                  </a:rPr>
                  <a:t>Text here</a:t>
                </a:r>
              </a:p>
            </p:txBody>
          </p:sp>
        </p:grpSp>
        <p:sp>
          <p:nvSpPr>
            <p:cNvPr id="15" name="î$ľïḋe">
              <a:extLst>
                <a:ext uri="{FF2B5EF4-FFF2-40B4-BE49-F238E27FC236}">
                  <a16:creationId xmlns:a16="http://schemas.microsoft.com/office/drawing/2014/main" id="{11F50D53-6175-43D5-A54C-85DEF2601A25}"/>
                </a:ext>
              </a:extLst>
            </p:cNvPr>
            <p:cNvSpPr txBox="1"/>
            <p:nvPr/>
          </p:nvSpPr>
          <p:spPr>
            <a:xfrm>
              <a:off x="709789" y="1161953"/>
              <a:ext cx="5805452" cy="167547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700" dirty="0"/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700" b="1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700" dirty="0"/>
                <a:t>Adjust the spacing to adapt to Chinese typesetting, use the reference line in PPT.</a:t>
              </a:r>
              <a:endParaRPr lang="en-US" altLang="zh-CN" sz="17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5532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51EF9D-BE16-46EC-BBA2-620CF53F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ABF97DF-A282-4AF8-9457-FDB229E25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16E60B-8EDE-463F-90CB-7E7D479B1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grpSp>
        <p:nvGrpSpPr>
          <p:cNvPr id="5" name="24367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6662B5E-8A48-4115-9E4C-F8767333674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4" y="1255581"/>
            <a:ext cx="10845792" cy="4719769"/>
            <a:chOff x="673104" y="1255581"/>
            <a:chExt cx="10845792" cy="4719769"/>
          </a:xfrm>
        </p:grpSpPr>
        <p:sp>
          <p:nvSpPr>
            <p:cNvPr id="6" name="išļîďè">
              <a:extLst>
                <a:ext uri="{FF2B5EF4-FFF2-40B4-BE49-F238E27FC236}">
                  <a16:creationId xmlns:a16="http://schemas.microsoft.com/office/drawing/2014/main" id="{B10E9F3F-7970-4791-8672-0E73198B11AF}"/>
                </a:ext>
              </a:extLst>
            </p:cNvPr>
            <p:cNvSpPr/>
            <p:nvPr/>
          </p:nvSpPr>
          <p:spPr>
            <a:xfrm>
              <a:off x="853638" y="2098508"/>
              <a:ext cx="682995" cy="3474720"/>
            </a:xfrm>
            <a:prstGeom prst="rect">
              <a:avLst/>
            </a:prstGeom>
            <a:solidFill>
              <a:schemeClr val="bg1">
                <a:lumMod val="95000"/>
                <a:alpha val="48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7" name="îṧḻidè">
              <a:extLst>
                <a:ext uri="{FF2B5EF4-FFF2-40B4-BE49-F238E27FC236}">
                  <a16:creationId xmlns:a16="http://schemas.microsoft.com/office/drawing/2014/main" id="{6686D818-4CFA-43F9-93C0-937D35FBE9B7}"/>
                </a:ext>
              </a:extLst>
            </p:cNvPr>
            <p:cNvSpPr/>
            <p:nvPr/>
          </p:nvSpPr>
          <p:spPr>
            <a:xfrm>
              <a:off x="1744704" y="2098508"/>
              <a:ext cx="682995" cy="3474720"/>
            </a:xfrm>
            <a:prstGeom prst="rect">
              <a:avLst/>
            </a:prstGeom>
            <a:solidFill>
              <a:schemeClr val="bg1">
                <a:lumMod val="95000"/>
                <a:alpha val="48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8" name="ïşľïḓê">
              <a:extLst>
                <a:ext uri="{FF2B5EF4-FFF2-40B4-BE49-F238E27FC236}">
                  <a16:creationId xmlns:a16="http://schemas.microsoft.com/office/drawing/2014/main" id="{1409A286-EDC5-4DC0-9CFA-E9FC864CA9CB}"/>
                </a:ext>
              </a:extLst>
            </p:cNvPr>
            <p:cNvSpPr/>
            <p:nvPr/>
          </p:nvSpPr>
          <p:spPr>
            <a:xfrm>
              <a:off x="2635770" y="2098508"/>
              <a:ext cx="682995" cy="3474720"/>
            </a:xfrm>
            <a:prstGeom prst="rect">
              <a:avLst/>
            </a:prstGeom>
            <a:solidFill>
              <a:schemeClr val="bg1">
                <a:lumMod val="95000"/>
                <a:alpha val="48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9" name="îS1îďê">
              <a:extLst>
                <a:ext uri="{FF2B5EF4-FFF2-40B4-BE49-F238E27FC236}">
                  <a16:creationId xmlns:a16="http://schemas.microsoft.com/office/drawing/2014/main" id="{D52A0AD3-B763-4CB7-9577-5405F85D6181}"/>
                </a:ext>
              </a:extLst>
            </p:cNvPr>
            <p:cNvSpPr/>
            <p:nvPr/>
          </p:nvSpPr>
          <p:spPr>
            <a:xfrm>
              <a:off x="3526836" y="2098508"/>
              <a:ext cx="682995" cy="3474720"/>
            </a:xfrm>
            <a:prstGeom prst="rect">
              <a:avLst/>
            </a:prstGeom>
            <a:solidFill>
              <a:schemeClr val="bg1">
                <a:lumMod val="95000"/>
                <a:alpha val="48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0" name="íśḷîḓe">
              <a:extLst>
                <a:ext uri="{FF2B5EF4-FFF2-40B4-BE49-F238E27FC236}">
                  <a16:creationId xmlns:a16="http://schemas.microsoft.com/office/drawing/2014/main" id="{4E901DB2-CAB1-4AEF-8FEE-470DB3E1ADA8}"/>
                </a:ext>
              </a:extLst>
            </p:cNvPr>
            <p:cNvSpPr/>
            <p:nvPr/>
          </p:nvSpPr>
          <p:spPr>
            <a:xfrm>
              <a:off x="4417902" y="2098508"/>
              <a:ext cx="682995" cy="3474720"/>
            </a:xfrm>
            <a:prstGeom prst="rect">
              <a:avLst/>
            </a:prstGeom>
            <a:solidFill>
              <a:schemeClr val="bg1">
                <a:lumMod val="95000"/>
                <a:alpha val="48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1" name="ïşlïḍé">
              <a:extLst>
                <a:ext uri="{FF2B5EF4-FFF2-40B4-BE49-F238E27FC236}">
                  <a16:creationId xmlns:a16="http://schemas.microsoft.com/office/drawing/2014/main" id="{1341A4BE-4B70-42D5-BC9F-726F26CE28AF}"/>
                </a:ext>
              </a:extLst>
            </p:cNvPr>
            <p:cNvSpPr/>
            <p:nvPr/>
          </p:nvSpPr>
          <p:spPr>
            <a:xfrm>
              <a:off x="5308968" y="2098508"/>
              <a:ext cx="682995" cy="3474720"/>
            </a:xfrm>
            <a:prstGeom prst="rect">
              <a:avLst/>
            </a:prstGeom>
            <a:solidFill>
              <a:schemeClr val="bg1">
                <a:lumMod val="95000"/>
                <a:alpha val="48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2" name="işļíďê">
              <a:extLst>
                <a:ext uri="{FF2B5EF4-FFF2-40B4-BE49-F238E27FC236}">
                  <a16:creationId xmlns:a16="http://schemas.microsoft.com/office/drawing/2014/main" id="{588038C0-80AA-4131-A7AA-ACD9B3117AB0}"/>
                </a:ext>
              </a:extLst>
            </p:cNvPr>
            <p:cNvSpPr/>
            <p:nvPr/>
          </p:nvSpPr>
          <p:spPr>
            <a:xfrm>
              <a:off x="6200034" y="2098508"/>
              <a:ext cx="682995" cy="3474720"/>
            </a:xfrm>
            <a:prstGeom prst="rect">
              <a:avLst/>
            </a:prstGeom>
            <a:solidFill>
              <a:schemeClr val="bg1">
                <a:lumMod val="95000"/>
                <a:alpha val="48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3" name="íṣlíďe">
              <a:extLst>
                <a:ext uri="{FF2B5EF4-FFF2-40B4-BE49-F238E27FC236}">
                  <a16:creationId xmlns:a16="http://schemas.microsoft.com/office/drawing/2014/main" id="{80EF3582-F128-40D4-8DB6-633E04F0FB4D}"/>
                </a:ext>
              </a:extLst>
            </p:cNvPr>
            <p:cNvSpPr/>
            <p:nvPr/>
          </p:nvSpPr>
          <p:spPr>
            <a:xfrm>
              <a:off x="7091100" y="2098508"/>
              <a:ext cx="682995" cy="3474720"/>
            </a:xfrm>
            <a:prstGeom prst="rect">
              <a:avLst/>
            </a:prstGeom>
            <a:solidFill>
              <a:schemeClr val="bg1">
                <a:lumMod val="95000"/>
                <a:alpha val="48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4" name="ïṡļïďè">
              <a:extLst>
                <a:ext uri="{FF2B5EF4-FFF2-40B4-BE49-F238E27FC236}">
                  <a16:creationId xmlns:a16="http://schemas.microsoft.com/office/drawing/2014/main" id="{E60AE7F8-A114-4303-9B4D-BAE3C163C845}"/>
                </a:ext>
              </a:extLst>
            </p:cNvPr>
            <p:cNvSpPr/>
            <p:nvPr/>
          </p:nvSpPr>
          <p:spPr>
            <a:xfrm>
              <a:off x="7982165" y="2098508"/>
              <a:ext cx="682995" cy="3474720"/>
            </a:xfrm>
            <a:prstGeom prst="rect">
              <a:avLst/>
            </a:prstGeom>
            <a:solidFill>
              <a:schemeClr val="bg1">
                <a:lumMod val="95000"/>
                <a:alpha val="48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5" name="iŝḻîḍé">
              <a:extLst>
                <a:ext uri="{FF2B5EF4-FFF2-40B4-BE49-F238E27FC236}">
                  <a16:creationId xmlns:a16="http://schemas.microsoft.com/office/drawing/2014/main" id="{530497E9-B7E5-4DDC-81D9-8BE5C70773D3}"/>
                </a:ext>
              </a:extLst>
            </p:cNvPr>
            <p:cNvSpPr/>
            <p:nvPr/>
          </p:nvSpPr>
          <p:spPr>
            <a:xfrm>
              <a:off x="8873232" y="2098508"/>
              <a:ext cx="682995" cy="3474720"/>
            </a:xfrm>
            <a:prstGeom prst="rect">
              <a:avLst/>
            </a:prstGeom>
            <a:solidFill>
              <a:schemeClr val="bg1">
                <a:lumMod val="95000"/>
                <a:alpha val="48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6" name="îšḻïḍe">
              <a:extLst>
                <a:ext uri="{FF2B5EF4-FFF2-40B4-BE49-F238E27FC236}">
                  <a16:creationId xmlns:a16="http://schemas.microsoft.com/office/drawing/2014/main" id="{0A6CA1C6-CC29-4B84-9122-3D28EAC16E5D}"/>
                </a:ext>
              </a:extLst>
            </p:cNvPr>
            <p:cNvSpPr/>
            <p:nvPr/>
          </p:nvSpPr>
          <p:spPr>
            <a:xfrm>
              <a:off x="9764298" y="2098508"/>
              <a:ext cx="682995" cy="3474720"/>
            </a:xfrm>
            <a:prstGeom prst="rect">
              <a:avLst/>
            </a:prstGeom>
            <a:solidFill>
              <a:schemeClr val="bg1">
                <a:lumMod val="95000"/>
                <a:alpha val="48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7" name="işļïḓê">
              <a:extLst>
                <a:ext uri="{FF2B5EF4-FFF2-40B4-BE49-F238E27FC236}">
                  <a16:creationId xmlns:a16="http://schemas.microsoft.com/office/drawing/2014/main" id="{595EA319-730C-494A-957A-977AEE33B30A}"/>
                </a:ext>
              </a:extLst>
            </p:cNvPr>
            <p:cNvSpPr/>
            <p:nvPr/>
          </p:nvSpPr>
          <p:spPr>
            <a:xfrm>
              <a:off x="10655367" y="2098508"/>
              <a:ext cx="682995" cy="3474720"/>
            </a:xfrm>
            <a:prstGeom prst="rect">
              <a:avLst/>
            </a:prstGeom>
            <a:solidFill>
              <a:schemeClr val="bg1">
                <a:lumMod val="95000"/>
                <a:alpha val="48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8" name="i$1idè">
              <a:extLst>
                <a:ext uri="{FF2B5EF4-FFF2-40B4-BE49-F238E27FC236}">
                  <a16:creationId xmlns:a16="http://schemas.microsoft.com/office/drawing/2014/main" id="{250152B7-C384-4F31-9F22-A26FD9E485B0}"/>
                </a:ext>
              </a:extLst>
            </p:cNvPr>
            <p:cNvSpPr txBox="1"/>
            <p:nvPr/>
          </p:nvSpPr>
          <p:spPr>
            <a:xfrm>
              <a:off x="958532" y="5667573"/>
              <a:ext cx="473206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sz="1400" dirty="0"/>
                <a:t>Jan</a:t>
              </a:r>
              <a:endParaRPr lang="id-ID" sz="1400" dirty="0"/>
            </a:p>
          </p:txBody>
        </p:sp>
        <p:sp>
          <p:nvSpPr>
            <p:cNvPr id="19" name="îšľîďè">
              <a:extLst>
                <a:ext uri="{FF2B5EF4-FFF2-40B4-BE49-F238E27FC236}">
                  <a16:creationId xmlns:a16="http://schemas.microsoft.com/office/drawing/2014/main" id="{E72E7BCA-8DDE-4A7C-8AD8-725E3686C1F7}"/>
                </a:ext>
              </a:extLst>
            </p:cNvPr>
            <p:cNvSpPr txBox="1"/>
            <p:nvPr/>
          </p:nvSpPr>
          <p:spPr>
            <a:xfrm>
              <a:off x="1835171" y="5667573"/>
              <a:ext cx="502061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sz="1400" dirty="0"/>
                <a:t>Feb</a:t>
              </a:r>
              <a:endParaRPr lang="id-ID" sz="1400" dirty="0"/>
            </a:p>
          </p:txBody>
        </p:sp>
        <p:sp>
          <p:nvSpPr>
            <p:cNvPr id="20" name="îṧ1ïḓé">
              <a:extLst>
                <a:ext uri="{FF2B5EF4-FFF2-40B4-BE49-F238E27FC236}">
                  <a16:creationId xmlns:a16="http://schemas.microsoft.com/office/drawing/2014/main" id="{872B1C31-2A7F-4258-99DF-5A3945C58796}"/>
                </a:ext>
              </a:extLst>
            </p:cNvPr>
            <p:cNvSpPr txBox="1"/>
            <p:nvPr/>
          </p:nvSpPr>
          <p:spPr>
            <a:xfrm>
              <a:off x="2725435" y="5667573"/>
              <a:ext cx="503664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sz="1400" dirty="0"/>
                <a:t>Mar</a:t>
              </a:r>
              <a:endParaRPr lang="id-ID" sz="1400" dirty="0"/>
            </a:p>
          </p:txBody>
        </p:sp>
        <p:sp>
          <p:nvSpPr>
            <p:cNvPr id="21" name="îṣļiďe">
              <a:extLst>
                <a:ext uri="{FF2B5EF4-FFF2-40B4-BE49-F238E27FC236}">
                  <a16:creationId xmlns:a16="http://schemas.microsoft.com/office/drawing/2014/main" id="{1E626A6A-47DA-467C-A1ED-1F6E2F966B1D}"/>
                </a:ext>
              </a:extLst>
            </p:cNvPr>
            <p:cNvSpPr txBox="1"/>
            <p:nvPr/>
          </p:nvSpPr>
          <p:spPr>
            <a:xfrm>
              <a:off x="3636539" y="5667573"/>
              <a:ext cx="463588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sz="1400" dirty="0"/>
                <a:t>Apr</a:t>
              </a:r>
              <a:endParaRPr lang="id-ID" sz="1400" dirty="0"/>
            </a:p>
          </p:txBody>
        </p:sp>
        <p:sp>
          <p:nvSpPr>
            <p:cNvPr id="22" name="ïŝlíḍê">
              <a:extLst>
                <a:ext uri="{FF2B5EF4-FFF2-40B4-BE49-F238E27FC236}">
                  <a16:creationId xmlns:a16="http://schemas.microsoft.com/office/drawing/2014/main" id="{CCAFDB19-6CB3-42A3-8226-D45EDFF77901}"/>
                </a:ext>
              </a:extLst>
            </p:cNvPr>
            <p:cNvSpPr txBox="1"/>
            <p:nvPr/>
          </p:nvSpPr>
          <p:spPr>
            <a:xfrm>
              <a:off x="4493140" y="5667573"/>
              <a:ext cx="532518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sz="1400" dirty="0"/>
                <a:t>May</a:t>
              </a:r>
              <a:endParaRPr lang="id-ID" sz="1400" dirty="0"/>
            </a:p>
          </p:txBody>
        </p:sp>
        <p:sp>
          <p:nvSpPr>
            <p:cNvPr id="23" name="íšļïḓé">
              <a:extLst>
                <a:ext uri="{FF2B5EF4-FFF2-40B4-BE49-F238E27FC236}">
                  <a16:creationId xmlns:a16="http://schemas.microsoft.com/office/drawing/2014/main" id="{BEF477E5-8C52-42A6-8D80-76F92737F307}"/>
                </a:ext>
              </a:extLst>
            </p:cNvPr>
            <p:cNvSpPr txBox="1"/>
            <p:nvPr/>
          </p:nvSpPr>
          <p:spPr>
            <a:xfrm>
              <a:off x="5413862" y="5667573"/>
              <a:ext cx="473206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sz="1400" dirty="0"/>
                <a:t>Jun</a:t>
              </a:r>
              <a:endParaRPr lang="id-ID" sz="1400" dirty="0"/>
            </a:p>
          </p:txBody>
        </p:sp>
        <p:sp>
          <p:nvSpPr>
            <p:cNvPr id="24" name="isļîďè">
              <a:extLst>
                <a:ext uri="{FF2B5EF4-FFF2-40B4-BE49-F238E27FC236}">
                  <a16:creationId xmlns:a16="http://schemas.microsoft.com/office/drawing/2014/main" id="{7716426C-CF9B-4A68-BBD4-A58DBA617DB8}"/>
                </a:ext>
              </a:extLst>
            </p:cNvPr>
            <p:cNvSpPr txBox="1"/>
            <p:nvPr/>
          </p:nvSpPr>
          <p:spPr>
            <a:xfrm>
              <a:off x="6334583" y="5667573"/>
              <a:ext cx="413896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sz="1400" dirty="0"/>
                <a:t>Jul</a:t>
              </a:r>
              <a:endParaRPr lang="id-ID" sz="1400" dirty="0"/>
            </a:p>
          </p:txBody>
        </p:sp>
        <p:sp>
          <p:nvSpPr>
            <p:cNvPr id="25" name="iSḻîḋé">
              <a:extLst>
                <a:ext uri="{FF2B5EF4-FFF2-40B4-BE49-F238E27FC236}">
                  <a16:creationId xmlns:a16="http://schemas.microsoft.com/office/drawing/2014/main" id="{8B9A6BCC-743E-4C01-B416-0B60748C17C9}"/>
                </a:ext>
              </a:extLst>
            </p:cNvPr>
            <p:cNvSpPr txBox="1"/>
            <p:nvPr/>
          </p:nvSpPr>
          <p:spPr>
            <a:xfrm>
              <a:off x="7180765" y="5667573"/>
              <a:ext cx="503664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sz="1400" dirty="0"/>
                <a:t>Aug</a:t>
              </a:r>
              <a:endParaRPr lang="id-ID" sz="1400" dirty="0"/>
            </a:p>
          </p:txBody>
        </p:sp>
        <p:sp>
          <p:nvSpPr>
            <p:cNvPr id="26" name="islïḋe">
              <a:extLst>
                <a:ext uri="{FF2B5EF4-FFF2-40B4-BE49-F238E27FC236}">
                  <a16:creationId xmlns:a16="http://schemas.microsoft.com/office/drawing/2014/main" id="{BA775EFA-4742-4283-B718-CD0E672EA3F3}"/>
                </a:ext>
              </a:extLst>
            </p:cNvPr>
            <p:cNvSpPr txBox="1"/>
            <p:nvPr/>
          </p:nvSpPr>
          <p:spPr>
            <a:xfrm>
              <a:off x="8067021" y="5667573"/>
              <a:ext cx="51328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sz="1400" dirty="0"/>
                <a:t>Sep</a:t>
              </a:r>
              <a:endParaRPr lang="id-ID" sz="1400" dirty="0"/>
            </a:p>
          </p:txBody>
        </p:sp>
        <p:sp>
          <p:nvSpPr>
            <p:cNvPr id="27" name="isľïdè">
              <a:extLst>
                <a:ext uri="{FF2B5EF4-FFF2-40B4-BE49-F238E27FC236}">
                  <a16:creationId xmlns:a16="http://schemas.microsoft.com/office/drawing/2014/main" id="{58CFFA12-B04A-4C8B-B8C4-135F09A7292B}"/>
                </a:ext>
              </a:extLst>
            </p:cNvPr>
            <p:cNvSpPr txBox="1"/>
            <p:nvPr/>
          </p:nvSpPr>
          <p:spPr>
            <a:xfrm>
              <a:off x="8982935" y="5667573"/>
              <a:ext cx="463588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sz="1400" dirty="0"/>
                <a:t>Oct</a:t>
              </a:r>
              <a:endParaRPr lang="id-ID" sz="1400" dirty="0"/>
            </a:p>
          </p:txBody>
        </p:sp>
        <p:sp>
          <p:nvSpPr>
            <p:cNvPr id="28" name="iṡľíde">
              <a:extLst>
                <a:ext uri="{FF2B5EF4-FFF2-40B4-BE49-F238E27FC236}">
                  <a16:creationId xmlns:a16="http://schemas.microsoft.com/office/drawing/2014/main" id="{28A7B312-8285-45CC-9433-313E4FAA0124}"/>
                </a:ext>
              </a:extLst>
            </p:cNvPr>
            <p:cNvSpPr txBox="1"/>
            <p:nvPr/>
          </p:nvSpPr>
          <p:spPr>
            <a:xfrm>
              <a:off x="9844345" y="5667573"/>
              <a:ext cx="522900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sz="1400" dirty="0"/>
                <a:t>Nov</a:t>
              </a:r>
              <a:endParaRPr lang="id-ID" sz="1400" dirty="0"/>
            </a:p>
          </p:txBody>
        </p:sp>
        <p:sp>
          <p:nvSpPr>
            <p:cNvPr id="29" name="ïṧ1íḓé">
              <a:extLst>
                <a:ext uri="{FF2B5EF4-FFF2-40B4-BE49-F238E27FC236}">
                  <a16:creationId xmlns:a16="http://schemas.microsoft.com/office/drawing/2014/main" id="{DFF67F3B-E320-46BD-AF05-6B8643B7EAD9}"/>
                </a:ext>
              </a:extLst>
            </p:cNvPr>
            <p:cNvSpPr txBox="1"/>
            <p:nvPr/>
          </p:nvSpPr>
          <p:spPr>
            <a:xfrm>
              <a:off x="10740223" y="5667573"/>
              <a:ext cx="51328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sz="1400" dirty="0"/>
                <a:t>Dec</a:t>
              </a:r>
              <a:endParaRPr lang="id-ID" sz="1400" dirty="0"/>
            </a:p>
          </p:txBody>
        </p:sp>
        <p:sp>
          <p:nvSpPr>
            <p:cNvPr id="30" name="iSḷiḓê">
              <a:extLst>
                <a:ext uri="{FF2B5EF4-FFF2-40B4-BE49-F238E27FC236}">
                  <a16:creationId xmlns:a16="http://schemas.microsoft.com/office/drawing/2014/main" id="{27B4D372-4C4A-45D2-8AF7-52E47EC72F8B}"/>
                </a:ext>
              </a:extLst>
            </p:cNvPr>
            <p:cNvSpPr txBox="1"/>
            <p:nvPr/>
          </p:nvSpPr>
          <p:spPr>
            <a:xfrm>
              <a:off x="673104" y="1255581"/>
              <a:ext cx="10845792" cy="52466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buSzPct val="25000"/>
              </a:pPr>
              <a:r>
                <a:rPr lang="en-US" sz="2400" i="1" dirty="0"/>
                <a:t>Unified fonts make reading more fluent.</a:t>
              </a:r>
            </a:p>
          </p:txBody>
        </p:sp>
        <p:sp>
          <p:nvSpPr>
            <p:cNvPr id="31" name="iṩľîḋè">
              <a:extLst>
                <a:ext uri="{FF2B5EF4-FFF2-40B4-BE49-F238E27FC236}">
                  <a16:creationId xmlns:a16="http://schemas.microsoft.com/office/drawing/2014/main" id="{B1AAE798-7610-4953-8643-2D01C86BF661}"/>
                </a:ext>
              </a:extLst>
            </p:cNvPr>
            <p:cNvSpPr/>
            <p:nvPr/>
          </p:nvSpPr>
          <p:spPr>
            <a:xfrm>
              <a:off x="853638" y="2311572"/>
              <a:ext cx="3356190" cy="376517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600" dirty="0"/>
                <a:t>Text here</a:t>
              </a:r>
              <a:endParaRPr lang="zh-CN" altLang="en-US" sz="1600" dirty="0"/>
            </a:p>
          </p:txBody>
        </p:sp>
        <p:sp>
          <p:nvSpPr>
            <p:cNvPr id="32" name="îṩļíḑé">
              <a:extLst>
                <a:ext uri="{FF2B5EF4-FFF2-40B4-BE49-F238E27FC236}">
                  <a16:creationId xmlns:a16="http://schemas.microsoft.com/office/drawing/2014/main" id="{AAAA5B26-F6C3-410B-8654-CAA224ADD9E8}"/>
                </a:ext>
              </a:extLst>
            </p:cNvPr>
            <p:cNvSpPr/>
            <p:nvPr/>
          </p:nvSpPr>
          <p:spPr>
            <a:xfrm>
              <a:off x="2635770" y="3190117"/>
              <a:ext cx="2465124" cy="376517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600"/>
                <a:t>Text here</a:t>
              </a:r>
              <a:endParaRPr lang="zh-CN" altLang="en-US" sz="1600" dirty="0"/>
            </a:p>
          </p:txBody>
        </p:sp>
        <p:sp>
          <p:nvSpPr>
            <p:cNvPr id="33" name="íśḻiḑé">
              <a:extLst>
                <a:ext uri="{FF2B5EF4-FFF2-40B4-BE49-F238E27FC236}">
                  <a16:creationId xmlns:a16="http://schemas.microsoft.com/office/drawing/2014/main" id="{C157E730-9728-4829-BA68-ABFEDBD67B7B}"/>
                </a:ext>
              </a:extLst>
            </p:cNvPr>
            <p:cNvSpPr/>
            <p:nvPr/>
          </p:nvSpPr>
          <p:spPr>
            <a:xfrm>
              <a:off x="2635769" y="4068663"/>
              <a:ext cx="4247257" cy="376517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600"/>
                <a:t>Text here</a:t>
              </a:r>
              <a:endParaRPr lang="zh-CN" altLang="en-US" sz="1600" dirty="0"/>
            </a:p>
          </p:txBody>
        </p:sp>
        <p:sp>
          <p:nvSpPr>
            <p:cNvPr id="34" name="ïŝḻïḓè">
              <a:extLst>
                <a:ext uri="{FF2B5EF4-FFF2-40B4-BE49-F238E27FC236}">
                  <a16:creationId xmlns:a16="http://schemas.microsoft.com/office/drawing/2014/main" id="{8B5E7829-2CDD-4BE5-A0CA-539021F0EEF2}"/>
                </a:ext>
              </a:extLst>
            </p:cNvPr>
            <p:cNvSpPr/>
            <p:nvPr/>
          </p:nvSpPr>
          <p:spPr>
            <a:xfrm>
              <a:off x="6004765" y="2813600"/>
              <a:ext cx="2352000" cy="376517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600"/>
                <a:t>Text here</a:t>
              </a:r>
              <a:endParaRPr lang="zh-CN" altLang="en-US" sz="1600" dirty="0"/>
            </a:p>
          </p:txBody>
        </p:sp>
        <p:sp>
          <p:nvSpPr>
            <p:cNvPr id="35" name="îŝľîďe">
              <a:extLst>
                <a:ext uri="{FF2B5EF4-FFF2-40B4-BE49-F238E27FC236}">
                  <a16:creationId xmlns:a16="http://schemas.microsoft.com/office/drawing/2014/main" id="{5F966EFC-8DA9-410D-9246-0201E24C81C0}"/>
                </a:ext>
              </a:extLst>
            </p:cNvPr>
            <p:cNvSpPr/>
            <p:nvPr/>
          </p:nvSpPr>
          <p:spPr>
            <a:xfrm>
              <a:off x="7425255" y="4896148"/>
              <a:ext cx="2448000" cy="376517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600"/>
                <a:t>Text here</a:t>
              </a:r>
              <a:endParaRPr lang="zh-CN" altLang="en-US" sz="1600" dirty="0"/>
            </a:p>
          </p:txBody>
        </p:sp>
        <p:sp>
          <p:nvSpPr>
            <p:cNvPr id="36" name="íSľîḓé">
              <a:extLst>
                <a:ext uri="{FF2B5EF4-FFF2-40B4-BE49-F238E27FC236}">
                  <a16:creationId xmlns:a16="http://schemas.microsoft.com/office/drawing/2014/main" id="{525A0482-8B83-4849-B662-87FBC79F202F}"/>
                </a:ext>
              </a:extLst>
            </p:cNvPr>
            <p:cNvSpPr/>
            <p:nvPr/>
          </p:nvSpPr>
          <p:spPr>
            <a:xfrm>
              <a:off x="8428226" y="3554452"/>
              <a:ext cx="2910135" cy="376517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600" dirty="0"/>
                <a:t>Text here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3116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F93A2-CA3A-4224-B502-9C40564C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799C57-1A7F-4E28-B220-76AC1986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3B8E0E-B29E-4EF8-B87D-ADFBECD68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grpSp>
        <p:nvGrpSpPr>
          <p:cNvPr id="5" name="21564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D4C9B69-10AE-406C-ADF9-01574C74784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130300"/>
            <a:ext cx="10847388" cy="3962648"/>
            <a:chOff x="673100" y="1130300"/>
            <a:chExt cx="10847388" cy="3962648"/>
          </a:xfrm>
        </p:grpSpPr>
        <p:sp>
          <p:nvSpPr>
            <p:cNvPr id="6" name="îṡ1îḑê">
              <a:extLst>
                <a:ext uri="{FF2B5EF4-FFF2-40B4-BE49-F238E27FC236}">
                  <a16:creationId xmlns:a16="http://schemas.microsoft.com/office/drawing/2014/main" id="{2A0F49BE-9971-4139-BAB3-7216AA40003A}"/>
                </a:ext>
              </a:extLst>
            </p:cNvPr>
            <p:cNvSpPr/>
            <p:nvPr/>
          </p:nvSpPr>
          <p:spPr bwMode="auto">
            <a:xfrm>
              <a:off x="3509702" y="1130300"/>
              <a:ext cx="5172596" cy="3519518"/>
            </a:xfrm>
            <a:custGeom>
              <a:avLst/>
              <a:gdLst>
                <a:gd name="connsiteX0" fmla="*/ 3818136 w 8702675"/>
                <a:gd name="connsiteY0" fmla="*/ 0 h 5921439"/>
                <a:gd name="connsiteX1" fmla="*/ 4509266 w 8702675"/>
                <a:gd name="connsiteY1" fmla="*/ 52337 h 5921439"/>
                <a:gd name="connsiteX2" fmla="*/ 4513022 w 8702675"/>
                <a:gd name="connsiteY2" fmla="*/ 726903 h 5921439"/>
                <a:gd name="connsiteX3" fmla="*/ 4606925 w 8702675"/>
                <a:gd name="connsiteY3" fmla="*/ 1221197 h 5921439"/>
                <a:gd name="connsiteX4" fmla="*/ 4605058 w 8702675"/>
                <a:gd name="connsiteY4" fmla="*/ 1219946 h 5921439"/>
                <a:gd name="connsiteX5" fmla="*/ 4621250 w 8702675"/>
                <a:gd name="connsiteY5" fmla="*/ 1246942 h 5921439"/>
                <a:gd name="connsiteX6" fmla="*/ 4662552 w 8702675"/>
                <a:gd name="connsiteY6" fmla="*/ 1307042 h 5921439"/>
                <a:gd name="connsiteX7" fmla="*/ 4685081 w 8702675"/>
                <a:gd name="connsiteY7" fmla="*/ 1337091 h 5921439"/>
                <a:gd name="connsiteX8" fmla="*/ 4711364 w 8702675"/>
                <a:gd name="connsiteY8" fmla="*/ 1367141 h 5921439"/>
                <a:gd name="connsiteX9" fmla="*/ 4760176 w 8702675"/>
                <a:gd name="connsiteY9" fmla="*/ 1423484 h 5921439"/>
                <a:gd name="connsiteX10" fmla="*/ 4786460 w 8702675"/>
                <a:gd name="connsiteY10" fmla="*/ 1446021 h 5921439"/>
                <a:gd name="connsiteX11" fmla="*/ 4816498 w 8702675"/>
                <a:gd name="connsiteY11" fmla="*/ 1472314 h 5921439"/>
                <a:gd name="connsiteX12" fmla="*/ 4850290 w 8702675"/>
                <a:gd name="connsiteY12" fmla="*/ 1491095 h 5921439"/>
                <a:gd name="connsiteX13" fmla="*/ 4880329 w 8702675"/>
                <a:gd name="connsiteY13" fmla="*/ 1513633 h 5921439"/>
                <a:gd name="connsiteX14" fmla="*/ 4899102 w 8702675"/>
                <a:gd name="connsiteY14" fmla="*/ 1524901 h 5921439"/>
                <a:gd name="connsiteX15" fmla="*/ 4902857 w 8702675"/>
                <a:gd name="connsiteY15" fmla="*/ 1524901 h 5921439"/>
                <a:gd name="connsiteX16" fmla="*/ 4940405 w 8702675"/>
                <a:gd name="connsiteY16" fmla="*/ 1551194 h 5921439"/>
                <a:gd name="connsiteX17" fmla="*/ 4985462 w 8702675"/>
                <a:gd name="connsiteY17" fmla="*/ 1577488 h 5921439"/>
                <a:gd name="connsiteX18" fmla="*/ 5064312 w 8702675"/>
                <a:gd name="connsiteY18" fmla="*/ 1645099 h 5921439"/>
                <a:gd name="connsiteX19" fmla="*/ 5064312 w 8702675"/>
                <a:gd name="connsiteY19" fmla="*/ 1648856 h 5921439"/>
                <a:gd name="connsiteX20" fmla="*/ 5158181 w 8702675"/>
                <a:gd name="connsiteY20" fmla="*/ 1750273 h 5921439"/>
                <a:gd name="connsiteX21" fmla="*/ 5161936 w 8702675"/>
                <a:gd name="connsiteY21" fmla="*/ 1754029 h 5921439"/>
                <a:gd name="connsiteX22" fmla="*/ 5222012 w 8702675"/>
                <a:gd name="connsiteY22" fmla="*/ 1847934 h 5921439"/>
                <a:gd name="connsiteX23" fmla="*/ 5267069 w 8702675"/>
                <a:gd name="connsiteY23" fmla="*/ 1919302 h 5921439"/>
                <a:gd name="connsiteX24" fmla="*/ 5334655 w 8702675"/>
                <a:gd name="connsiteY24" fmla="*/ 2099599 h 5921439"/>
                <a:gd name="connsiteX25" fmla="*/ 5353428 w 8702675"/>
                <a:gd name="connsiteY25" fmla="*/ 2197260 h 5921439"/>
                <a:gd name="connsiteX26" fmla="*/ 5364693 w 8702675"/>
                <a:gd name="connsiteY26" fmla="*/ 2291166 h 5921439"/>
                <a:gd name="connsiteX27" fmla="*/ 5368447 w 8702675"/>
                <a:gd name="connsiteY27" fmla="*/ 2388827 h 5921439"/>
                <a:gd name="connsiteX28" fmla="*/ 5364693 w 8702675"/>
                <a:gd name="connsiteY28" fmla="*/ 2482732 h 5921439"/>
                <a:gd name="connsiteX29" fmla="*/ 5345919 w 8702675"/>
                <a:gd name="connsiteY29" fmla="*/ 2663029 h 5921439"/>
                <a:gd name="connsiteX30" fmla="*/ 5357183 w 8702675"/>
                <a:gd name="connsiteY30" fmla="*/ 2820789 h 5921439"/>
                <a:gd name="connsiteX31" fmla="*/ 5417259 w 8702675"/>
                <a:gd name="connsiteY31" fmla="*/ 2952256 h 5921439"/>
                <a:gd name="connsiteX32" fmla="*/ 5436033 w 8702675"/>
                <a:gd name="connsiteY32" fmla="*/ 2978549 h 5921439"/>
                <a:gd name="connsiteX33" fmla="*/ 5454807 w 8702675"/>
                <a:gd name="connsiteY33" fmla="*/ 3004843 h 5921439"/>
                <a:gd name="connsiteX34" fmla="*/ 5492355 w 8702675"/>
                <a:gd name="connsiteY34" fmla="*/ 3049917 h 5921439"/>
                <a:gd name="connsiteX35" fmla="*/ 5563695 w 8702675"/>
                <a:gd name="connsiteY35" fmla="*/ 3121285 h 5921439"/>
                <a:gd name="connsiteX36" fmla="*/ 5608752 w 8702675"/>
                <a:gd name="connsiteY36" fmla="*/ 3162603 h 5921439"/>
                <a:gd name="connsiteX37" fmla="*/ 5623771 w 8702675"/>
                <a:gd name="connsiteY37" fmla="*/ 3177628 h 5921439"/>
                <a:gd name="connsiteX38" fmla="*/ 5608752 w 8702675"/>
                <a:gd name="connsiteY38" fmla="*/ 3166359 h 5921439"/>
                <a:gd name="connsiteX39" fmla="*/ 5556185 w 8702675"/>
                <a:gd name="connsiteY39" fmla="*/ 3125041 h 5921439"/>
                <a:gd name="connsiteX40" fmla="*/ 5481090 w 8702675"/>
                <a:gd name="connsiteY40" fmla="*/ 3064942 h 5921439"/>
                <a:gd name="connsiteX41" fmla="*/ 5439788 w 8702675"/>
                <a:gd name="connsiteY41" fmla="*/ 3019868 h 5921439"/>
                <a:gd name="connsiteX42" fmla="*/ 5417259 w 8702675"/>
                <a:gd name="connsiteY42" fmla="*/ 2997330 h 5921439"/>
                <a:gd name="connsiteX43" fmla="*/ 5394731 w 8702675"/>
                <a:gd name="connsiteY43" fmla="*/ 2971037 h 5921439"/>
                <a:gd name="connsiteX44" fmla="*/ 5319636 w 8702675"/>
                <a:gd name="connsiteY44" fmla="*/ 2832058 h 5921439"/>
                <a:gd name="connsiteX45" fmla="*/ 5289597 w 8702675"/>
                <a:gd name="connsiteY45" fmla="*/ 2659273 h 5921439"/>
                <a:gd name="connsiteX46" fmla="*/ 5293352 w 8702675"/>
                <a:gd name="connsiteY46" fmla="*/ 2482732 h 5921439"/>
                <a:gd name="connsiteX47" fmla="*/ 5289597 w 8702675"/>
                <a:gd name="connsiteY47" fmla="*/ 2392583 h 5921439"/>
                <a:gd name="connsiteX48" fmla="*/ 5274578 w 8702675"/>
                <a:gd name="connsiteY48" fmla="*/ 2302434 h 5921439"/>
                <a:gd name="connsiteX49" fmla="*/ 5233276 w 8702675"/>
                <a:gd name="connsiteY49" fmla="*/ 2133405 h 5921439"/>
                <a:gd name="connsiteX50" fmla="*/ 5161936 w 8702675"/>
                <a:gd name="connsiteY50" fmla="*/ 1983157 h 5921439"/>
                <a:gd name="connsiteX51" fmla="*/ 4959179 w 8702675"/>
                <a:gd name="connsiteY51" fmla="*/ 1784079 h 5921439"/>
                <a:gd name="connsiteX52" fmla="*/ 4808988 w 8702675"/>
                <a:gd name="connsiteY52" fmla="*/ 1720223 h 5921439"/>
                <a:gd name="connsiteX53" fmla="*/ 4846536 w 8702675"/>
                <a:gd name="connsiteY53" fmla="*/ 1802860 h 5921439"/>
                <a:gd name="connsiteX54" fmla="*/ 4936650 w 8702675"/>
                <a:gd name="connsiteY54" fmla="*/ 2062037 h 5921439"/>
                <a:gd name="connsiteX55" fmla="*/ 4974198 w 8702675"/>
                <a:gd name="connsiteY55" fmla="*/ 2204773 h 5921439"/>
                <a:gd name="connsiteX56" fmla="*/ 4977952 w 8702675"/>
                <a:gd name="connsiteY56" fmla="*/ 2242335 h 5921439"/>
                <a:gd name="connsiteX57" fmla="*/ 4977952 w 8702675"/>
                <a:gd name="connsiteY57" fmla="*/ 2246091 h 5921439"/>
                <a:gd name="connsiteX58" fmla="*/ 4981707 w 8702675"/>
                <a:gd name="connsiteY58" fmla="*/ 2253604 h 5921439"/>
                <a:gd name="connsiteX59" fmla="*/ 4981707 w 8702675"/>
                <a:gd name="connsiteY59" fmla="*/ 2261116 h 5921439"/>
                <a:gd name="connsiteX60" fmla="*/ 4981707 w 8702675"/>
                <a:gd name="connsiteY60" fmla="*/ 2264872 h 5921439"/>
                <a:gd name="connsiteX61" fmla="*/ 4985462 w 8702675"/>
                <a:gd name="connsiteY61" fmla="*/ 2283653 h 5921439"/>
                <a:gd name="connsiteX62" fmla="*/ 4992971 w 8702675"/>
                <a:gd name="connsiteY62" fmla="*/ 2355021 h 5921439"/>
                <a:gd name="connsiteX63" fmla="*/ 5064312 w 8702675"/>
                <a:gd name="connsiteY63" fmla="*/ 2925963 h 5921439"/>
                <a:gd name="connsiteX64" fmla="*/ 5203238 w 8702675"/>
                <a:gd name="connsiteY64" fmla="*/ 3523198 h 5921439"/>
                <a:gd name="connsiteX65" fmla="*/ 5315881 w 8702675"/>
                <a:gd name="connsiteY65" fmla="*/ 3812426 h 5921439"/>
                <a:gd name="connsiteX66" fmla="*/ 5379803 w 8702675"/>
                <a:gd name="connsiteY66" fmla="*/ 3930481 h 5921439"/>
                <a:gd name="connsiteX67" fmla="*/ 5403512 w 8702675"/>
                <a:gd name="connsiteY67" fmla="*/ 3940027 h 5921439"/>
                <a:gd name="connsiteX68" fmla="*/ 5458926 w 8702675"/>
                <a:gd name="connsiteY68" fmla="*/ 3958350 h 5921439"/>
                <a:gd name="connsiteX69" fmla="*/ 5770746 w 8702675"/>
                <a:gd name="connsiteY69" fmla="*/ 4007213 h 5921439"/>
                <a:gd name="connsiteX70" fmla="*/ 5857154 w 8702675"/>
                <a:gd name="connsiteY70" fmla="*/ 4003454 h 5921439"/>
                <a:gd name="connsiteX71" fmla="*/ 5898480 w 8702675"/>
                <a:gd name="connsiteY71" fmla="*/ 3995937 h 5921439"/>
                <a:gd name="connsiteX72" fmla="*/ 5939805 w 8702675"/>
                <a:gd name="connsiteY72" fmla="*/ 3988419 h 5921439"/>
                <a:gd name="connsiteX73" fmla="*/ 5977374 w 8702675"/>
                <a:gd name="connsiteY73" fmla="*/ 3980902 h 5921439"/>
                <a:gd name="connsiteX74" fmla="*/ 6014943 w 8702675"/>
                <a:gd name="connsiteY74" fmla="*/ 3965868 h 5921439"/>
                <a:gd name="connsiteX75" fmla="*/ 6048755 w 8702675"/>
                <a:gd name="connsiteY75" fmla="*/ 3950833 h 5921439"/>
                <a:gd name="connsiteX76" fmla="*/ 6082567 w 8702675"/>
                <a:gd name="connsiteY76" fmla="*/ 3939557 h 5921439"/>
                <a:gd name="connsiteX77" fmla="*/ 6135163 w 8702675"/>
                <a:gd name="connsiteY77" fmla="*/ 3913247 h 5921439"/>
                <a:gd name="connsiteX78" fmla="*/ 6176488 w 8702675"/>
                <a:gd name="connsiteY78" fmla="*/ 3886936 h 5921439"/>
                <a:gd name="connsiteX79" fmla="*/ 6210300 w 8702675"/>
                <a:gd name="connsiteY79" fmla="*/ 3864384 h 5921439"/>
                <a:gd name="connsiteX80" fmla="*/ 6180245 w 8702675"/>
                <a:gd name="connsiteY80" fmla="*/ 3894453 h 5921439"/>
                <a:gd name="connsiteX81" fmla="*/ 6146433 w 8702675"/>
                <a:gd name="connsiteY81" fmla="*/ 3924522 h 5921439"/>
                <a:gd name="connsiteX82" fmla="*/ 6093837 w 8702675"/>
                <a:gd name="connsiteY82" fmla="*/ 3962109 h 5921439"/>
                <a:gd name="connsiteX83" fmla="*/ 6063782 w 8702675"/>
                <a:gd name="connsiteY83" fmla="*/ 3984661 h 5921439"/>
                <a:gd name="connsiteX84" fmla="*/ 6029970 w 8702675"/>
                <a:gd name="connsiteY84" fmla="*/ 4003454 h 5921439"/>
                <a:gd name="connsiteX85" fmla="*/ 5996158 w 8702675"/>
                <a:gd name="connsiteY85" fmla="*/ 4022247 h 5921439"/>
                <a:gd name="connsiteX86" fmla="*/ 5958590 w 8702675"/>
                <a:gd name="connsiteY86" fmla="*/ 4041041 h 5921439"/>
                <a:gd name="connsiteX87" fmla="*/ 5917264 w 8702675"/>
                <a:gd name="connsiteY87" fmla="*/ 4056075 h 5921439"/>
                <a:gd name="connsiteX88" fmla="*/ 5868425 w 8702675"/>
                <a:gd name="connsiteY88" fmla="*/ 4071110 h 5921439"/>
                <a:gd name="connsiteX89" fmla="*/ 5778260 w 8702675"/>
                <a:gd name="connsiteY89" fmla="*/ 4093662 h 5921439"/>
                <a:gd name="connsiteX90" fmla="*/ 5593704 w 8702675"/>
                <a:gd name="connsiteY90" fmla="*/ 4113394 h 5921439"/>
                <a:gd name="connsiteX91" fmla="*/ 5515826 w 8702675"/>
                <a:gd name="connsiteY91" fmla="*/ 4111808 h 5921439"/>
                <a:gd name="connsiteX92" fmla="*/ 5579653 w 8702675"/>
                <a:gd name="connsiteY92" fmla="*/ 4172551 h 5921439"/>
                <a:gd name="connsiteX93" fmla="*/ 5702621 w 8702675"/>
                <a:gd name="connsiteY93" fmla="*/ 4248144 h 5921439"/>
                <a:gd name="connsiteX94" fmla="*/ 5984228 w 8702675"/>
                <a:gd name="connsiteY94" fmla="*/ 4300731 h 5921439"/>
                <a:gd name="connsiteX95" fmla="*/ 6288364 w 8702675"/>
                <a:gd name="connsiteY95" fmla="*/ 4263169 h 5921439"/>
                <a:gd name="connsiteX96" fmla="*/ 6592499 w 8702675"/>
                <a:gd name="connsiteY96" fmla="*/ 4199314 h 5921439"/>
                <a:gd name="connsiteX97" fmla="*/ 6889125 w 8702675"/>
                <a:gd name="connsiteY97" fmla="*/ 4146727 h 5921439"/>
                <a:gd name="connsiteX98" fmla="*/ 7178242 w 8702675"/>
                <a:gd name="connsiteY98" fmla="*/ 4112921 h 5921439"/>
                <a:gd name="connsiteX99" fmla="*/ 7707663 w 8702675"/>
                <a:gd name="connsiteY99" fmla="*/ 4109165 h 5921439"/>
                <a:gd name="connsiteX100" fmla="*/ 8150725 w 8702675"/>
                <a:gd name="connsiteY100" fmla="*/ 4184289 h 5921439"/>
                <a:gd name="connsiteX101" fmla="*/ 8327199 w 8702675"/>
                <a:gd name="connsiteY101" fmla="*/ 4248144 h 5921439"/>
                <a:gd name="connsiteX102" fmla="*/ 8469880 w 8702675"/>
                <a:gd name="connsiteY102" fmla="*/ 4319512 h 5921439"/>
                <a:gd name="connsiteX103" fmla="*/ 8575013 w 8702675"/>
                <a:gd name="connsiteY103" fmla="*/ 4390880 h 5921439"/>
                <a:gd name="connsiteX104" fmla="*/ 8646353 w 8702675"/>
                <a:gd name="connsiteY104" fmla="*/ 4447223 h 5921439"/>
                <a:gd name="connsiteX105" fmla="*/ 8702675 w 8702675"/>
                <a:gd name="connsiteY105" fmla="*/ 4507322 h 5921439"/>
                <a:gd name="connsiteX106" fmla="*/ 8646353 w 8702675"/>
                <a:gd name="connsiteY106" fmla="*/ 4450979 h 5921439"/>
                <a:gd name="connsiteX107" fmla="*/ 8571259 w 8702675"/>
                <a:gd name="connsiteY107" fmla="*/ 4394636 h 5921439"/>
                <a:gd name="connsiteX108" fmla="*/ 8462371 w 8702675"/>
                <a:gd name="connsiteY108" fmla="*/ 4330781 h 5921439"/>
                <a:gd name="connsiteX109" fmla="*/ 8315935 w 8702675"/>
                <a:gd name="connsiteY109" fmla="*/ 4270682 h 5921439"/>
                <a:gd name="connsiteX110" fmla="*/ 8143215 w 8702675"/>
                <a:gd name="connsiteY110" fmla="*/ 4214339 h 5921439"/>
                <a:gd name="connsiteX111" fmla="*/ 7707663 w 8702675"/>
                <a:gd name="connsiteY111" fmla="*/ 4157996 h 5921439"/>
                <a:gd name="connsiteX112" fmla="*/ 7185751 w 8702675"/>
                <a:gd name="connsiteY112" fmla="*/ 4188045 h 5921439"/>
                <a:gd name="connsiteX113" fmla="*/ 6904145 w 8702675"/>
                <a:gd name="connsiteY113" fmla="*/ 4233120 h 5921439"/>
                <a:gd name="connsiteX114" fmla="*/ 6615028 w 8702675"/>
                <a:gd name="connsiteY114" fmla="*/ 4296975 h 5921439"/>
                <a:gd name="connsiteX115" fmla="*/ 5991738 w 8702675"/>
                <a:gd name="connsiteY115" fmla="*/ 4435954 h 5921439"/>
                <a:gd name="connsiteX116" fmla="*/ 5642545 w 8702675"/>
                <a:gd name="connsiteY116" fmla="*/ 4387124 h 5921439"/>
                <a:gd name="connsiteX117" fmla="*/ 5349674 w 8702675"/>
                <a:gd name="connsiteY117" fmla="*/ 4184289 h 5921439"/>
                <a:gd name="connsiteX118" fmla="*/ 5150671 w 8702675"/>
                <a:gd name="connsiteY118" fmla="*/ 3898818 h 5921439"/>
                <a:gd name="connsiteX119" fmla="*/ 5007990 w 8702675"/>
                <a:gd name="connsiteY119" fmla="*/ 3590810 h 5921439"/>
                <a:gd name="connsiteX120" fmla="*/ 4906612 w 8702675"/>
                <a:gd name="connsiteY120" fmla="*/ 3275289 h 5921439"/>
                <a:gd name="connsiteX121" fmla="*/ 4880329 w 8702675"/>
                <a:gd name="connsiteY121" fmla="*/ 3339144 h 5921439"/>
                <a:gd name="connsiteX122" fmla="*/ 4857800 w 8702675"/>
                <a:gd name="connsiteY122" fmla="*/ 3384219 h 5921439"/>
                <a:gd name="connsiteX123" fmla="*/ 4835271 w 8702675"/>
                <a:gd name="connsiteY123" fmla="*/ 3421781 h 5921439"/>
                <a:gd name="connsiteX124" fmla="*/ 4812743 w 8702675"/>
                <a:gd name="connsiteY124" fmla="*/ 3459343 h 5921439"/>
                <a:gd name="connsiteX125" fmla="*/ 4790214 w 8702675"/>
                <a:gd name="connsiteY125" fmla="*/ 3489393 h 5921439"/>
                <a:gd name="connsiteX126" fmla="*/ 4763931 w 8702675"/>
                <a:gd name="connsiteY126" fmla="*/ 3519442 h 5921439"/>
                <a:gd name="connsiteX127" fmla="*/ 4741402 w 8702675"/>
                <a:gd name="connsiteY127" fmla="*/ 3549492 h 5921439"/>
                <a:gd name="connsiteX128" fmla="*/ 4696345 w 8702675"/>
                <a:gd name="connsiteY128" fmla="*/ 3590810 h 5921439"/>
                <a:gd name="connsiteX129" fmla="*/ 4662552 w 8702675"/>
                <a:gd name="connsiteY129" fmla="*/ 3624616 h 5921439"/>
                <a:gd name="connsiteX130" fmla="*/ 4628760 w 8702675"/>
                <a:gd name="connsiteY130" fmla="*/ 3647153 h 5921439"/>
                <a:gd name="connsiteX131" fmla="*/ 4655043 w 8702675"/>
                <a:gd name="connsiteY131" fmla="*/ 3617103 h 5921439"/>
                <a:gd name="connsiteX132" fmla="*/ 4685081 w 8702675"/>
                <a:gd name="connsiteY132" fmla="*/ 3583297 h 5921439"/>
                <a:gd name="connsiteX133" fmla="*/ 4718874 w 8702675"/>
                <a:gd name="connsiteY133" fmla="*/ 3530711 h 5921439"/>
                <a:gd name="connsiteX134" fmla="*/ 4737648 w 8702675"/>
                <a:gd name="connsiteY134" fmla="*/ 3500661 h 5921439"/>
                <a:gd name="connsiteX135" fmla="*/ 4756421 w 8702675"/>
                <a:gd name="connsiteY135" fmla="*/ 3466855 h 5921439"/>
                <a:gd name="connsiteX136" fmla="*/ 4771440 w 8702675"/>
                <a:gd name="connsiteY136" fmla="*/ 3436806 h 5921439"/>
                <a:gd name="connsiteX137" fmla="*/ 4786460 w 8702675"/>
                <a:gd name="connsiteY137" fmla="*/ 3395487 h 5921439"/>
                <a:gd name="connsiteX138" fmla="*/ 4801479 w 8702675"/>
                <a:gd name="connsiteY138" fmla="*/ 3357925 h 5921439"/>
                <a:gd name="connsiteX139" fmla="*/ 4812743 w 8702675"/>
                <a:gd name="connsiteY139" fmla="*/ 3316607 h 5921439"/>
                <a:gd name="connsiteX140" fmla="*/ 4831517 w 8702675"/>
                <a:gd name="connsiteY140" fmla="*/ 3233971 h 5921439"/>
                <a:gd name="connsiteX141" fmla="*/ 4835271 w 8702675"/>
                <a:gd name="connsiteY141" fmla="*/ 2982306 h 5921439"/>
                <a:gd name="connsiteX142" fmla="*/ 4831517 w 8702675"/>
                <a:gd name="connsiteY142" fmla="*/ 2971037 h 5921439"/>
                <a:gd name="connsiteX143" fmla="*/ 4726383 w 8702675"/>
                <a:gd name="connsiteY143" fmla="*/ 2385070 h 5921439"/>
                <a:gd name="connsiteX144" fmla="*/ 4715119 w 8702675"/>
                <a:gd name="connsiteY144" fmla="*/ 2313703 h 5921439"/>
                <a:gd name="connsiteX145" fmla="*/ 4711364 w 8702675"/>
                <a:gd name="connsiteY145" fmla="*/ 2298678 h 5921439"/>
                <a:gd name="connsiteX146" fmla="*/ 4711364 w 8702675"/>
                <a:gd name="connsiteY146" fmla="*/ 2291166 h 5921439"/>
                <a:gd name="connsiteX147" fmla="*/ 4711364 w 8702675"/>
                <a:gd name="connsiteY147" fmla="*/ 2290226 h 5921439"/>
                <a:gd name="connsiteX148" fmla="*/ 4711364 w 8702675"/>
                <a:gd name="connsiteY148" fmla="*/ 2287409 h 5921439"/>
                <a:gd name="connsiteX149" fmla="*/ 4707610 w 8702675"/>
                <a:gd name="connsiteY149" fmla="*/ 2261116 h 5921439"/>
                <a:gd name="connsiteX150" fmla="*/ 4670062 w 8702675"/>
                <a:gd name="connsiteY150" fmla="*/ 2144674 h 5921439"/>
                <a:gd name="connsiteX151" fmla="*/ 4579948 w 8702675"/>
                <a:gd name="connsiteY151" fmla="*/ 1926814 h 5921439"/>
                <a:gd name="connsiteX152" fmla="*/ 4358417 w 8702675"/>
                <a:gd name="connsiteY152" fmla="*/ 1585000 h 5921439"/>
                <a:gd name="connsiteX153" fmla="*/ 4300042 w 8702675"/>
                <a:gd name="connsiteY153" fmla="*/ 1518739 h 5921439"/>
                <a:gd name="connsiteX154" fmla="*/ 4259049 w 8702675"/>
                <a:gd name="connsiteY154" fmla="*/ 1476625 h 5921439"/>
                <a:gd name="connsiteX155" fmla="*/ 4261888 w 8702675"/>
                <a:gd name="connsiteY155" fmla="*/ 1536266 h 5921439"/>
                <a:gd name="connsiteX156" fmla="*/ 4265643 w 8702675"/>
                <a:gd name="connsiteY156" fmla="*/ 1615144 h 5921439"/>
                <a:gd name="connsiteX157" fmla="*/ 4269398 w 8702675"/>
                <a:gd name="connsiteY157" fmla="*/ 1697778 h 5921439"/>
                <a:gd name="connsiteX158" fmla="*/ 4276908 w 8702675"/>
                <a:gd name="connsiteY158" fmla="*/ 1776656 h 5921439"/>
                <a:gd name="connsiteX159" fmla="*/ 4288174 w 8702675"/>
                <a:gd name="connsiteY159" fmla="*/ 1938168 h 5921439"/>
                <a:gd name="connsiteX160" fmla="*/ 4303194 w 8702675"/>
                <a:gd name="connsiteY160" fmla="*/ 2017046 h 5921439"/>
                <a:gd name="connsiteX161" fmla="*/ 4314459 w 8702675"/>
                <a:gd name="connsiteY161" fmla="*/ 2095924 h 5921439"/>
                <a:gd name="connsiteX162" fmla="*/ 4336989 w 8702675"/>
                <a:gd name="connsiteY162" fmla="*/ 2257437 h 5921439"/>
                <a:gd name="connsiteX163" fmla="*/ 4336989 w 8702675"/>
                <a:gd name="connsiteY163" fmla="*/ 2249924 h 5921439"/>
                <a:gd name="connsiteX164" fmla="*/ 4355764 w 8702675"/>
                <a:gd name="connsiteY164" fmla="*/ 2317534 h 5921439"/>
                <a:gd name="connsiteX165" fmla="*/ 4367030 w 8702675"/>
                <a:gd name="connsiteY165" fmla="*/ 2388900 h 5921439"/>
                <a:gd name="connsiteX166" fmla="*/ 4382050 w 8702675"/>
                <a:gd name="connsiteY166" fmla="*/ 2460266 h 5921439"/>
                <a:gd name="connsiteX167" fmla="*/ 4389560 w 8702675"/>
                <a:gd name="connsiteY167" fmla="*/ 2527875 h 5921439"/>
                <a:gd name="connsiteX168" fmla="*/ 4397070 w 8702675"/>
                <a:gd name="connsiteY168" fmla="*/ 2595485 h 5921439"/>
                <a:gd name="connsiteX169" fmla="*/ 4404580 w 8702675"/>
                <a:gd name="connsiteY169" fmla="*/ 2666851 h 5921439"/>
                <a:gd name="connsiteX170" fmla="*/ 4412090 w 8702675"/>
                <a:gd name="connsiteY170" fmla="*/ 2734460 h 5921439"/>
                <a:gd name="connsiteX171" fmla="*/ 4412090 w 8702675"/>
                <a:gd name="connsiteY171" fmla="*/ 2805826 h 5921439"/>
                <a:gd name="connsiteX172" fmla="*/ 4415845 w 8702675"/>
                <a:gd name="connsiteY172" fmla="*/ 2877192 h 5921439"/>
                <a:gd name="connsiteX173" fmla="*/ 4419600 w 8702675"/>
                <a:gd name="connsiteY173" fmla="*/ 2944801 h 5921439"/>
                <a:gd name="connsiteX174" fmla="*/ 4415845 w 8702675"/>
                <a:gd name="connsiteY174" fmla="*/ 3080021 h 5921439"/>
                <a:gd name="connsiteX175" fmla="*/ 4412090 w 8702675"/>
                <a:gd name="connsiteY175" fmla="*/ 3151387 h 5921439"/>
                <a:gd name="connsiteX176" fmla="*/ 4408335 w 8702675"/>
                <a:gd name="connsiteY176" fmla="*/ 3222752 h 5921439"/>
                <a:gd name="connsiteX177" fmla="*/ 4397070 w 8702675"/>
                <a:gd name="connsiteY177" fmla="*/ 3357972 h 5921439"/>
                <a:gd name="connsiteX178" fmla="*/ 4393315 w 8702675"/>
                <a:gd name="connsiteY178" fmla="*/ 3222752 h 5921439"/>
                <a:gd name="connsiteX179" fmla="*/ 4389560 w 8702675"/>
                <a:gd name="connsiteY179" fmla="*/ 3151387 h 5921439"/>
                <a:gd name="connsiteX180" fmla="*/ 4385805 w 8702675"/>
                <a:gd name="connsiteY180" fmla="*/ 3083777 h 5921439"/>
                <a:gd name="connsiteX181" fmla="*/ 4374540 w 8702675"/>
                <a:gd name="connsiteY181" fmla="*/ 2948557 h 5921439"/>
                <a:gd name="connsiteX182" fmla="*/ 4363275 w 8702675"/>
                <a:gd name="connsiteY182" fmla="*/ 2880948 h 5921439"/>
                <a:gd name="connsiteX183" fmla="*/ 4355764 w 8702675"/>
                <a:gd name="connsiteY183" fmla="*/ 2809582 h 5921439"/>
                <a:gd name="connsiteX184" fmla="*/ 4344499 w 8702675"/>
                <a:gd name="connsiteY184" fmla="*/ 2745728 h 5921439"/>
                <a:gd name="connsiteX185" fmla="*/ 4333234 w 8702675"/>
                <a:gd name="connsiteY185" fmla="*/ 2678119 h 5921439"/>
                <a:gd name="connsiteX186" fmla="*/ 4314459 w 8702675"/>
                <a:gd name="connsiteY186" fmla="*/ 2610509 h 5921439"/>
                <a:gd name="connsiteX187" fmla="*/ 4303194 w 8702675"/>
                <a:gd name="connsiteY187" fmla="*/ 2542900 h 5921439"/>
                <a:gd name="connsiteX188" fmla="*/ 4284419 w 8702675"/>
                <a:gd name="connsiteY188" fmla="*/ 2479046 h 5921439"/>
                <a:gd name="connsiteX189" fmla="*/ 4265643 w 8702675"/>
                <a:gd name="connsiteY189" fmla="*/ 2415192 h 5921439"/>
                <a:gd name="connsiteX190" fmla="*/ 4243113 w 8702675"/>
                <a:gd name="connsiteY190" fmla="*/ 2351339 h 5921439"/>
                <a:gd name="connsiteX191" fmla="*/ 4224338 w 8702675"/>
                <a:gd name="connsiteY191" fmla="*/ 2291241 h 5921439"/>
                <a:gd name="connsiteX192" fmla="*/ 4220583 w 8702675"/>
                <a:gd name="connsiteY192" fmla="*/ 2291241 h 5921439"/>
                <a:gd name="connsiteX193" fmla="*/ 4220583 w 8702675"/>
                <a:gd name="connsiteY193" fmla="*/ 2283729 h 5921439"/>
                <a:gd name="connsiteX194" fmla="*/ 4179277 w 8702675"/>
                <a:gd name="connsiteY194" fmla="*/ 2122217 h 5921439"/>
                <a:gd name="connsiteX195" fmla="*/ 4156747 w 8702675"/>
                <a:gd name="connsiteY195" fmla="*/ 2043339 h 5921439"/>
                <a:gd name="connsiteX196" fmla="*/ 4134217 w 8702675"/>
                <a:gd name="connsiteY196" fmla="*/ 1964461 h 5921439"/>
                <a:gd name="connsiteX197" fmla="*/ 4104176 w 8702675"/>
                <a:gd name="connsiteY197" fmla="*/ 1799193 h 5921439"/>
                <a:gd name="connsiteX198" fmla="*/ 4085401 w 8702675"/>
                <a:gd name="connsiteY198" fmla="*/ 1720315 h 5921439"/>
                <a:gd name="connsiteX199" fmla="*/ 4074136 w 8702675"/>
                <a:gd name="connsiteY199" fmla="*/ 1633925 h 5921439"/>
                <a:gd name="connsiteX200" fmla="*/ 4059116 w 8702675"/>
                <a:gd name="connsiteY200" fmla="*/ 1555047 h 5921439"/>
                <a:gd name="connsiteX201" fmla="*/ 4051606 w 8702675"/>
                <a:gd name="connsiteY201" fmla="*/ 1468656 h 5921439"/>
                <a:gd name="connsiteX202" fmla="*/ 4047999 w 8702675"/>
                <a:gd name="connsiteY202" fmla="*/ 1436189 h 5921439"/>
                <a:gd name="connsiteX203" fmla="*/ 3971733 w 8702675"/>
                <a:gd name="connsiteY203" fmla="*/ 1584165 h 5921439"/>
                <a:gd name="connsiteX204" fmla="*/ 3851591 w 8702675"/>
                <a:gd name="connsiteY204" fmla="*/ 1974880 h 5921439"/>
                <a:gd name="connsiteX205" fmla="*/ 3825309 w 8702675"/>
                <a:gd name="connsiteY205" fmla="*/ 2211563 h 5921439"/>
                <a:gd name="connsiteX206" fmla="*/ 3825309 w 8702675"/>
                <a:gd name="connsiteY206" fmla="*/ 2335540 h 5921439"/>
                <a:gd name="connsiteX207" fmla="*/ 3825309 w 8702675"/>
                <a:gd name="connsiteY207" fmla="*/ 2350744 h 5921439"/>
                <a:gd name="connsiteX208" fmla="*/ 3825309 w 8702675"/>
                <a:gd name="connsiteY208" fmla="*/ 2358081 h 5921439"/>
                <a:gd name="connsiteX209" fmla="*/ 3825309 w 8702675"/>
                <a:gd name="connsiteY209" fmla="*/ 2365595 h 5921439"/>
                <a:gd name="connsiteX210" fmla="*/ 3825309 w 8702675"/>
                <a:gd name="connsiteY210" fmla="*/ 2369352 h 5921439"/>
                <a:gd name="connsiteX211" fmla="*/ 3825309 w 8702675"/>
                <a:gd name="connsiteY211" fmla="*/ 2388136 h 5921439"/>
                <a:gd name="connsiteX212" fmla="*/ 3836573 w 8702675"/>
                <a:gd name="connsiteY212" fmla="*/ 2459517 h 5921439"/>
                <a:gd name="connsiteX213" fmla="*/ 3892890 w 8702675"/>
                <a:gd name="connsiteY213" fmla="*/ 3053102 h 5921439"/>
                <a:gd name="connsiteX214" fmla="*/ 3902745 w 8702675"/>
                <a:gd name="connsiteY214" fmla="*/ 3368679 h 5921439"/>
                <a:gd name="connsiteX215" fmla="*/ 3898295 w 8702675"/>
                <a:gd name="connsiteY215" fmla="*/ 3516276 h 5921439"/>
                <a:gd name="connsiteX216" fmla="*/ 3964456 w 8702675"/>
                <a:gd name="connsiteY216" fmla="*/ 3536306 h 5921439"/>
                <a:gd name="connsiteX217" fmla="*/ 4226066 w 8702675"/>
                <a:gd name="connsiteY217" fmla="*/ 3675724 h 5921439"/>
                <a:gd name="connsiteX218" fmla="*/ 4402704 w 8702675"/>
                <a:gd name="connsiteY218" fmla="*/ 3840961 h 5921439"/>
                <a:gd name="connsiteX219" fmla="*/ 4556792 w 8702675"/>
                <a:gd name="connsiteY219" fmla="*/ 4062528 h 5921439"/>
                <a:gd name="connsiteX220" fmla="*/ 4658265 w 8702675"/>
                <a:gd name="connsiteY220" fmla="*/ 4329160 h 5921439"/>
                <a:gd name="connsiteX221" fmla="*/ 4703364 w 8702675"/>
                <a:gd name="connsiteY221" fmla="*/ 4610813 h 5921439"/>
                <a:gd name="connsiteX222" fmla="*/ 4707123 w 8702675"/>
                <a:gd name="connsiteY222" fmla="*/ 4757273 h 5921439"/>
                <a:gd name="connsiteX223" fmla="*/ 4703364 w 8702675"/>
                <a:gd name="connsiteY223" fmla="*/ 4896221 h 5921439"/>
                <a:gd name="connsiteX224" fmla="*/ 4673298 w 8702675"/>
                <a:gd name="connsiteY224" fmla="*/ 5159098 h 5921439"/>
                <a:gd name="connsiteX225" fmla="*/ 4692090 w 8702675"/>
                <a:gd name="connsiteY225" fmla="*/ 5391931 h 5921439"/>
                <a:gd name="connsiteX226" fmla="*/ 4778529 w 8702675"/>
                <a:gd name="connsiteY226" fmla="*/ 5590966 h 5921439"/>
                <a:gd name="connsiteX227" fmla="*/ 4808595 w 8702675"/>
                <a:gd name="connsiteY227" fmla="*/ 5628520 h 5921439"/>
                <a:gd name="connsiteX228" fmla="*/ 4838661 w 8702675"/>
                <a:gd name="connsiteY228" fmla="*/ 5666074 h 5921439"/>
                <a:gd name="connsiteX229" fmla="*/ 4895035 w 8702675"/>
                <a:gd name="connsiteY229" fmla="*/ 5733670 h 5921439"/>
                <a:gd name="connsiteX230" fmla="*/ 4996508 w 8702675"/>
                <a:gd name="connsiteY230" fmla="*/ 5835065 h 5921439"/>
                <a:gd name="connsiteX231" fmla="*/ 5064157 w 8702675"/>
                <a:gd name="connsiteY231" fmla="*/ 5898907 h 5921439"/>
                <a:gd name="connsiteX232" fmla="*/ 5086706 w 8702675"/>
                <a:gd name="connsiteY232" fmla="*/ 5921439 h 5921439"/>
                <a:gd name="connsiteX233" fmla="*/ 5064157 w 8702675"/>
                <a:gd name="connsiteY233" fmla="*/ 5902662 h 5921439"/>
                <a:gd name="connsiteX234" fmla="*/ 4985233 w 8702675"/>
                <a:gd name="connsiteY234" fmla="*/ 5842576 h 5921439"/>
                <a:gd name="connsiteX235" fmla="*/ 4876244 w 8702675"/>
                <a:gd name="connsiteY235" fmla="*/ 5752447 h 5921439"/>
                <a:gd name="connsiteX236" fmla="*/ 4812354 w 8702675"/>
                <a:gd name="connsiteY236" fmla="*/ 5688606 h 5921439"/>
                <a:gd name="connsiteX237" fmla="*/ 4778529 w 8702675"/>
                <a:gd name="connsiteY237" fmla="*/ 5651052 h 5921439"/>
                <a:gd name="connsiteX238" fmla="*/ 4744705 w 8702675"/>
                <a:gd name="connsiteY238" fmla="*/ 5613498 h 5921439"/>
                <a:gd name="connsiteX239" fmla="*/ 4635716 w 8702675"/>
                <a:gd name="connsiteY239" fmla="*/ 5410708 h 5921439"/>
                <a:gd name="connsiteX240" fmla="*/ 4590617 w 8702675"/>
                <a:gd name="connsiteY240" fmla="*/ 5155342 h 5921439"/>
                <a:gd name="connsiteX241" fmla="*/ 4598133 w 8702675"/>
                <a:gd name="connsiteY241" fmla="*/ 4892466 h 5921439"/>
                <a:gd name="connsiteX242" fmla="*/ 4590617 w 8702675"/>
                <a:gd name="connsiteY242" fmla="*/ 4761028 h 5921439"/>
                <a:gd name="connsiteX243" fmla="*/ 4571825 w 8702675"/>
                <a:gd name="connsiteY243" fmla="*/ 4625834 h 5921439"/>
                <a:gd name="connsiteX244" fmla="*/ 4507935 w 8702675"/>
                <a:gd name="connsiteY244" fmla="*/ 4374224 h 5921439"/>
                <a:gd name="connsiteX245" fmla="*/ 4402704 w 8702675"/>
                <a:gd name="connsiteY245" fmla="*/ 4152657 h 5921439"/>
                <a:gd name="connsiteX246" fmla="*/ 4105802 w 8702675"/>
                <a:gd name="connsiteY246" fmla="*/ 3859738 h 5921439"/>
                <a:gd name="connsiteX247" fmla="*/ 3888058 w 8702675"/>
                <a:gd name="connsiteY247" fmla="*/ 3763623 h 5921439"/>
                <a:gd name="connsiteX248" fmla="*/ 3884576 w 8702675"/>
                <a:gd name="connsiteY248" fmla="*/ 3762837 h 5921439"/>
                <a:gd name="connsiteX249" fmla="*/ 3872240 w 8702675"/>
                <a:gd name="connsiteY249" fmla="*/ 3862708 h 5921439"/>
                <a:gd name="connsiteX250" fmla="*/ 3840327 w 8702675"/>
                <a:gd name="connsiteY250" fmla="*/ 4029889 h 5921439"/>
                <a:gd name="connsiteX251" fmla="*/ 3727693 w 8702675"/>
                <a:gd name="connsiteY251" fmla="*/ 4360494 h 5921439"/>
                <a:gd name="connsiteX252" fmla="*/ 3498671 w 8702675"/>
                <a:gd name="connsiteY252" fmla="*/ 4634745 h 5921439"/>
                <a:gd name="connsiteX253" fmla="*/ 3175787 w 8702675"/>
                <a:gd name="connsiteY253" fmla="*/ 4777507 h 5921439"/>
                <a:gd name="connsiteX254" fmla="*/ 2537529 w 8702675"/>
                <a:gd name="connsiteY254" fmla="*/ 4815075 h 5921439"/>
                <a:gd name="connsiteX255" fmla="*/ 2240927 w 8702675"/>
                <a:gd name="connsiteY255" fmla="*/ 4830103 h 5921439"/>
                <a:gd name="connsiteX256" fmla="*/ 1959342 w 8702675"/>
                <a:gd name="connsiteY256" fmla="*/ 4863915 h 5921439"/>
                <a:gd name="connsiteX257" fmla="*/ 1452489 w 8702675"/>
                <a:gd name="connsiteY257" fmla="*/ 4976621 h 5921439"/>
                <a:gd name="connsiteX258" fmla="*/ 1047008 w 8702675"/>
                <a:gd name="connsiteY258" fmla="*/ 5149437 h 5921439"/>
                <a:gd name="connsiteX259" fmla="*/ 893075 w 8702675"/>
                <a:gd name="connsiteY259" fmla="*/ 5250873 h 5921439"/>
                <a:gd name="connsiteX260" fmla="*/ 772932 w 8702675"/>
                <a:gd name="connsiteY260" fmla="*/ 5348551 h 5921439"/>
                <a:gd name="connsiteX261" fmla="*/ 682825 w 8702675"/>
                <a:gd name="connsiteY261" fmla="*/ 5438716 h 5921439"/>
                <a:gd name="connsiteX262" fmla="*/ 630262 w 8702675"/>
                <a:gd name="connsiteY262" fmla="*/ 5513854 h 5921439"/>
                <a:gd name="connsiteX263" fmla="*/ 588963 w 8702675"/>
                <a:gd name="connsiteY263" fmla="*/ 5585234 h 5921439"/>
                <a:gd name="connsiteX264" fmla="*/ 626508 w 8702675"/>
                <a:gd name="connsiteY264" fmla="*/ 5513854 h 5921439"/>
                <a:gd name="connsiteX265" fmla="*/ 679070 w 8702675"/>
                <a:gd name="connsiteY265" fmla="*/ 5438716 h 5921439"/>
                <a:gd name="connsiteX266" fmla="*/ 761669 w 8702675"/>
                <a:gd name="connsiteY266" fmla="*/ 5341038 h 5921439"/>
                <a:gd name="connsiteX267" fmla="*/ 878057 w 8702675"/>
                <a:gd name="connsiteY267" fmla="*/ 5232088 h 5921439"/>
                <a:gd name="connsiteX268" fmla="*/ 1031990 w 8702675"/>
                <a:gd name="connsiteY268" fmla="*/ 5123139 h 5921439"/>
                <a:gd name="connsiteX269" fmla="*/ 1433717 w 8702675"/>
                <a:gd name="connsiteY269" fmla="*/ 4927781 h 5921439"/>
                <a:gd name="connsiteX270" fmla="*/ 1948078 w 8702675"/>
                <a:gd name="connsiteY270" fmla="*/ 4788777 h 5921439"/>
                <a:gd name="connsiteX271" fmla="*/ 2233418 w 8702675"/>
                <a:gd name="connsiteY271" fmla="*/ 4743695 h 5921439"/>
                <a:gd name="connsiteX272" fmla="*/ 2533774 w 8702675"/>
                <a:gd name="connsiteY272" fmla="*/ 4709883 h 5921439"/>
                <a:gd name="connsiteX273" fmla="*/ 2845395 w 8702675"/>
                <a:gd name="connsiteY273" fmla="*/ 4691098 h 5921439"/>
                <a:gd name="connsiteX274" fmla="*/ 3141997 w 8702675"/>
                <a:gd name="connsiteY274" fmla="*/ 4646016 h 5921439"/>
                <a:gd name="connsiteX275" fmla="*/ 3404809 w 8702675"/>
                <a:gd name="connsiteY275" fmla="*/ 4514525 h 5921439"/>
                <a:gd name="connsiteX276" fmla="*/ 3573760 w 8702675"/>
                <a:gd name="connsiteY276" fmla="*/ 4285356 h 5921439"/>
                <a:gd name="connsiteX277" fmla="*/ 3656358 w 8702675"/>
                <a:gd name="connsiteY277" fmla="*/ 3992320 h 5921439"/>
                <a:gd name="connsiteX278" fmla="*/ 3686394 w 8702675"/>
                <a:gd name="connsiteY278" fmla="*/ 3684257 h 5921439"/>
                <a:gd name="connsiteX279" fmla="*/ 3682639 w 8702675"/>
                <a:gd name="connsiteY279" fmla="*/ 3375254 h 5921439"/>
                <a:gd name="connsiteX280" fmla="*/ 3668805 w 8702675"/>
                <a:gd name="connsiteY280" fmla="*/ 3215563 h 5921439"/>
                <a:gd name="connsiteX281" fmla="*/ 3634664 w 8702675"/>
                <a:gd name="connsiteY281" fmla="*/ 3282733 h 5921439"/>
                <a:gd name="connsiteX282" fmla="*/ 3578335 w 8702675"/>
                <a:gd name="connsiteY282" fmla="*/ 3357860 h 5921439"/>
                <a:gd name="connsiteX283" fmla="*/ 3548293 w 8702675"/>
                <a:gd name="connsiteY283" fmla="*/ 3391667 h 5921439"/>
                <a:gd name="connsiteX284" fmla="*/ 3518251 w 8702675"/>
                <a:gd name="connsiteY284" fmla="*/ 3425474 h 5921439"/>
                <a:gd name="connsiteX285" fmla="*/ 3484453 w 8702675"/>
                <a:gd name="connsiteY285" fmla="*/ 3455524 h 5921439"/>
                <a:gd name="connsiteX286" fmla="*/ 3454411 w 8702675"/>
                <a:gd name="connsiteY286" fmla="*/ 3481819 h 5921439"/>
                <a:gd name="connsiteX287" fmla="*/ 3424369 w 8702675"/>
                <a:gd name="connsiteY287" fmla="*/ 3504357 h 5921439"/>
                <a:gd name="connsiteX288" fmla="*/ 3394327 w 8702675"/>
                <a:gd name="connsiteY288" fmla="*/ 3523139 h 5921439"/>
                <a:gd name="connsiteX289" fmla="*/ 3337998 w 8702675"/>
                <a:gd name="connsiteY289" fmla="*/ 3556946 h 5921439"/>
                <a:gd name="connsiteX290" fmla="*/ 3296690 w 8702675"/>
                <a:gd name="connsiteY290" fmla="*/ 3579484 h 5921439"/>
                <a:gd name="connsiteX291" fmla="*/ 3259138 w 8702675"/>
                <a:gd name="connsiteY291" fmla="*/ 3594509 h 5921439"/>
                <a:gd name="connsiteX292" fmla="*/ 3292935 w 8702675"/>
                <a:gd name="connsiteY292" fmla="*/ 3571971 h 5921439"/>
                <a:gd name="connsiteX293" fmla="*/ 3330488 w 8702675"/>
                <a:gd name="connsiteY293" fmla="*/ 3541920 h 5921439"/>
                <a:gd name="connsiteX294" fmla="*/ 3379306 w 8702675"/>
                <a:gd name="connsiteY294" fmla="*/ 3504357 h 5921439"/>
                <a:gd name="connsiteX295" fmla="*/ 3401838 w 8702675"/>
                <a:gd name="connsiteY295" fmla="*/ 3478063 h 5921439"/>
                <a:gd name="connsiteX296" fmla="*/ 3428125 w 8702675"/>
                <a:gd name="connsiteY296" fmla="*/ 3451768 h 5921439"/>
                <a:gd name="connsiteX297" fmla="*/ 3454411 w 8702675"/>
                <a:gd name="connsiteY297" fmla="*/ 3421717 h 5921439"/>
                <a:gd name="connsiteX298" fmla="*/ 3476943 w 8702675"/>
                <a:gd name="connsiteY298" fmla="*/ 3387910 h 5921439"/>
                <a:gd name="connsiteX299" fmla="*/ 3499475 w 8702675"/>
                <a:gd name="connsiteY299" fmla="*/ 3354103 h 5921439"/>
                <a:gd name="connsiteX300" fmla="*/ 3522006 w 8702675"/>
                <a:gd name="connsiteY300" fmla="*/ 3316540 h 5921439"/>
                <a:gd name="connsiteX301" fmla="*/ 3555803 w 8702675"/>
                <a:gd name="connsiteY301" fmla="*/ 3237657 h 5921439"/>
                <a:gd name="connsiteX302" fmla="*/ 3627153 w 8702675"/>
                <a:gd name="connsiteY302" fmla="*/ 2933393 h 5921439"/>
                <a:gd name="connsiteX303" fmla="*/ 3630439 w 8702675"/>
                <a:gd name="connsiteY303" fmla="*/ 2875640 h 5921439"/>
                <a:gd name="connsiteX304" fmla="*/ 3630522 w 8702675"/>
                <a:gd name="connsiteY304" fmla="*/ 2868003 h 5921439"/>
                <a:gd name="connsiteX305" fmla="*/ 3619283 w 8702675"/>
                <a:gd name="connsiteY305" fmla="*/ 2779320 h 5921439"/>
                <a:gd name="connsiteX306" fmla="*/ 3573760 w 8702675"/>
                <a:gd name="connsiteY306" fmla="*/ 2500842 h 5921439"/>
                <a:gd name="connsiteX307" fmla="*/ 3558742 w 8702675"/>
                <a:gd name="connsiteY307" fmla="*/ 2433219 h 5921439"/>
                <a:gd name="connsiteX308" fmla="*/ 3558742 w 8702675"/>
                <a:gd name="connsiteY308" fmla="*/ 2414435 h 5921439"/>
                <a:gd name="connsiteX309" fmla="*/ 3554988 w 8702675"/>
                <a:gd name="connsiteY309" fmla="*/ 2406920 h 5921439"/>
                <a:gd name="connsiteX310" fmla="*/ 3554988 w 8702675"/>
                <a:gd name="connsiteY310" fmla="*/ 2401403 h 5921439"/>
                <a:gd name="connsiteX311" fmla="*/ 3554988 w 8702675"/>
                <a:gd name="connsiteY311" fmla="*/ 2400346 h 5921439"/>
                <a:gd name="connsiteX312" fmla="*/ 3554988 w 8702675"/>
                <a:gd name="connsiteY312" fmla="*/ 2399407 h 5921439"/>
                <a:gd name="connsiteX313" fmla="*/ 3554988 w 8702675"/>
                <a:gd name="connsiteY313" fmla="*/ 2398468 h 5921439"/>
                <a:gd name="connsiteX314" fmla="*/ 3554988 w 8702675"/>
                <a:gd name="connsiteY314" fmla="*/ 2391893 h 5921439"/>
                <a:gd name="connsiteX315" fmla="*/ 3547479 w 8702675"/>
                <a:gd name="connsiteY315" fmla="*/ 2346811 h 5921439"/>
                <a:gd name="connsiteX316" fmla="*/ 3543725 w 8702675"/>
                <a:gd name="connsiteY316" fmla="*/ 2204049 h 5921439"/>
                <a:gd name="connsiteX317" fmla="*/ 3562497 w 8702675"/>
                <a:gd name="connsiteY317" fmla="*/ 1929798 h 5921439"/>
                <a:gd name="connsiteX318" fmla="*/ 3583322 w 8702675"/>
                <a:gd name="connsiteY318" fmla="*/ 1803649 h 5921439"/>
                <a:gd name="connsiteX319" fmla="*/ 3585023 w 8702675"/>
                <a:gd name="connsiteY319" fmla="*/ 1796265 h 5921439"/>
                <a:gd name="connsiteX320" fmla="*/ 3562738 w 8702675"/>
                <a:gd name="connsiteY320" fmla="*/ 1799448 h 5921439"/>
                <a:gd name="connsiteX321" fmla="*/ 3329981 w 8702675"/>
                <a:gd name="connsiteY321" fmla="*/ 1893301 h 5921439"/>
                <a:gd name="connsiteX322" fmla="*/ 3078452 w 8702675"/>
                <a:gd name="connsiteY322" fmla="*/ 2144826 h 5921439"/>
                <a:gd name="connsiteX323" fmla="*/ 2988353 w 8702675"/>
                <a:gd name="connsiteY323" fmla="*/ 2332531 h 5921439"/>
                <a:gd name="connsiteX324" fmla="*/ 2935795 w 8702675"/>
                <a:gd name="connsiteY324" fmla="*/ 2542762 h 5921439"/>
                <a:gd name="connsiteX325" fmla="*/ 2917024 w 8702675"/>
                <a:gd name="connsiteY325" fmla="*/ 2655385 h 5921439"/>
                <a:gd name="connsiteX326" fmla="*/ 2913270 w 8702675"/>
                <a:gd name="connsiteY326" fmla="*/ 2768007 h 5921439"/>
                <a:gd name="connsiteX327" fmla="*/ 2917024 w 8702675"/>
                <a:gd name="connsiteY327" fmla="*/ 2989499 h 5921439"/>
                <a:gd name="connsiteX328" fmla="*/ 2883236 w 8702675"/>
                <a:gd name="connsiteY328" fmla="*/ 3207237 h 5921439"/>
                <a:gd name="connsiteX329" fmla="*/ 2789383 w 8702675"/>
                <a:gd name="connsiteY329" fmla="*/ 3379926 h 5921439"/>
                <a:gd name="connsiteX330" fmla="*/ 2759349 w 8702675"/>
                <a:gd name="connsiteY330" fmla="*/ 3409959 h 5921439"/>
                <a:gd name="connsiteX331" fmla="*/ 2729316 w 8702675"/>
                <a:gd name="connsiteY331" fmla="*/ 3443746 h 5921439"/>
                <a:gd name="connsiteX332" fmla="*/ 2676758 w 8702675"/>
                <a:gd name="connsiteY332" fmla="*/ 3496304 h 5921439"/>
                <a:gd name="connsiteX333" fmla="*/ 2582904 w 8702675"/>
                <a:gd name="connsiteY333" fmla="*/ 3575140 h 5921439"/>
                <a:gd name="connsiteX334" fmla="*/ 2519084 w 8702675"/>
                <a:gd name="connsiteY334" fmla="*/ 3623944 h 5921439"/>
                <a:gd name="connsiteX335" fmla="*/ 2500313 w 8702675"/>
                <a:gd name="connsiteY335" fmla="*/ 3638960 h 5921439"/>
                <a:gd name="connsiteX336" fmla="*/ 2519084 w 8702675"/>
                <a:gd name="connsiteY336" fmla="*/ 3620190 h 5921439"/>
                <a:gd name="connsiteX337" fmla="*/ 2575396 w 8702675"/>
                <a:gd name="connsiteY337" fmla="*/ 3567632 h 5921439"/>
                <a:gd name="connsiteX338" fmla="*/ 2661741 w 8702675"/>
                <a:gd name="connsiteY338" fmla="*/ 3481288 h 5921439"/>
                <a:gd name="connsiteX339" fmla="*/ 2710545 w 8702675"/>
                <a:gd name="connsiteY339" fmla="*/ 3424976 h 5921439"/>
                <a:gd name="connsiteX340" fmla="*/ 2733070 w 8702675"/>
                <a:gd name="connsiteY340" fmla="*/ 3391189 h 5921439"/>
                <a:gd name="connsiteX341" fmla="*/ 2759349 w 8702675"/>
                <a:gd name="connsiteY341" fmla="*/ 3357402 h 5921439"/>
                <a:gd name="connsiteX342" fmla="*/ 2830678 w 8702675"/>
                <a:gd name="connsiteY342" fmla="*/ 3192221 h 5921439"/>
                <a:gd name="connsiteX343" fmla="*/ 2849449 w 8702675"/>
                <a:gd name="connsiteY343" fmla="*/ 2997008 h 5921439"/>
                <a:gd name="connsiteX344" fmla="*/ 2823170 w 8702675"/>
                <a:gd name="connsiteY344" fmla="*/ 2771761 h 5921439"/>
                <a:gd name="connsiteX345" fmla="*/ 2819416 w 8702675"/>
                <a:gd name="connsiteY345" fmla="*/ 2651630 h 5921439"/>
                <a:gd name="connsiteX346" fmla="*/ 2823170 w 8702675"/>
                <a:gd name="connsiteY346" fmla="*/ 2531499 h 5921439"/>
                <a:gd name="connsiteX347" fmla="*/ 2860711 w 8702675"/>
                <a:gd name="connsiteY347" fmla="*/ 2291236 h 5921439"/>
                <a:gd name="connsiteX348" fmla="*/ 2947057 w 8702675"/>
                <a:gd name="connsiteY348" fmla="*/ 2065990 h 5921439"/>
                <a:gd name="connsiteX349" fmla="*/ 3008531 w 8702675"/>
                <a:gd name="connsiteY349" fmla="*/ 1967914 h 5921439"/>
                <a:gd name="connsiteX350" fmla="*/ 3031756 w 8702675"/>
                <a:gd name="connsiteY350" fmla="*/ 1938142 h 5921439"/>
                <a:gd name="connsiteX351" fmla="*/ 2932476 w 8702675"/>
                <a:gd name="connsiteY351" fmla="*/ 1949178 h 5921439"/>
                <a:gd name="connsiteX352" fmla="*/ 2834852 w 8702675"/>
                <a:gd name="connsiteY352" fmla="*/ 1956691 h 5921439"/>
                <a:gd name="connsiteX353" fmla="*/ 2827342 w 8702675"/>
                <a:gd name="connsiteY353" fmla="*/ 1956691 h 5921439"/>
                <a:gd name="connsiteX354" fmla="*/ 2823587 w 8702675"/>
                <a:gd name="connsiteY354" fmla="*/ 1956691 h 5921439"/>
                <a:gd name="connsiteX355" fmla="*/ 2628339 w 8702675"/>
                <a:gd name="connsiteY355" fmla="*/ 1949178 h 5921439"/>
                <a:gd name="connsiteX356" fmla="*/ 2433091 w 8702675"/>
                <a:gd name="connsiteY356" fmla="*/ 1952934 h 5921439"/>
                <a:gd name="connsiteX357" fmla="*/ 2042595 w 8702675"/>
                <a:gd name="connsiteY357" fmla="*/ 1979228 h 5921439"/>
                <a:gd name="connsiteX358" fmla="*/ 1265358 w 8702675"/>
                <a:gd name="connsiteY358" fmla="*/ 2118212 h 5921439"/>
                <a:gd name="connsiteX359" fmla="*/ 544442 w 8702675"/>
                <a:gd name="connsiteY359" fmla="*/ 2426228 h 5921439"/>
                <a:gd name="connsiteX360" fmla="*/ 382986 w 8702675"/>
                <a:gd name="connsiteY360" fmla="*/ 2538917 h 5921439"/>
                <a:gd name="connsiteX361" fmla="*/ 240305 w 8702675"/>
                <a:gd name="connsiteY361" fmla="*/ 2674144 h 5921439"/>
                <a:gd name="connsiteX362" fmla="*/ 108889 w 8702675"/>
                <a:gd name="connsiteY362" fmla="*/ 2824395 h 5921439"/>
                <a:gd name="connsiteX363" fmla="*/ 0 w 8702675"/>
                <a:gd name="connsiteY363" fmla="*/ 2989672 h 5921439"/>
                <a:gd name="connsiteX364" fmla="*/ 97624 w 8702675"/>
                <a:gd name="connsiteY364" fmla="*/ 2816883 h 5921439"/>
                <a:gd name="connsiteX365" fmla="*/ 221532 w 8702675"/>
                <a:gd name="connsiteY365" fmla="*/ 2655362 h 5921439"/>
                <a:gd name="connsiteX366" fmla="*/ 360458 w 8702675"/>
                <a:gd name="connsiteY366" fmla="*/ 2512623 h 5921439"/>
                <a:gd name="connsiteX367" fmla="*/ 518158 w 8702675"/>
                <a:gd name="connsiteY367" fmla="*/ 2384909 h 5921439"/>
                <a:gd name="connsiteX368" fmla="*/ 1239075 w 8702675"/>
                <a:gd name="connsiteY368" fmla="*/ 2028060 h 5921439"/>
                <a:gd name="connsiteX369" fmla="*/ 2023821 w 8702675"/>
                <a:gd name="connsiteY369" fmla="*/ 1836489 h 5921439"/>
                <a:gd name="connsiteX370" fmla="*/ 2421827 w 8702675"/>
                <a:gd name="connsiteY370" fmla="*/ 1787657 h 5921439"/>
                <a:gd name="connsiteX371" fmla="*/ 2624584 w 8702675"/>
                <a:gd name="connsiteY371" fmla="*/ 1772632 h 5921439"/>
                <a:gd name="connsiteX372" fmla="*/ 2831097 w 8702675"/>
                <a:gd name="connsiteY372" fmla="*/ 1765120 h 5921439"/>
                <a:gd name="connsiteX373" fmla="*/ 2823587 w 8702675"/>
                <a:gd name="connsiteY373" fmla="*/ 1765120 h 5921439"/>
                <a:gd name="connsiteX374" fmla="*/ 2913702 w 8702675"/>
                <a:gd name="connsiteY374" fmla="*/ 1753851 h 5921439"/>
                <a:gd name="connsiteX375" fmla="*/ 3000061 w 8702675"/>
                <a:gd name="connsiteY375" fmla="*/ 1738825 h 5921439"/>
                <a:gd name="connsiteX376" fmla="*/ 3090176 w 8702675"/>
                <a:gd name="connsiteY376" fmla="*/ 1716288 h 5921439"/>
                <a:gd name="connsiteX377" fmla="*/ 3176536 w 8702675"/>
                <a:gd name="connsiteY377" fmla="*/ 1689994 h 5921439"/>
                <a:gd name="connsiteX378" fmla="*/ 3259141 w 8702675"/>
                <a:gd name="connsiteY378" fmla="*/ 1659943 h 5921439"/>
                <a:gd name="connsiteX379" fmla="*/ 3341746 w 8702675"/>
                <a:gd name="connsiteY379" fmla="*/ 1622380 h 5921439"/>
                <a:gd name="connsiteX380" fmla="*/ 3416841 w 8702675"/>
                <a:gd name="connsiteY380" fmla="*/ 1577305 h 5921439"/>
                <a:gd name="connsiteX381" fmla="*/ 3450634 w 8702675"/>
                <a:gd name="connsiteY381" fmla="*/ 1551010 h 5921439"/>
                <a:gd name="connsiteX382" fmla="*/ 3488182 w 8702675"/>
                <a:gd name="connsiteY382" fmla="*/ 1528473 h 5921439"/>
                <a:gd name="connsiteX383" fmla="*/ 3521975 w 8702675"/>
                <a:gd name="connsiteY383" fmla="*/ 1498422 h 5921439"/>
                <a:gd name="connsiteX384" fmla="*/ 3552013 w 8702675"/>
                <a:gd name="connsiteY384" fmla="*/ 1472128 h 5921439"/>
                <a:gd name="connsiteX385" fmla="*/ 3608334 w 8702675"/>
                <a:gd name="connsiteY385" fmla="*/ 1408271 h 5921439"/>
                <a:gd name="connsiteX386" fmla="*/ 3638372 w 8702675"/>
                <a:gd name="connsiteY386" fmla="*/ 1374464 h 5921439"/>
                <a:gd name="connsiteX387" fmla="*/ 3664656 w 8702675"/>
                <a:gd name="connsiteY387" fmla="*/ 1340658 h 5921439"/>
                <a:gd name="connsiteX388" fmla="*/ 3709713 w 8702675"/>
                <a:gd name="connsiteY388" fmla="*/ 1269288 h 5921439"/>
                <a:gd name="connsiteX389" fmla="*/ 3751016 w 8702675"/>
                <a:gd name="connsiteY389" fmla="*/ 1194162 h 5921439"/>
                <a:gd name="connsiteX390" fmla="*/ 3770025 w 8702675"/>
                <a:gd name="connsiteY390" fmla="*/ 1151904 h 5921439"/>
                <a:gd name="connsiteX391" fmla="*/ 3793252 w 8702675"/>
                <a:gd name="connsiteY391" fmla="*/ 973323 h 5921439"/>
                <a:gd name="connsiteX392" fmla="*/ 3818136 w 8702675"/>
                <a:gd name="connsiteY392" fmla="*/ 738534 h 5921439"/>
                <a:gd name="connsiteX393" fmla="*/ 3818136 w 8702675"/>
                <a:gd name="connsiteY393" fmla="*/ 697827 h 592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8702675" h="5921439">
                  <a:moveTo>
                    <a:pt x="3818136" y="0"/>
                  </a:moveTo>
                  <a:cubicBezTo>
                    <a:pt x="4509266" y="52337"/>
                    <a:pt x="4509266" y="52337"/>
                    <a:pt x="4509266" y="52337"/>
                  </a:cubicBezTo>
                  <a:cubicBezTo>
                    <a:pt x="4513022" y="726903"/>
                    <a:pt x="4513022" y="726903"/>
                    <a:pt x="4513022" y="726903"/>
                  </a:cubicBezTo>
                  <a:cubicBezTo>
                    <a:pt x="4539315" y="953697"/>
                    <a:pt x="4569364" y="1128154"/>
                    <a:pt x="4606925" y="1221197"/>
                  </a:cubicBezTo>
                  <a:lnTo>
                    <a:pt x="4605058" y="1219946"/>
                  </a:lnTo>
                  <a:lnTo>
                    <a:pt x="4621250" y="1246942"/>
                  </a:lnTo>
                  <a:cubicBezTo>
                    <a:pt x="4636269" y="1269480"/>
                    <a:pt x="4647533" y="1288261"/>
                    <a:pt x="4662552" y="1307042"/>
                  </a:cubicBezTo>
                  <a:cubicBezTo>
                    <a:pt x="4670062" y="1318310"/>
                    <a:pt x="4677571" y="1329579"/>
                    <a:pt x="4685081" y="1337091"/>
                  </a:cubicBezTo>
                  <a:cubicBezTo>
                    <a:pt x="4692591" y="1348360"/>
                    <a:pt x="4700100" y="1355872"/>
                    <a:pt x="4711364" y="1367141"/>
                  </a:cubicBezTo>
                  <a:cubicBezTo>
                    <a:pt x="4726383" y="1385922"/>
                    <a:pt x="4741402" y="1400947"/>
                    <a:pt x="4760176" y="1423484"/>
                  </a:cubicBezTo>
                  <a:cubicBezTo>
                    <a:pt x="4760176" y="1423484"/>
                    <a:pt x="4760176" y="1423484"/>
                    <a:pt x="4786460" y="1446021"/>
                  </a:cubicBezTo>
                  <a:cubicBezTo>
                    <a:pt x="4786460" y="1446021"/>
                    <a:pt x="4786460" y="1446021"/>
                    <a:pt x="4816498" y="1472314"/>
                  </a:cubicBezTo>
                  <a:cubicBezTo>
                    <a:pt x="4827762" y="1476071"/>
                    <a:pt x="4835271" y="1483583"/>
                    <a:pt x="4850290" y="1491095"/>
                  </a:cubicBezTo>
                  <a:cubicBezTo>
                    <a:pt x="4857800" y="1498608"/>
                    <a:pt x="4869064" y="1506120"/>
                    <a:pt x="4880329" y="1513633"/>
                  </a:cubicBezTo>
                  <a:cubicBezTo>
                    <a:pt x="4884083" y="1517389"/>
                    <a:pt x="4891593" y="1521145"/>
                    <a:pt x="4899102" y="1524901"/>
                  </a:cubicBezTo>
                  <a:cubicBezTo>
                    <a:pt x="4899102" y="1524901"/>
                    <a:pt x="4902857" y="1524901"/>
                    <a:pt x="4902857" y="1524901"/>
                  </a:cubicBezTo>
                  <a:cubicBezTo>
                    <a:pt x="4914121" y="1536170"/>
                    <a:pt x="4929140" y="1543682"/>
                    <a:pt x="4940405" y="1551194"/>
                  </a:cubicBezTo>
                  <a:cubicBezTo>
                    <a:pt x="4955424" y="1558707"/>
                    <a:pt x="4974198" y="1569975"/>
                    <a:pt x="4985462" y="1577488"/>
                  </a:cubicBezTo>
                  <a:cubicBezTo>
                    <a:pt x="5015500" y="1600025"/>
                    <a:pt x="5038028" y="1622562"/>
                    <a:pt x="5064312" y="1645099"/>
                  </a:cubicBezTo>
                  <a:cubicBezTo>
                    <a:pt x="5064312" y="1645099"/>
                    <a:pt x="5064312" y="1645099"/>
                    <a:pt x="5064312" y="1648856"/>
                  </a:cubicBezTo>
                  <a:cubicBezTo>
                    <a:pt x="5101859" y="1678905"/>
                    <a:pt x="5131898" y="1716467"/>
                    <a:pt x="5158181" y="1750273"/>
                  </a:cubicBezTo>
                  <a:cubicBezTo>
                    <a:pt x="5161936" y="1754029"/>
                    <a:pt x="5161936" y="1754029"/>
                    <a:pt x="5161936" y="1754029"/>
                  </a:cubicBezTo>
                  <a:cubicBezTo>
                    <a:pt x="5184464" y="1787835"/>
                    <a:pt x="5203238" y="1817885"/>
                    <a:pt x="5222012" y="1847934"/>
                  </a:cubicBezTo>
                  <a:cubicBezTo>
                    <a:pt x="5237031" y="1870471"/>
                    <a:pt x="5252050" y="1896765"/>
                    <a:pt x="5267069" y="1919302"/>
                  </a:cubicBezTo>
                  <a:cubicBezTo>
                    <a:pt x="5297107" y="1975645"/>
                    <a:pt x="5319636" y="2039500"/>
                    <a:pt x="5334655" y="2099599"/>
                  </a:cubicBezTo>
                  <a:cubicBezTo>
                    <a:pt x="5342164" y="2133405"/>
                    <a:pt x="5345919" y="2163455"/>
                    <a:pt x="5353428" y="2197260"/>
                  </a:cubicBezTo>
                  <a:cubicBezTo>
                    <a:pt x="5360938" y="2231066"/>
                    <a:pt x="5364693" y="2261116"/>
                    <a:pt x="5364693" y="2291166"/>
                  </a:cubicBezTo>
                  <a:cubicBezTo>
                    <a:pt x="5368447" y="2324971"/>
                    <a:pt x="5368447" y="2358777"/>
                    <a:pt x="5368447" y="2388827"/>
                  </a:cubicBezTo>
                  <a:cubicBezTo>
                    <a:pt x="5368447" y="2418876"/>
                    <a:pt x="5368447" y="2452682"/>
                    <a:pt x="5364693" y="2482732"/>
                  </a:cubicBezTo>
                  <a:cubicBezTo>
                    <a:pt x="5360938" y="2546587"/>
                    <a:pt x="5349674" y="2602930"/>
                    <a:pt x="5345919" y="2663029"/>
                  </a:cubicBezTo>
                  <a:cubicBezTo>
                    <a:pt x="5342164" y="2719372"/>
                    <a:pt x="5345919" y="2771959"/>
                    <a:pt x="5357183" y="2820789"/>
                  </a:cubicBezTo>
                  <a:cubicBezTo>
                    <a:pt x="5368447" y="2873376"/>
                    <a:pt x="5394731" y="2914694"/>
                    <a:pt x="5417259" y="2952256"/>
                  </a:cubicBezTo>
                  <a:cubicBezTo>
                    <a:pt x="5421014" y="2963525"/>
                    <a:pt x="5428524" y="2971037"/>
                    <a:pt x="5436033" y="2978549"/>
                  </a:cubicBezTo>
                  <a:cubicBezTo>
                    <a:pt x="5443543" y="2989818"/>
                    <a:pt x="5447297" y="2997330"/>
                    <a:pt x="5454807" y="3004843"/>
                  </a:cubicBezTo>
                  <a:cubicBezTo>
                    <a:pt x="5466071" y="3019868"/>
                    <a:pt x="5481090" y="3038649"/>
                    <a:pt x="5492355" y="3049917"/>
                  </a:cubicBezTo>
                  <a:cubicBezTo>
                    <a:pt x="5514883" y="3079967"/>
                    <a:pt x="5541166" y="3102504"/>
                    <a:pt x="5563695" y="3121285"/>
                  </a:cubicBezTo>
                  <a:cubicBezTo>
                    <a:pt x="5582469" y="3140066"/>
                    <a:pt x="5597488" y="3151335"/>
                    <a:pt x="5608752" y="3162603"/>
                  </a:cubicBezTo>
                  <a:cubicBezTo>
                    <a:pt x="5620016" y="3170115"/>
                    <a:pt x="5623771" y="3177628"/>
                    <a:pt x="5623771" y="3177628"/>
                  </a:cubicBezTo>
                  <a:cubicBezTo>
                    <a:pt x="5623771" y="3177628"/>
                    <a:pt x="5616262" y="3170115"/>
                    <a:pt x="5608752" y="3166359"/>
                  </a:cubicBezTo>
                  <a:cubicBezTo>
                    <a:pt x="5593733" y="3155091"/>
                    <a:pt x="5578714" y="3143822"/>
                    <a:pt x="5556185" y="3125041"/>
                  </a:cubicBezTo>
                  <a:cubicBezTo>
                    <a:pt x="5537412" y="3110016"/>
                    <a:pt x="5507374" y="3091235"/>
                    <a:pt x="5481090" y="3064942"/>
                  </a:cubicBezTo>
                  <a:cubicBezTo>
                    <a:pt x="5466071" y="3049917"/>
                    <a:pt x="5451052" y="3038649"/>
                    <a:pt x="5439788" y="3019868"/>
                  </a:cubicBezTo>
                  <a:cubicBezTo>
                    <a:pt x="5432278" y="3012355"/>
                    <a:pt x="5421014" y="3004843"/>
                    <a:pt x="5417259" y="2997330"/>
                  </a:cubicBezTo>
                  <a:cubicBezTo>
                    <a:pt x="5409750" y="2986062"/>
                    <a:pt x="5402240" y="2974793"/>
                    <a:pt x="5394731" y="2971037"/>
                  </a:cubicBezTo>
                  <a:cubicBezTo>
                    <a:pt x="5364693" y="2929719"/>
                    <a:pt x="5338409" y="2884644"/>
                    <a:pt x="5319636" y="2832058"/>
                  </a:cubicBezTo>
                  <a:cubicBezTo>
                    <a:pt x="5297107" y="2779471"/>
                    <a:pt x="5293352" y="2723128"/>
                    <a:pt x="5289597" y="2659273"/>
                  </a:cubicBezTo>
                  <a:cubicBezTo>
                    <a:pt x="5289597" y="2602930"/>
                    <a:pt x="5297107" y="2539075"/>
                    <a:pt x="5293352" y="2482732"/>
                  </a:cubicBezTo>
                  <a:cubicBezTo>
                    <a:pt x="5293352" y="2452682"/>
                    <a:pt x="5289597" y="2422632"/>
                    <a:pt x="5289597" y="2392583"/>
                  </a:cubicBezTo>
                  <a:cubicBezTo>
                    <a:pt x="5285843" y="2358777"/>
                    <a:pt x="5282088" y="2332484"/>
                    <a:pt x="5274578" y="2302434"/>
                  </a:cubicBezTo>
                  <a:cubicBezTo>
                    <a:pt x="5270824" y="2242335"/>
                    <a:pt x="5252050" y="2185992"/>
                    <a:pt x="5233276" y="2133405"/>
                  </a:cubicBezTo>
                  <a:cubicBezTo>
                    <a:pt x="5218257" y="2077062"/>
                    <a:pt x="5191974" y="2024476"/>
                    <a:pt x="5161936" y="1983157"/>
                  </a:cubicBezTo>
                  <a:cubicBezTo>
                    <a:pt x="5105614" y="1893009"/>
                    <a:pt x="5030519" y="1825397"/>
                    <a:pt x="4959179" y="1784079"/>
                  </a:cubicBezTo>
                  <a:cubicBezTo>
                    <a:pt x="4902857" y="1750273"/>
                    <a:pt x="4850290" y="1731492"/>
                    <a:pt x="4808988" y="1720223"/>
                  </a:cubicBezTo>
                  <a:cubicBezTo>
                    <a:pt x="4820252" y="1746517"/>
                    <a:pt x="4831517" y="1772810"/>
                    <a:pt x="4846536" y="1802860"/>
                  </a:cubicBezTo>
                  <a:cubicBezTo>
                    <a:pt x="4880329" y="1885496"/>
                    <a:pt x="4910367" y="1968132"/>
                    <a:pt x="4936650" y="2062037"/>
                  </a:cubicBezTo>
                  <a:cubicBezTo>
                    <a:pt x="4951669" y="2107112"/>
                    <a:pt x="4962933" y="2152186"/>
                    <a:pt x="4974198" y="2204773"/>
                  </a:cubicBezTo>
                  <a:cubicBezTo>
                    <a:pt x="4977952" y="2212285"/>
                    <a:pt x="4977952" y="2227310"/>
                    <a:pt x="4977952" y="2242335"/>
                  </a:cubicBezTo>
                  <a:cubicBezTo>
                    <a:pt x="4977952" y="2242335"/>
                    <a:pt x="4977952" y="2242335"/>
                    <a:pt x="4977952" y="2246091"/>
                  </a:cubicBezTo>
                  <a:cubicBezTo>
                    <a:pt x="4977952" y="2246091"/>
                    <a:pt x="4981707" y="2261116"/>
                    <a:pt x="4981707" y="2253604"/>
                  </a:cubicBezTo>
                  <a:cubicBezTo>
                    <a:pt x="4981707" y="2253604"/>
                    <a:pt x="4981707" y="2253604"/>
                    <a:pt x="4981707" y="2261116"/>
                  </a:cubicBezTo>
                  <a:cubicBezTo>
                    <a:pt x="4981707" y="2261116"/>
                    <a:pt x="4981707" y="2261116"/>
                    <a:pt x="4981707" y="2264872"/>
                  </a:cubicBezTo>
                  <a:cubicBezTo>
                    <a:pt x="4981707" y="2264872"/>
                    <a:pt x="4981707" y="2264872"/>
                    <a:pt x="4985462" y="2283653"/>
                  </a:cubicBezTo>
                  <a:cubicBezTo>
                    <a:pt x="4985462" y="2309946"/>
                    <a:pt x="4989217" y="2332484"/>
                    <a:pt x="4992971" y="2355021"/>
                  </a:cubicBezTo>
                  <a:cubicBezTo>
                    <a:pt x="5007990" y="2535318"/>
                    <a:pt x="5030519" y="2730640"/>
                    <a:pt x="5064312" y="2925963"/>
                  </a:cubicBezTo>
                  <a:cubicBezTo>
                    <a:pt x="5098105" y="3125041"/>
                    <a:pt x="5139407" y="3327876"/>
                    <a:pt x="5203238" y="3523198"/>
                  </a:cubicBezTo>
                  <a:cubicBezTo>
                    <a:pt x="5233276" y="3624616"/>
                    <a:pt x="5270824" y="3722277"/>
                    <a:pt x="5315881" y="3812426"/>
                  </a:cubicBezTo>
                  <a:lnTo>
                    <a:pt x="5379803" y="3930481"/>
                  </a:lnTo>
                  <a:lnTo>
                    <a:pt x="5403512" y="3940027"/>
                  </a:lnTo>
                  <a:cubicBezTo>
                    <a:pt x="5419479" y="3946135"/>
                    <a:pt x="5438263" y="3952712"/>
                    <a:pt x="5458926" y="3958350"/>
                  </a:cubicBezTo>
                  <a:cubicBezTo>
                    <a:pt x="5541577" y="3984661"/>
                    <a:pt x="5654283" y="4007213"/>
                    <a:pt x="5770746" y="4007213"/>
                  </a:cubicBezTo>
                  <a:cubicBezTo>
                    <a:pt x="5797044" y="4007213"/>
                    <a:pt x="5827099" y="4007213"/>
                    <a:pt x="5857154" y="4003454"/>
                  </a:cubicBezTo>
                  <a:cubicBezTo>
                    <a:pt x="5872182" y="3999695"/>
                    <a:pt x="5883452" y="3995937"/>
                    <a:pt x="5898480" y="3995937"/>
                  </a:cubicBezTo>
                  <a:cubicBezTo>
                    <a:pt x="5913507" y="3995937"/>
                    <a:pt x="5924778" y="3988419"/>
                    <a:pt x="5939805" y="3988419"/>
                  </a:cubicBezTo>
                  <a:cubicBezTo>
                    <a:pt x="5951076" y="3984661"/>
                    <a:pt x="5966104" y="3980902"/>
                    <a:pt x="5977374" y="3980902"/>
                  </a:cubicBezTo>
                  <a:cubicBezTo>
                    <a:pt x="5992402" y="3973385"/>
                    <a:pt x="6003672" y="3969626"/>
                    <a:pt x="6014943" y="3965868"/>
                  </a:cubicBezTo>
                  <a:cubicBezTo>
                    <a:pt x="6029970" y="3962109"/>
                    <a:pt x="6041241" y="3958350"/>
                    <a:pt x="6048755" y="3950833"/>
                  </a:cubicBezTo>
                  <a:cubicBezTo>
                    <a:pt x="6060025" y="3950833"/>
                    <a:pt x="6071296" y="3943316"/>
                    <a:pt x="6082567" y="3939557"/>
                  </a:cubicBezTo>
                  <a:cubicBezTo>
                    <a:pt x="6105108" y="3932040"/>
                    <a:pt x="6120135" y="3920764"/>
                    <a:pt x="6135163" y="3913247"/>
                  </a:cubicBezTo>
                  <a:cubicBezTo>
                    <a:pt x="6150190" y="3901971"/>
                    <a:pt x="6165218" y="3894453"/>
                    <a:pt x="6176488" y="3886936"/>
                  </a:cubicBezTo>
                  <a:cubicBezTo>
                    <a:pt x="6199030" y="3871901"/>
                    <a:pt x="6210300" y="3864384"/>
                    <a:pt x="6210300" y="3864384"/>
                  </a:cubicBezTo>
                  <a:cubicBezTo>
                    <a:pt x="6210300" y="3864384"/>
                    <a:pt x="6202786" y="3871901"/>
                    <a:pt x="6180245" y="3894453"/>
                  </a:cubicBezTo>
                  <a:cubicBezTo>
                    <a:pt x="6172731" y="3901971"/>
                    <a:pt x="6161461" y="3913247"/>
                    <a:pt x="6146433" y="3924522"/>
                  </a:cubicBezTo>
                  <a:cubicBezTo>
                    <a:pt x="6131406" y="3935798"/>
                    <a:pt x="6112622" y="3950833"/>
                    <a:pt x="6093837" y="3962109"/>
                  </a:cubicBezTo>
                  <a:cubicBezTo>
                    <a:pt x="6082567" y="3969626"/>
                    <a:pt x="6075053" y="3977144"/>
                    <a:pt x="6063782" y="3984661"/>
                  </a:cubicBezTo>
                  <a:cubicBezTo>
                    <a:pt x="6056268" y="3988419"/>
                    <a:pt x="6041241" y="3995937"/>
                    <a:pt x="6029970" y="4003454"/>
                  </a:cubicBezTo>
                  <a:cubicBezTo>
                    <a:pt x="6018700" y="4010971"/>
                    <a:pt x="6007429" y="4014730"/>
                    <a:pt x="5996158" y="4022247"/>
                  </a:cubicBezTo>
                  <a:cubicBezTo>
                    <a:pt x="5981131" y="4029765"/>
                    <a:pt x="5969860" y="4037282"/>
                    <a:pt x="5958590" y="4041041"/>
                  </a:cubicBezTo>
                  <a:cubicBezTo>
                    <a:pt x="5943562" y="4044799"/>
                    <a:pt x="5928535" y="4048558"/>
                    <a:pt x="5917264" y="4056075"/>
                  </a:cubicBezTo>
                  <a:cubicBezTo>
                    <a:pt x="5898480" y="4059834"/>
                    <a:pt x="5887209" y="4067351"/>
                    <a:pt x="5868425" y="4071110"/>
                  </a:cubicBezTo>
                  <a:cubicBezTo>
                    <a:pt x="5842127" y="4082386"/>
                    <a:pt x="5812072" y="4086144"/>
                    <a:pt x="5778260" y="4093662"/>
                  </a:cubicBezTo>
                  <a:cubicBezTo>
                    <a:pt x="5716272" y="4106817"/>
                    <a:pt x="5653344" y="4112455"/>
                    <a:pt x="5593704" y="4113394"/>
                  </a:cubicBezTo>
                  <a:lnTo>
                    <a:pt x="5515826" y="4111808"/>
                  </a:lnTo>
                  <a:lnTo>
                    <a:pt x="5579653" y="4172551"/>
                  </a:lnTo>
                  <a:cubicBezTo>
                    <a:pt x="5617201" y="4202131"/>
                    <a:pt x="5657564" y="4227485"/>
                    <a:pt x="5702621" y="4248144"/>
                  </a:cubicBezTo>
                  <a:cubicBezTo>
                    <a:pt x="5788981" y="4285706"/>
                    <a:pt x="5886604" y="4300731"/>
                    <a:pt x="5984228" y="4300731"/>
                  </a:cubicBezTo>
                  <a:cubicBezTo>
                    <a:pt x="6085607" y="4296975"/>
                    <a:pt x="6186985" y="4281950"/>
                    <a:pt x="6288364" y="4263169"/>
                  </a:cubicBezTo>
                  <a:cubicBezTo>
                    <a:pt x="6389742" y="4240632"/>
                    <a:pt x="6487366" y="4214339"/>
                    <a:pt x="6592499" y="4199314"/>
                  </a:cubicBezTo>
                  <a:cubicBezTo>
                    <a:pt x="6690123" y="4173021"/>
                    <a:pt x="6791502" y="4157996"/>
                    <a:pt x="6889125" y="4146727"/>
                  </a:cubicBezTo>
                  <a:cubicBezTo>
                    <a:pt x="6986749" y="4127946"/>
                    <a:pt x="7084373" y="4120434"/>
                    <a:pt x="7178242" y="4112921"/>
                  </a:cubicBezTo>
                  <a:cubicBezTo>
                    <a:pt x="7365980" y="4097897"/>
                    <a:pt x="7546209" y="4097897"/>
                    <a:pt x="7707663" y="4109165"/>
                  </a:cubicBezTo>
                  <a:cubicBezTo>
                    <a:pt x="7872873" y="4124190"/>
                    <a:pt x="8023063" y="4150483"/>
                    <a:pt x="8150725" y="4184289"/>
                  </a:cubicBezTo>
                  <a:cubicBezTo>
                    <a:pt x="8214556" y="4203070"/>
                    <a:pt x="8270877" y="4225607"/>
                    <a:pt x="8327199" y="4248144"/>
                  </a:cubicBezTo>
                  <a:cubicBezTo>
                    <a:pt x="8379765" y="4270682"/>
                    <a:pt x="8428577" y="4296975"/>
                    <a:pt x="8469880" y="4319512"/>
                  </a:cubicBezTo>
                  <a:cubicBezTo>
                    <a:pt x="8511182" y="4342049"/>
                    <a:pt x="8544975" y="4368343"/>
                    <a:pt x="8575013" y="4390880"/>
                  </a:cubicBezTo>
                  <a:cubicBezTo>
                    <a:pt x="8605051" y="4409661"/>
                    <a:pt x="8631335" y="4432198"/>
                    <a:pt x="8646353" y="4447223"/>
                  </a:cubicBezTo>
                  <a:cubicBezTo>
                    <a:pt x="8683901" y="4484785"/>
                    <a:pt x="8702675" y="4507322"/>
                    <a:pt x="8702675" y="4507322"/>
                  </a:cubicBezTo>
                  <a:cubicBezTo>
                    <a:pt x="8702675" y="4507322"/>
                    <a:pt x="8680147" y="4484785"/>
                    <a:pt x="8646353" y="4450979"/>
                  </a:cubicBezTo>
                  <a:cubicBezTo>
                    <a:pt x="8627580" y="4435954"/>
                    <a:pt x="8601297" y="4417173"/>
                    <a:pt x="8571259" y="4394636"/>
                  </a:cubicBezTo>
                  <a:cubicBezTo>
                    <a:pt x="8537465" y="4372099"/>
                    <a:pt x="8503673" y="4353318"/>
                    <a:pt x="8462371" y="4330781"/>
                  </a:cubicBezTo>
                  <a:cubicBezTo>
                    <a:pt x="8421068" y="4308244"/>
                    <a:pt x="8372256" y="4289463"/>
                    <a:pt x="8315935" y="4270682"/>
                  </a:cubicBezTo>
                  <a:cubicBezTo>
                    <a:pt x="8267123" y="4248144"/>
                    <a:pt x="8207047" y="4229363"/>
                    <a:pt x="8143215" y="4214339"/>
                  </a:cubicBezTo>
                  <a:cubicBezTo>
                    <a:pt x="8015554" y="4184289"/>
                    <a:pt x="7869118" y="4165508"/>
                    <a:pt x="7707663" y="4157996"/>
                  </a:cubicBezTo>
                  <a:cubicBezTo>
                    <a:pt x="7546209" y="4154240"/>
                    <a:pt x="7369735" y="4165508"/>
                    <a:pt x="7185751" y="4188045"/>
                  </a:cubicBezTo>
                  <a:cubicBezTo>
                    <a:pt x="7095637" y="4199314"/>
                    <a:pt x="7001768" y="4214339"/>
                    <a:pt x="6904145" y="4233120"/>
                  </a:cubicBezTo>
                  <a:cubicBezTo>
                    <a:pt x="6810275" y="4251901"/>
                    <a:pt x="6712652" y="4274438"/>
                    <a:pt x="6615028" y="4296975"/>
                  </a:cubicBezTo>
                  <a:cubicBezTo>
                    <a:pt x="6419780" y="4345806"/>
                    <a:pt x="6220778" y="4420930"/>
                    <a:pt x="5991738" y="4435954"/>
                  </a:cubicBezTo>
                  <a:cubicBezTo>
                    <a:pt x="5879095" y="4443467"/>
                    <a:pt x="5758943" y="4432198"/>
                    <a:pt x="5642545" y="4387124"/>
                  </a:cubicBezTo>
                  <a:cubicBezTo>
                    <a:pt x="5529902" y="4345806"/>
                    <a:pt x="5428524" y="4270682"/>
                    <a:pt x="5349674" y="4184289"/>
                  </a:cubicBezTo>
                  <a:cubicBezTo>
                    <a:pt x="5270824" y="4097897"/>
                    <a:pt x="5203238" y="4000235"/>
                    <a:pt x="5150671" y="3898818"/>
                  </a:cubicBezTo>
                  <a:cubicBezTo>
                    <a:pt x="5094350" y="3801157"/>
                    <a:pt x="5049293" y="3695983"/>
                    <a:pt x="5007990" y="3590810"/>
                  </a:cubicBezTo>
                  <a:cubicBezTo>
                    <a:pt x="4970443" y="3489393"/>
                    <a:pt x="4936650" y="3380463"/>
                    <a:pt x="4906612" y="3275289"/>
                  </a:cubicBezTo>
                  <a:cubicBezTo>
                    <a:pt x="4899102" y="3297826"/>
                    <a:pt x="4891593" y="3316607"/>
                    <a:pt x="4880329" y="3339144"/>
                  </a:cubicBezTo>
                  <a:cubicBezTo>
                    <a:pt x="4876574" y="3354169"/>
                    <a:pt x="4865310" y="3369194"/>
                    <a:pt x="4857800" y="3384219"/>
                  </a:cubicBezTo>
                  <a:cubicBezTo>
                    <a:pt x="4854045" y="3395487"/>
                    <a:pt x="4846536" y="3410512"/>
                    <a:pt x="4835271" y="3421781"/>
                  </a:cubicBezTo>
                  <a:cubicBezTo>
                    <a:pt x="4831517" y="3433049"/>
                    <a:pt x="4824007" y="3444318"/>
                    <a:pt x="4812743" y="3459343"/>
                  </a:cubicBezTo>
                  <a:cubicBezTo>
                    <a:pt x="4808988" y="3466855"/>
                    <a:pt x="4797724" y="3481880"/>
                    <a:pt x="4790214" y="3489393"/>
                  </a:cubicBezTo>
                  <a:cubicBezTo>
                    <a:pt x="4782705" y="3500661"/>
                    <a:pt x="4775195" y="3511930"/>
                    <a:pt x="4763931" y="3519442"/>
                  </a:cubicBezTo>
                  <a:cubicBezTo>
                    <a:pt x="4760176" y="3530711"/>
                    <a:pt x="4748912" y="3538223"/>
                    <a:pt x="4741402" y="3549492"/>
                  </a:cubicBezTo>
                  <a:cubicBezTo>
                    <a:pt x="4726383" y="3564517"/>
                    <a:pt x="4711364" y="3579541"/>
                    <a:pt x="4696345" y="3590810"/>
                  </a:cubicBezTo>
                  <a:cubicBezTo>
                    <a:pt x="4685081" y="3605835"/>
                    <a:pt x="4670062" y="3613347"/>
                    <a:pt x="4662552" y="3624616"/>
                  </a:cubicBezTo>
                  <a:cubicBezTo>
                    <a:pt x="4640024" y="3635884"/>
                    <a:pt x="4628760" y="3647153"/>
                    <a:pt x="4628760" y="3647153"/>
                  </a:cubicBezTo>
                  <a:cubicBezTo>
                    <a:pt x="4628760" y="3647153"/>
                    <a:pt x="4640024" y="3635884"/>
                    <a:pt x="4655043" y="3617103"/>
                  </a:cubicBezTo>
                  <a:cubicBezTo>
                    <a:pt x="4662552" y="3609591"/>
                    <a:pt x="4673817" y="3594566"/>
                    <a:pt x="4685081" y="3583297"/>
                  </a:cubicBezTo>
                  <a:cubicBezTo>
                    <a:pt x="4696345" y="3564517"/>
                    <a:pt x="4711364" y="3549492"/>
                    <a:pt x="4718874" y="3530711"/>
                  </a:cubicBezTo>
                  <a:cubicBezTo>
                    <a:pt x="4726383" y="3519442"/>
                    <a:pt x="4733893" y="3511930"/>
                    <a:pt x="4737648" y="3500661"/>
                  </a:cubicBezTo>
                  <a:cubicBezTo>
                    <a:pt x="4745157" y="3489393"/>
                    <a:pt x="4748912" y="3481880"/>
                    <a:pt x="4756421" y="3466855"/>
                  </a:cubicBezTo>
                  <a:cubicBezTo>
                    <a:pt x="4760176" y="3459343"/>
                    <a:pt x="4767686" y="3444318"/>
                    <a:pt x="4771440" y="3436806"/>
                  </a:cubicBezTo>
                  <a:cubicBezTo>
                    <a:pt x="4778950" y="3421781"/>
                    <a:pt x="4782705" y="3410512"/>
                    <a:pt x="4786460" y="3395487"/>
                  </a:cubicBezTo>
                  <a:cubicBezTo>
                    <a:pt x="4793969" y="3384219"/>
                    <a:pt x="4797724" y="3369194"/>
                    <a:pt x="4801479" y="3357925"/>
                  </a:cubicBezTo>
                  <a:cubicBezTo>
                    <a:pt x="4808988" y="3342901"/>
                    <a:pt x="4808988" y="3331632"/>
                    <a:pt x="4812743" y="3316607"/>
                  </a:cubicBezTo>
                  <a:cubicBezTo>
                    <a:pt x="4820252" y="3290314"/>
                    <a:pt x="4827762" y="3260264"/>
                    <a:pt x="4831517" y="3233971"/>
                  </a:cubicBezTo>
                  <a:cubicBezTo>
                    <a:pt x="4842781" y="3143822"/>
                    <a:pt x="4842781" y="3057430"/>
                    <a:pt x="4835271" y="2982306"/>
                  </a:cubicBezTo>
                  <a:cubicBezTo>
                    <a:pt x="4831517" y="2978549"/>
                    <a:pt x="4831517" y="2974793"/>
                    <a:pt x="4831517" y="2971037"/>
                  </a:cubicBezTo>
                  <a:cubicBezTo>
                    <a:pt x="4786460" y="2771959"/>
                    <a:pt x="4756421" y="2572880"/>
                    <a:pt x="4726383" y="2385070"/>
                  </a:cubicBezTo>
                  <a:cubicBezTo>
                    <a:pt x="4722629" y="2358777"/>
                    <a:pt x="4718874" y="2336240"/>
                    <a:pt x="4715119" y="2313703"/>
                  </a:cubicBezTo>
                  <a:cubicBezTo>
                    <a:pt x="4715119" y="2313703"/>
                    <a:pt x="4715119" y="2313703"/>
                    <a:pt x="4711364" y="2298678"/>
                  </a:cubicBezTo>
                  <a:cubicBezTo>
                    <a:pt x="4711364" y="2298678"/>
                    <a:pt x="4711364" y="2298678"/>
                    <a:pt x="4711364" y="2291166"/>
                  </a:cubicBezTo>
                  <a:lnTo>
                    <a:pt x="4711364" y="2290226"/>
                  </a:lnTo>
                  <a:lnTo>
                    <a:pt x="4711364" y="2287409"/>
                  </a:lnTo>
                  <a:cubicBezTo>
                    <a:pt x="4711364" y="2287409"/>
                    <a:pt x="4711364" y="2287409"/>
                    <a:pt x="4707610" y="2261116"/>
                  </a:cubicBezTo>
                  <a:cubicBezTo>
                    <a:pt x="4696345" y="2223554"/>
                    <a:pt x="4685081" y="2185992"/>
                    <a:pt x="4670062" y="2144674"/>
                  </a:cubicBezTo>
                  <a:cubicBezTo>
                    <a:pt x="4643779" y="2065794"/>
                    <a:pt x="4613741" y="1994426"/>
                    <a:pt x="4579948" y="1926814"/>
                  </a:cubicBezTo>
                  <a:cubicBezTo>
                    <a:pt x="4512362" y="1795347"/>
                    <a:pt x="4437267" y="1675149"/>
                    <a:pt x="4358417" y="1585000"/>
                  </a:cubicBezTo>
                  <a:cubicBezTo>
                    <a:pt x="4338704" y="1561524"/>
                    <a:pt x="4319227" y="1539456"/>
                    <a:pt x="4300042" y="1518739"/>
                  </a:cubicBezTo>
                  <a:lnTo>
                    <a:pt x="4259049" y="1476625"/>
                  </a:lnTo>
                  <a:lnTo>
                    <a:pt x="4261888" y="1536266"/>
                  </a:lnTo>
                  <a:cubicBezTo>
                    <a:pt x="4265643" y="1615144"/>
                    <a:pt x="4265643" y="1615144"/>
                    <a:pt x="4265643" y="1615144"/>
                  </a:cubicBezTo>
                  <a:cubicBezTo>
                    <a:pt x="4265643" y="1645193"/>
                    <a:pt x="4265643" y="1671486"/>
                    <a:pt x="4269398" y="1697778"/>
                  </a:cubicBezTo>
                  <a:cubicBezTo>
                    <a:pt x="4276908" y="1776656"/>
                    <a:pt x="4276908" y="1776656"/>
                    <a:pt x="4276908" y="1776656"/>
                  </a:cubicBezTo>
                  <a:cubicBezTo>
                    <a:pt x="4288174" y="1938168"/>
                    <a:pt x="4288174" y="1938168"/>
                    <a:pt x="4288174" y="1938168"/>
                  </a:cubicBezTo>
                  <a:cubicBezTo>
                    <a:pt x="4291929" y="1964461"/>
                    <a:pt x="4299439" y="1990754"/>
                    <a:pt x="4303194" y="2017046"/>
                  </a:cubicBezTo>
                  <a:cubicBezTo>
                    <a:pt x="4314459" y="2095924"/>
                    <a:pt x="4314459" y="2095924"/>
                    <a:pt x="4314459" y="2095924"/>
                  </a:cubicBezTo>
                  <a:cubicBezTo>
                    <a:pt x="4336989" y="2257437"/>
                    <a:pt x="4336989" y="2257437"/>
                    <a:pt x="4336989" y="2257437"/>
                  </a:cubicBezTo>
                  <a:cubicBezTo>
                    <a:pt x="4336989" y="2249924"/>
                    <a:pt x="4336989" y="2249924"/>
                    <a:pt x="4336989" y="2249924"/>
                  </a:cubicBezTo>
                  <a:cubicBezTo>
                    <a:pt x="4344499" y="2272461"/>
                    <a:pt x="4348254" y="2294997"/>
                    <a:pt x="4355764" y="2317534"/>
                  </a:cubicBezTo>
                  <a:cubicBezTo>
                    <a:pt x="4359519" y="2343827"/>
                    <a:pt x="4359519" y="2366363"/>
                    <a:pt x="4367030" y="2388900"/>
                  </a:cubicBezTo>
                  <a:cubicBezTo>
                    <a:pt x="4370785" y="2415192"/>
                    <a:pt x="4378295" y="2437729"/>
                    <a:pt x="4382050" y="2460266"/>
                  </a:cubicBezTo>
                  <a:cubicBezTo>
                    <a:pt x="4389560" y="2527875"/>
                    <a:pt x="4389560" y="2527875"/>
                    <a:pt x="4389560" y="2527875"/>
                  </a:cubicBezTo>
                  <a:cubicBezTo>
                    <a:pt x="4393315" y="2550412"/>
                    <a:pt x="4397070" y="2572948"/>
                    <a:pt x="4397070" y="2595485"/>
                  </a:cubicBezTo>
                  <a:cubicBezTo>
                    <a:pt x="4404580" y="2666851"/>
                    <a:pt x="4404580" y="2666851"/>
                    <a:pt x="4404580" y="2666851"/>
                  </a:cubicBezTo>
                  <a:cubicBezTo>
                    <a:pt x="4412090" y="2734460"/>
                    <a:pt x="4412090" y="2734460"/>
                    <a:pt x="4412090" y="2734460"/>
                  </a:cubicBezTo>
                  <a:cubicBezTo>
                    <a:pt x="4412090" y="2805826"/>
                    <a:pt x="4412090" y="2805826"/>
                    <a:pt x="4412090" y="2805826"/>
                  </a:cubicBezTo>
                  <a:cubicBezTo>
                    <a:pt x="4415845" y="2877192"/>
                    <a:pt x="4415845" y="2877192"/>
                    <a:pt x="4415845" y="2877192"/>
                  </a:cubicBezTo>
                  <a:cubicBezTo>
                    <a:pt x="4419600" y="2899729"/>
                    <a:pt x="4419600" y="2922265"/>
                    <a:pt x="4419600" y="2944801"/>
                  </a:cubicBezTo>
                  <a:cubicBezTo>
                    <a:pt x="4415845" y="3080021"/>
                    <a:pt x="4415845" y="3080021"/>
                    <a:pt x="4415845" y="3080021"/>
                  </a:cubicBezTo>
                  <a:cubicBezTo>
                    <a:pt x="4415845" y="3102557"/>
                    <a:pt x="4415845" y="3125094"/>
                    <a:pt x="4412090" y="3151387"/>
                  </a:cubicBezTo>
                  <a:cubicBezTo>
                    <a:pt x="4408335" y="3222752"/>
                    <a:pt x="4408335" y="3222752"/>
                    <a:pt x="4408335" y="3222752"/>
                  </a:cubicBezTo>
                  <a:cubicBezTo>
                    <a:pt x="4397070" y="3357972"/>
                    <a:pt x="4397070" y="3357972"/>
                    <a:pt x="4397070" y="3357972"/>
                  </a:cubicBezTo>
                  <a:cubicBezTo>
                    <a:pt x="4393315" y="3222752"/>
                    <a:pt x="4393315" y="3222752"/>
                    <a:pt x="4393315" y="3222752"/>
                  </a:cubicBezTo>
                  <a:cubicBezTo>
                    <a:pt x="4389560" y="3151387"/>
                    <a:pt x="4389560" y="3151387"/>
                    <a:pt x="4389560" y="3151387"/>
                  </a:cubicBezTo>
                  <a:cubicBezTo>
                    <a:pt x="4389560" y="3128850"/>
                    <a:pt x="4385805" y="3106314"/>
                    <a:pt x="4385805" y="3083777"/>
                  </a:cubicBezTo>
                  <a:cubicBezTo>
                    <a:pt x="4374540" y="2948557"/>
                    <a:pt x="4374540" y="2948557"/>
                    <a:pt x="4374540" y="2948557"/>
                  </a:cubicBezTo>
                  <a:cubicBezTo>
                    <a:pt x="4370785" y="2926021"/>
                    <a:pt x="4367030" y="2903485"/>
                    <a:pt x="4363275" y="2880948"/>
                  </a:cubicBezTo>
                  <a:cubicBezTo>
                    <a:pt x="4355764" y="2809582"/>
                    <a:pt x="4355764" y="2809582"/>
                    <a:pt x="4355764" y="2809582"/>
                  </a:cubicBezTo>
                  <a:cubicBezTo>
                    <a:pt x="4344499" y="2745728"/>
                    <a:pt x="4344499" y="2745728"/>
                    <a:pt x="4344499" y="2745728"/>
                  </a:cubicBezTo>
                  <a:cubicBezTo>
                    <a:pt x="4333234" y="2678119"/>
                    <a:pt x="4333234" y="2678119"/>
                    <a:pt x="4333234" y="2678119"/>
                  </a:cubicBezTo>
                  <a:cubicBezTo>
                    <a:pt x="4314459" y="2610509"/>
                    <a:pt x="4314459" y="2610509"/>
                    <a:pt x="4314459" y="2610509"/>
                  </a:cubicBezTo>
                  <a:cubicBezTo>
                    <a:pt x="4310704" y="2587973"/>
                    <a:pt x="4306949" y="2565436"/>
                    <a:pt x="4303194" y="2542900"/>
                  </a:cubicBezTo>
                  <a:cubicBezTo>
                    <a:pt x="4284419" y="2479046"/>
                    <a:pt x="4284419" y="2479046"/>
                    <a:pt x="4284419" y="2479046"/>
                  </a:cubicBezTo>
                  <a:cubicBezTo>
                    <a:pt x="4280663" y="2460266"/>
                    <a:pt x="4273153" y="2437729"/>
                    <a:pt x="4265643" y="2415192"/>
                  </a:cubicBezTo>
                  <a:cubicBezTo>
                    <a:pt x="4258133" y="2392656"/>
                    <a:pt x="4254378" y="2370119"/>
                    <a:pt x="4243113" y="2351339"/>
                  </a:cubicBezTo>
                  <a:cubicBezTo>
                    <a:pt x="4235603" y="2328802"/>
                    <a:pt x="4231848" y="2310022"/>
                    <a:pt x="4224338" y="2291241"/>
                  </a:cubicBezTo>
                  <a:cubicBezTo>
                    <a:pt x="4220583" y="2291241"/>
                    <a:pt x="4220583" y="2291241"/>
                    <a:pt x="4220583" y="2291241"/>
                  </a:cubicBezTo>
                  <a:cubicBezTo>
                    <a:pt x="4220583" y="2283729"/>
                    <a:pt x="4220583" y="2283729"/>
                    <a:pt x="4220583" y="2283729"/>
                  </a:cubicBezTo>
                  <a:cubicBezTo>
                    <a:pt x="4179277" y="2122217"/>
                    <a:pt x="4179277" y="2122217"/>
                    <a:pt x="4179277" y="2122217"/>
                  </a:cubicBezTo>
                  <a:cubicBezTo>
                    <a:pt x="4156747" y="2043339"/>
                    <a:pt x="4156747" y="2043339"/>
                    <a:pt x="4156747" y="2043339"/>
                  </a:cubicBezTo>
                  <a:cubicBezTo>
                    <a:pt x="4152992" y="2017046"/>
                    <a:pt x="4141727" y="1990754"/>
                    <a:pt x="4134217" y="1964461"/>
                  </a:cubicBezTo>
                  <a:cubicBezTo>
                    <a:pt x="4104176" y="1799193"/>
                    <a:pt x="4104176" y="1799193"/>
                    <a:pt x="4104176" y="1799193"/>
                  </a:cubicBezTo>
                  <a:cubicBezTo>
                    <a:pt x="4085401" y="1720315"/>
                    <a:pt x="4085401" y="1720315"/>
                    <a:pt x="4085401" y="1720315"/>
                  </a:cubicBezTo>
                  <a:cubicBezTo>
                    <a:pt x="4081646" y="1690266"/>
                    <a:pt x="4077891" y="1663973"/>
                    <a:pt x="4074136" y="1633925"/>
                  </a:cubicBezTo>
                  <a:cubicBezTo>
                    <a:pt x="4059116" y="1555047"/>
                    <a:pt x="4059116" y="1555047"/>
                    <a:pt x="4059116" y="1555047"/>
                  </a:cubicBezTo>
                  <a:cubicBezTo>
                    <a:pt x="4055361" y="1524998"/>
                    <a:pt x="4055361" y="1498705"/>
                    <a:pt x="4051606" y="1468656"/>
                  </a:cubicBezTo>
                  <a:lnTo>
                    <a:pt x="4047999" y="1436189"/>
                  </a:lnTo>
                  <a:lnTo>
                    <a:pt x="3971733" y="1584165"/>
                  </a:lnTo>
                  <a:cubicBezTo>
                    <a:pt x="3922925" y="1696872"/>
                    <a:pt x="3881626" y="1828362"/>
                    <a:pt x="3851591" y="1974880"/>
                  </a:cubicBezTo>
                  <a:cubicBezTo>
                    <a:pt x="3840327" y="2050018"/>
                    <a:pt x="3829064" y="2128912"/>
                    <a:pt x="3825309" y="2211563"/>
                  </a:cubicBezTo>
                  <a:cubicBezTo>
                    <a:pt x="3825309" y="2252889"/>
                    <a:pt x="3821555" y="2294215"/>
                    <a:pt x="3825309" y="2335540"/>
                  </a:cubicBezTo>
                  <a:cubicBezTo>
                    <a:pt x="3825309" y="2342114"/>
                    <a:pt x="3825309" y="2347045"/>
                    <a:pt x="3825309" y="2350744"/>
                  </a:cubicBezTo>
                  <a:lnTo>
                    <a:pt x="3825309" y="2358081"/>
                  </a:lnTo>
                  <a:cubicBezTo>
                    <a:pt x="3821555" y="2350567"/>
                    <a:pt x="3825309" y="2365595"/>
                    <a:pt x="3825309" y="2365595"/>
                  </a:cubicBezTo>
                  <a:cubicBezTo>
                    <a:pt x="3825309" y="2369352"/>
                    <a:pt x="3825309" y="2369352"/>
                    <a:pt x="3825309" y="2369352"/>
                  </a:cubicBezTo>
                  <a:cubicBezTo>
                    <a:pt x="3825309" y="2388136"/>
                    <a:pt x="3825309" y="2388136"/>
                    <a:pt x="3825309" y="2388136"/>
                  </a:cubicBezTo>
                  <a:cubicBezTo>
                    <a:pt x="3829064" y="2410677"/>
                    <a:pt x="3832818" y="2436976"/>
                    <a:pt x="3836573" y="2459517"/>
                  </a:cubicBezTo>
                  <a:cubicBezTo>
                    <a:pt x="3859100" y="2647361"/>
                    <a:pt x="3881626" y="2842717"/>
                    <a:pt x="3892890" y="3053102"/>
                  </a:cubicBezTo>
                  <a:cubicBezTo>
                    <a:pt x="3898522" y="3156416"/>
                    <a:pt x="3902276" y="3261608"/>
                    <a:pt x="3902745" y="3368679"/>
                  </a:cubicBezTo>
                  <a:lnTo>
                    <a:pt x="3898295" y="3516276"/>
                  </a:lnTo>
                  <a:lnTo>
                    <a:pt x="3964456" y="3536306"/>
                  </a:lnTo>
                  <a:cubicBezTo>
                    <a:pt x="4042147" y="3563767"/>
                    <a:pt x="4133049" y="3608127"/>
                    <a:pt x="4226066" y="3675724"/>
                  </a:cubicBezTo>
                  <a:cubicBezTo>
                    <a:pt x="4282440" y="3720789"/>
                    <a:pt x="4346330" y="3777119"/>
                    <a:pt x="4402704" y="3840961"/>
                  </a:cubicBezTo>
                  <a:cubicBezTo>
                    <a:pt x="4462836" y="3908557"/>
                    <a:pt x="4515452" y="3979910"/>
                    <a:pt x="4556792" y="4062528"/>
                  </a:cubicBezTo>
                  <a:cubicBezTo>
                    <a:pt x="4601891" y="4145146"/>
                    <a:pt x="4635716" y="4235275"/>
                    <a:pt x="4658265" y="4329160"/>
                  </a:cubicBezTo>
                  <a:cubicBezTo>
                    <a:pt x="4684573" y="4423044"/>
                    <a:pt x="4695848" y="4516928"/>
                    <a:pt x="4703364" y="4610813"/>
                  </a:cubicBezTo>
                  <a:cubicBezTo>
                    <a:pt x="4707123" y="4659633"/>
                    <a:pt x="4707123" y="4708453"/>
                    <a:pt x="4707123" y="4757273"/>
                  </a:cubicBezTo>
                  <a:cubicBezTo>
                    <a:pt x="4707123" y="4798582"/>
                    <a:pt x="4707123" y="4847402"/>
                    <a:pt x="4703364" y="4896221"/>
                  </a:cubicBezTo>
                  <a:cubicBezTo>
                    <a:pt x="4695848" y="4986350"/>
                    <a:pt x="4684573" y="5072724"/>
                    <a:pt x="4673298" y="5159098"/>
                  </a:cubicBezTo>
                  <a:cubicBezTo>
                    <a:pt x="4669540" y="5241716"/>
                    <a:pt x="4673298" y="5320579"/>
                    <a:pt x="4692090" y="5391931"/>
                  </a:cubicBezTo>
                  <a:cubicBezTo>
                    <a:pt x="4710881" y="5467039"/>
                    <a:pt x="4744705" y="5530880"/>
                    <a:pt x="4778529" y="5590966"/>
                  </a:cubicBezTo>
                  <a:cubicBezTo>
                    <a:pt x="4789804" y="5602232"/>
                    <a:pt x="4797321" y="5617254"/>
                    <a:pt x="4808595" y="5628520"/>
                  </a:cubicBezTo>
                  <a:cubicBezTo>
                    <a:pt x="4816112" y="5643541"/>
                    <a:pt x="4827387" y="5654807"/>
                    <a:pt x="4838661" y="5666074"/>
                  </a:cubicBezTo>
                  <a:cubicBezTo>
                    <a:pt x="4857453" y="5688606"/>
                    <a:pt x="4876244" y="5714893"/>
                    <a:pt x="4895035" y="5733670"/>
                  </a:cubicBezTo>
                  <a:cubicBezTo>
                    <a:pt x="4928860" y="5778735"/>
                    <a:pt x="4966442" y="5812533"/>
                    <a:pt x="4996508" y="5835065"/>
                  </a:cubicBezTo>
                  <a:cubicBezTo>
                    <a:pt x="5026574" y="5865108"/>
                    <a:pt x="5049124" y="5883885"/>
                    <a:pt x="5064157" y="5898907"/>
                  </a:cubicBezTo>
                  <a:cubicBezTo>
                    <a:pt x="5082948" y="5910173"/>
                    <a:pt x="5086706" y="5921439"/>
                    <a:pt x="5086706" y="5921439"/>
                  </a:cubicBezTo>
                  <a:cubicBezTo>
                    <a:pt x="5086706" y="5921439"/>
                    <a:pt x="5079190" y="5910173"/>
                    <a:pt x="5064157" y="5902662"/>
                  </a:cubicBezTo>
                  <a:cubicBezTo>
                    <a:pt x="5045365" y="5887641"/>
                    <a:pt x="5019058" y="5868864"/>
                    <a:pt x="4985233" y="5842576"/>
                  </a:cubicBezTo>
                  <a:cubicBezTo>
                    <a:pt x="4958926" y="5820044"/>
                    <a:pt x="4913826" y="5790001"/>
                    <a:pt x="4876244" y="5752447"/>
                  </a:cubicBezTo>
                  <a:cubicBezTo>
                    <a:pt x="4857453" y="5733670"/>
                    <a:pt x="4831145" y="5714893"/>
                    <a:pt x="4812354" y="5688606"/>
                  </a:cubicBezTo>
                  <a:cubicBezTo>
                    <a:pt x="4804837" y="5677340"/>
                    <a:pt x="4789804" y="5666074"/>
                    <a:pt x="4778529" y="5651052"/>
                  </a:cubicBezTo>
                  <a:cubicBezTo>
                    <a:pt x="4771013" y="5636031"/>
                    <a:pt x="4759738" y="5621009"/>
                    <a:pt x="4744705" y="5613498"/>
                  </a:cubicBezTo>
                  <a:cubicBezTo>
                    <a:pt x="4703364" y="5557168"/>
                    <a:pt x="4662024" y="5489571"/>
                    <a:pt x="4635716" y="5410708"/>
                  </a:cubicBezTo>
                  <a:cubicBezTo>
                    <a:pt x="4605650" y="5335600"/>
                    <a:pt x="4598133" y="5245471"/>
                    <a:pt x="4590617" y="5155342"/>
                  </a:cubicBezTo>
                  <a:cubicBezTo>
                    <a:pt x="4590617" y="5068969"/>
                    <a:pt x="4601891" y="4978840"/>
                    <a:pt x="4598133" y="4892466"/>
                  </a:cubicBezTo>
                  <a:cubicBezTo>
                    <a:pt x="4598133" y="4847402"/>
                    <a:pt x="4590617" y="4802337"/>
                    <a:pt x="4590617" y="4761028"/>
                  </a:cubicBezTo>
                  <a:cubicBezTo>
                    <a:pt x="4586858" y="4712208"/>
                    <a:pt x="4583100" y="4670899"/>
                    <a:pt x="4571825" y="4625834"/>
                  </a:cubicBezTo>
                  <a:cubicBezTo>
                    <a:pt x="4564309" y="4539461"/>
                    <a:pt x="4538001" y="4453087"/>
                    <a:pt x="4507935" y="4374224"/>
                  </a:cubicBezTo>
                  <a:cubicBezTo>
                    <a:pt x="4485386" y="4295361"/>
                    <a:pt x="4447803" y="4216498"/>
                    <a:pt x="4402704" y="4152657"/>
                  </a:cubicBezTo>
                  <a:cubicBezTo>
                    <a:pt x="4316264" y="4017463"/>
                    <a:pt x="4211033" y="3923579"/>
                    <a:pt x="4105802" y="3859738"/>
                  </a:cubicBezTo>
                  <a:cubicBezTo>
                    <a:pt x="4026879" y="3811857"/>
                    <a:pt x="3950069" y="3780875"/>
                    <a:pt x="3888058" y="3763623"/>
                  </a:cubicBezTo>
                  <a:lnTo>
                    <a:pt x="3884576" y="3762837"/>
                  </a:lnTo>
                  <a:lnTo>
                    <a:pt x="3872240" y="3862708"/>
                  </a:lnTo>
                  <a:cubicBezTo>
                    <a:pt x="3863793" y="3918122"/>
                    <a:pt x="3853468" y="3973536"/>
                    <a:pt x="3840327" y="4029889"/>
                  </a:cubicBezTo>
                  <a:cubicBezTo>
                    <a:pt x="3817801" y="4138838"/>
                    <a:pt x="3780256" y="4251544"/>
                    <a:pt x="3727693" y="4360494"/>
                  </a:cubicBezTo>
                  <a:cubicBezTo>
                    <a:pt x="3671376" y="4461929"/>
                    <a:pt x="3596287" y="4563365"/>
                    <a:pt x="3498671" y="4634745"/>
                  </a:cubicBezTo>
                  <a:cubicBezTo>
                    <a:pt x="3401055" y="4709883"/>
                    <a:pt x="3288421" y="4751208"/>
                    <a:pt x="3175787" y="4777507"/>
                  </a:cubicBezTo>
                  <a:cubicBezTo>
                    <a:pt x="2950520" y="4826346"/>
                    <a:pt x="2736515" y="4803805"/>
                    <a:pt x="2537529" y="4815075"/>
                  </a:cubicBezTo>
                  <a:cubicBezTo>
                    <a:pt x="2436158" y="4818832"/>
                    <a:pt x="2338542" y="4826346"/>
                    <a:pt x="2240927" y="4830103"/>
                  </a:cubicBezTo>
                  <a:cubicBezTo>
                    <a:pt x="2143310" y="4841373"/>
                    <a:pt x="2049449" y="4852644"/>
                    <a:pt x="1959342" y="4863915"/>
                  </a:cubicBezTo>
                  <a:cubicBezTo>
                    <a:pt x="1775373" y="4893970"/>
                    <a:pt x="1606422" y="4927781"/>
                    <a:pt x="1452489" y="4976621"/>
                  </a:cubicBezTo>
                  <a:cubicBezTo>
                    <a:pt x="1298557" y="5029217"/>
                    <a:pt x="1163396" y="5085570"/>
                    <a:pt x="1047008" y="5149437"/>
                  </a:cubicBezTo>
                  <a:cubicBezTo>
                    <a:pt x="990691" y="5183249"/>
                    <a:pt x="938128" y="5220818"/>
                    <a:pt x="893075" y="5250873"/>
                  </a:cubicBezTo>
                  <a:cubicBezTo>
                    <a:pt x="848022" y="5284684"/>
                    <a:pt x="802967" y="5318496"/>
                    <a:pt x="772932" y="5348551"/>
                  </a:cubicBezTo>
                  <a:cubicBezTo>
                    <a:pt x="735387" y="5382363"/>
                    <a:pt x="705352" y="5416175"/>
                    <a:pt x="682825" y="5438716"/>
                  </a:cubicBezTo>
                  <a:cubicBezTo>
                    <a:pt x="660298" y="5468771"/>
                    <a:pt x="641526" y="5495069"/>
                    <a:pt x="630262" y="5513854"/>
                  </a:cubicBezTo>
                  <a:cubicBezTo>
                    <a:pt x="600226" y="5558936"/>
                    <a:pt x="588963" y="5585234"/>
                    <a:pt x="588963" y="5585234"/>
                  </a:cubicBezTo>
                  <a:cubicBezTo>
                    <a:pt x="588963" y="5585234"/>
                    <a:pt x="600226" y="5558936"/>
                    <a:pt x="626508" y="5513854"/>
                  </a:cubicBezTo>
                  <a:cubicBezTo>
                    <a:pt x="637771" y="5491312"/>
                    <a:pt x="656543" y="5465014"/>
                    <a:pt x="679070" y="5438716"/>
                  </a:cubicBezTo>
                  <a:cubicBezTo>
                    <a:pt x="701597" y="5408661"/>
                    <a:pt x="727878" y="5374849"/>
                    <a:pt x="761669" y="5341038"/>
                  </a:cubicBezTo>
                  <a:cubicBezTo>
                    <a:pt x="795459" y="5307226"/>
                    <a:pt x="833003" y="5269657"/>
                    <a:pt x="878057" y="5232088"/>
                  </a:cubicBezTo>
                  <a:cubicBezTo>
                    <a:pt x="923110" y="5198276"/>
                    <a:pt x="971918" y="5160708"/>
                    <a:pt x="1031990" y="5123139"/>
                  </a:cubicBezTo>
                  <a:cubicBezTo>
                    <a:pt x="1144624" y="5051758"/>
                    <a:pt x="1279784" y="4987891"/>
                    <a:pt x="1433717" y="4927781"/>
                  </a:cubicBezTo>
                  <a:cubicBezTo>
                    <a:pt x="1587650" y="4875185"/>
                    <a:pt x="1760355" y="4826346"/>
                    <a:pt x="1948078" y="4788777"/>
                  </a:cubicBezTo>
                  <a:cubicBezTo>
                    <a:pt x="2038186" y="4769993"/>
                    <a:pt x="2135802" y="4754965"/>
                    <a:pt x="2233418" y="4743695"/>
                  </a:cubicBezTo>
                  <a:cubicBezTo>
                    <a:pt x="2331033" y="4728667"/>
                    <a:pt x="2432404" y="4717397"/>
                    <a:pt x="2533774" y="4709883"/>
                  </a:cubicBezTo>
                  <a:cubicBezTo>
                    <a:pt x="2635145" y="4702369"/>
                    <a:pt x="2740270" y="4698612"/>
                    <a:pt x="2845395" y="4691098"/>
                  </a:cubicBezTo>
                  <a:cubicBezTo>
                    <a:pt x="2946765" y="4683585"/>
                    <a:pt x="3048136" y="4672314"/>
                    <a:pt x="3141997" y="4646016"/>
                  </a:cubicBezTo>
                  <a:cubicBezTo>
                    <a:pt x="3239613" y="4619718"/>
                    <a:pt x="3329720" y="4578392"/>
                    <a:pt x="3404809" y="4514525"/>
                  </a:cubicBezTo>
                  <a:cubicBezTo>
                    <a:pt x="3476144" y="4454415"/>
                    <a:pt x="3532461" y="4371764"/>
                    <a:pt x="3573760" y="4285356"/>
                  </a:cubicBezTo>
                  <a:cubicBezTo>
                    <a:pt x="3615059" y="4191434"/>
                    <a:pt x="3641341" y="4093756"/>
                    <a:pt x="3656358" y="3992320"/>
                  </a:cubicBezTo>
                  <a:cubicBezTo>
                    <a:pt x="3678885" y="3890885"/>
                    <a:pt x="3682640" y="3789449"/>
                    <a:pt x="3686394" y="3684257"/>
                  </a:cubicBezTo>
                  <a:cubicBezTo>
                    <a:pt x="3690148" y="3580943"/>
                    <a:pt x="3688271" y="3477629"/>
                    <a:pt x="3682639" y="3375254"/>
                  </a:cubicBezTo>
                  <a:lnTo>
                    <a:pt x="3668805" y="3215563"/>
                  </a:lnTo>
                  <a:lnTo>
                    <a:pt x="3634664" y="3282733"/>
                  </a:lnTo>
                  <a:cubicBezTo>
                    <a:pt x="3615888" y="3309027"/>
                    <a:pt x="3597111" y="3335322"/>
                    <a:pt x="3578335" y="3357860"/>
                  </a:cubicBezTo>
                  <a:cubicBezTo>
                    <a:pt x="3570825" y="3369129"/>
                    <a:pt x="3555803" y="3380398"/>
                    <a:pt x="3548293" y="3391667"/>
                  </a:cubicBezTo>
                  <a:cubicBezTo>
                    <a:pt x="3537027" y="3402936"/>
                    <a:pt x="3525761" y="3414205"/>
                    <a:pt x="3518251" y="3425474"/>
                  </a:cubicBezTo>
                  <a:cubicBezTo>
                    <a:pt x="3506985" y="3436743"/>
                    <a:pt x="3499475" y="3444255"/>
                    <a:pt x="3484453" y="3455524"/>
                  </a:cubicBezTo>
                  <a:cubicBezTo>
                    <a:pt x="3476943" y="3463037"/>
                    <a:pt x="3465677" y="3470550"/>
                    <a:pt x="3454411" y="3481819"/>
                  </a:cubicBezTo>
                  <a:cubicBezTo>
                    <a:pt x="3443146" y="3485575"/>
                    <a:pt x="3431880" y="3496844"/>
                    <a:pt x="3424369" y="3504357"/>
                  </a:cubicBezTo>
                  <a:cubicBezTo>
                    <a:pt x="3413104" y="3508113"/>
                    <a:pt x="3405593" y="3515626"/>
                    <a:pt x="3394327" y="3523139"/>
                  </a:cubicBezTo>
                  <a:cubicBezTo>
                    <a:pt x="3375551" y="3534408"/>
                    <a:pt x="3356775" y="3545677"/>
                    <a:pt x="3337998" y="3556946"/>
                  </a:cubicBezTo>
                  <a:cubicBezTo>
                    <a:pt x="3322977" y="3564458"/>
                    <a:pt x="3307956" y="3571971"/>
                    <a:pt x="3296690" y="3579484"/>
                  </a:cubicBezTo>
                  <a:cubicBezTo>
                    <a:pt x="3270404" y="3586996"/>
                    <a:pt x="3259138" y="3594509"/>
                    <a:pt x="3259138" y="3594509"/>
                  </a:cubicBezTo>
                  <a:cubicBezTo>
                    <a:pt x="3259138" y="3594509"/>
                    <a:pt x="3270404" y="3583240"/>
                    <a:pt x="3292935" y="3571971"/>
                  </a:cubicBezTo>
                  <a:cubicBezTo>
                    <a:pt x="3304201" y="3560702"/>
                    <a:pt x="3315467" y="3553189"/>
                    <a:pt x="3330488" y="3541920"/>
                  </a:cubicBezTo>
                  <a:cubicBezTo>
                    <a:pt x="3345509" y="3530651"/>
                    <a:pt x="3360530" y="3519382"/>
                    <a:pt x="3379306" y="3504357"/>
                  </a:cubicBezTo>
                  <a:cubicBezTo>
                    <a:pt x="3383061" y="3493088"/>
                    <a:pt x="3394327" y="3485575"/>
                    <a:pt x="3401838" y="3478063"/>
                  </a:cubicBezTo>
                  <a:cubicBezTo>
                    <a:pt x="3409348" y="3470550"/>
                    <a:pt x="3416859" y="3459281"/>
                    <a:pt x="3428125" y="3451768"/>
                  </a:cubicBezTo>
                  <a:cubicBezTo>
                    <a:pt x="3431880" y="3440499"/>
                    <a:pt x="3443146" y="3432986"/>
                    <a:pt x="3454411" y="3421717"/>
                  </a:cubicBezTo>
                  <a:cubicBezTo>
                    <a:pt x="3458167" y="3410448"/>
                    <a:pt x="3465677" y="3399179"/>
                    <a:pt x="3476943" y="3387910"/>
                  </a:cubicBezTo>
                  <a:cubicBezTo>
                    <a:pt x="3480698" y="3376641"/>
                    <a:pt x="3491964" y="3365372"/>
                    <a:pt x="3499475" y="3354103"/>
                  </a:cubicBezTo>
                  <a:cubicBezTo>
                    <a:pt x="3503230" y="3339078"/>
                    <a:pt x="3510740" y="3331565"/>
                    <a:pt x="3522006" y="3316540"/>
                  </a:cubicBezTo>
                  <a:cubicBezTo>
                    <a:pt x="3533272" y="3290245"/>
                    <a:pt x="3548293" y="3263951"/>
                    <a:pt x="3555803" y="3237657"/>
                  </a:cubicBezTo>
                  <a:cubicBezTo>
                    <a:pt x="3600867" y="3132479"/>
                    <a:pt x="3623398" y="3016033"/>
                    <a:pt x="3627153" y="2933393"/>
                  </a:cubicBezTo>
                  <a:cubicBezTo>
                    <a:pt x="3629031" y="2912734"/>
                    <a:pt x="3629970" y="2893013"/>
                    <a:pt x="3630439" y="2875640"/>
                  </a:cubicBezTo>
                  <a:lnTo>
                    <a:pt x="3630522" y="2868003"/>
                  </a:lnTo>
                  <a:lnTo>
                    <a:pt x="3619283" y="2779320"/>
                  </a:lnTo>
                  <a:cubicBezTo>
                    <a:pt x="3605673" y="2683990"/>
                    <a:pt x="3590655" y="2591007"/>
                    <a:pt x="3573760" y="2500842"/>
                  </a:cubicBezTo>
                  <a:cubicBezTo>
                    <a:pt x="3566251" y="2474544"/>
                    <a:pt x="3562497" y="2452003"/>
                    <a:pt x="3558742" y="2433219"/>
                  </a:cubicBezTo>
                  <a:cubicBezTo>
                    <a:pt x="3558742" y="2414435"/>
                    <a:pt x="3558742" y="2414435"/>
                    <a:pt x="3558742" y="2414435"/>
                  </a:cubicBezTo>
                  <a:cubicBezTo>
                    <a:pt x="3554988" y="2406920"/>
                    <a:pt x="3554988" y="2406920"/>
                    <a:pt x="3554988" y="2406920"/>
                  </a:cubicBezTo>
                  <a:lnTo>
                    <a:pt x="3554988" y="2401403"/>
                  </a:lnTo>
                  <a:lnTo>
                    <a:pt x="3554988" y="2400346"/>
                  </a:lnTo>
                  <a:cubicBezTo>
                    <a:pt x="3554988" y="2399407"/>
                    <a:pt x="3554988" y="2399407"/>
                    <a:pt x="3554988" y="2399407"/>
                  </a:cubicBezTo>
                  <a:lnTo>
                    <a:pt x="3554988" y="2398468"/>
                  </a:lnTo>
                  <a:cubicBezTo>
                    <a:pt x="3554988" y="2395650"/>
                    <a:pt x="3554988" y="2391893"/>
                    <a:pt x="3554988" y="2391893"/>
                  </a:cubicBezTo>
                  <a:cubicBezTo>
                    <a:pt x="3551233" y="2373109"/>
                    <a:pt x="3551233" y="2361838"/>
                    <a:pt x="3547479" y="2346811"/>
                  </a:cubicBezTo>
                  <a:cubicBezTo>
                    <a:pt x="3543725" y="2297971"/>
                    <a:pt x="3543725" y="2249132"/>
                    <a:pt x="3543725" y="2204049"/>
                  </a:cubicBezTo>
                  <a:cubicBezTo>
                    <a:pt x="3543725" y="2110128"/>
                    <a:pt x="3551233" y="2019963"/>
                    <a:pt x="3562497" y="1929798"/>
                  </a:cubicBezTo>
                  <a:cubicBezTo>
                    <a:pt x="3568129" y="1886594"/>
                    <a:pt x="3575168" y="1844564"/>
                    <a:pt x="3583322" y="1803649"/>
                  </a:cubicBezTo>
                  <a:lnTo>
                    <a:pt x="3585023" y="1796265"/>
                  </a:lnTo>
                  <a:lnTo>
                    <a:pt x="3562738" y="1799448"/>
                  </a:lnTo>
                  <a:cubicBezTo>
                    <a:pt x="3502672" y="1814465"/>
                    <a:pt x="3420080" y="1840743"/>
                    <a:pt x="3329981" y="1893301"/>
                  </a:cubicBezTo>
                  <a:cubicBezTo>
                    <a:pt x="3239881" y="1949612"/>
                    <a:pt x="3149781" y="2028449"/>
                    <a:pt x="3078452" y="2144826"/>
                  </a:cubicBezTo>
                  <a:cubicBezTo>
                    <a:pt x="3040911" y="2197383"/>
                    <a:pt x="3007123" y="2261203"/>
                    <a:pt x="2988353" y="2332531"/>
                  </a:cubicBezTo>
                  <a:cubicBezTo>
                    <a:pt x="2962074" y="2396351"/>
                    <a:pt x="2943303" y="2467679"/>
                    <a:pt x="2935795" y="2542762"/>
                  </a:cubicBezTo>
                  <a:cubicBezTo>
                    <a:pt x="2924532" y="2580302"/>
                    <a:pt x="2920778" y="2617843"/>
                    <a:pt x="2917024" y="2655385"/>
                  </a:cubicBezTo>
                  <a:cubicBezTo>
                    <a:pt x="2917024" y="2692926"/>
                    <a:pt x="2913270" y="2730466"/>
                    <a:pt x="2913270" y="2768007"/>
                  </a:cubicBezTo>
                  <a:cubicBezTo>
                    <a:pt x="2909515" y="2839335"/>
                    <a:pt x="2917024" y="2918171"/>
                    <a:pt x="2917024" y="2989499"/>
                  </a:cubicBezTo>
                  <a:cubicBezTo>
                    <a:pt x="2913270" y="3068336"/>
                    <a:pt x="2905761" y="3143418"/>
                    <a:pt x="2883236" y="3207237"/>
                  </a:cubicBezTo>
                  <a:cubicBezTo>
                    <a:pt x="2856957" y="3271057"/>
                    <a:pt x="2823170" y="3331123"/>
                    <a:pt x="2789383" y="3379926"/>
                  </a:cubicBezTo>
                  <a:cubicBezTo>
                    <a:pt x="2774366" y="3387435"/>
                    <a:pt x="2766858" y="3398697"/>
                    <a:pt x="2759349" y="3409959"/>
                  </a:cubicBezTo>
                  <a:cubicBezTo>
                    <a:pt x="2751841" y="3424976"/>
                    <a:pt x="2740579" y="3432484"/>
                    <a:pt x="2729316" y="3443746"/>
                  </a:cubicBezTo>
                  <a:cubicBezTo>
                    <a:pt x="2714299" y="3462517"/>
                    <a:pt x="2695529" y="3481288"/>
                    <a:pt x="2676758" y="3496304"/>
                  </a:cubicBezTo>
                  <a:cubicBezTo>
                    <a:pt x="2646725" y="3530091"/>
                    <a:pt x="2609183" y="3552616"/>
                    <a:pt x="2582904" y="3575140"/>
                  </a:cubicBezTo>
                  <a:cubicBezTo>
                    <a:pt x="2556625" y="3593911"/>
                    <a:pt x="2534100" y="3608927"/>
                    <a:pt x="2519084" y="3623944"/>
                  </a:cubicBezTo>
                  <a:cubicBezTo>
                    <a:pt x="2507821" y="3631452"/>
                    <a:pt x="2500313" y="3638960"/>
                    <a:pt x="2500313" y="3638960"/>
                  </a:cubicBezTo>
                  <a:cubicBezTo>
                    <a:pt x="2500313" y="3638960"/>
                    <a:pt x="2504067" y="3631452"/>
                    <a:pt x="2519084" y="3620190"/>
                  </a:cubicBezTo>
                  <a:cubicBezTo>
                    <a:pt x="2530346" y="3605173"/>
                    <a:pt x="2552871" y="3590157"/>
                    <a:pt x="2575396" y="3567632"/>
                  </a:cubicBezTo>
                  <a:cubicBezTo>
                    <a:pt x="2601675" y="3545108"/>
                    <a:pt x="2631708" y="3515075"/>
                    <a:pt x="2661741" y="3481288"/>
                  </a:cubicBezTo>
                  <a:cubicBezTo>
                    <a:pt x="2676758" y="3462517"/>
                    <a:pt x="2695529" y="3443746"/>
                    <a:pt x="2710545" y="3424976"/>
                  </a:cubicBezTo>
                  <a:cubicBezTo>
                    <a:pt x="2718054" y="3413713"/>
                    <a:pt x="2725562" y="3402451"/>
                    <a:pt x="2733070" y="3391189"/>
                  </a:cubicBezTo>
                  <a:cubicBezTo>
                    <a:pt x="2744333" y="3383681"/>
                    <a:pt x="2751841" y="3368664"/>
                    <a:pt x="2759349" y="3357402"/>
                  </a:cubicBezTo>
                  <a:cubicBezTo>
                    <a:pt x="2789383" y="3308598"/>
                    <a:pt x="2815662" y="3256041"/>
                    <a:pt x="2830678" y="3192221"/>
                  </a:cubicBezTo>
                  <a:cubicBezTo>
                    <a:pt x="2849449" y="3128401"/>
                    <a:pt x="2853203" y="3064581"/>
                    <a:pt x="2849449" y="2997008"/>
                  </a:cubicBezTo>
                  <a:cubicBezTo>
                    <a:pt x="2841941" y="2921925"/>
                    <a:pt x="2826924" y="2846843"/>
                    <a:pt x="2823170" y="2771761"/>
                  </a:cubicBezTo>
                  <a:cubicBezTo>
                    <a:pt x="2819416" y="2730466"/>
                    <a:pt x="2819416" y="2689171"/>
                    <a:pt x="2819416" y="2651630"/>
                  </a:cubicBezTo>
                  <a:cubicBezTo>
                    <a:pt x="2819416" y="2610335"/>
                    <a:pt x="2819416" y="2572794"/>
                    <a:pt x="2823170" y="2531499"/>
                  </a:cubicBezTo>
                  <a:cubicBezTo>
                    <a:pt x="2826924" y="2448908"/>
                    <a:pt x="2841941" y="2370072"/>
                    <a:pt x="2860711" y="2291236"/>
                  </a:cubicBezTo>
                  <a:cubicBezTo>
                    <a:pt x="2883236" y="2212400"/>
                    <a:pt x="2909515" y="2133563"/>
                    <a:pt x="2947057" y="2065990"/>
                  </a:cubicBezTo>
                  <a:cubicBezTo>
                    <a:pt x="2965828" y="2032203"/>
                    <a:pt x="2986476" y="1999354"/>
                    <a:pt x="3008531" y="1967914"/>
                  </a:cubicBezTo>
                  <a:lnTo>
                    <a:pt x="3031756" y="1938142"/>
                  </a:lnTo>
                  <a:lnTo>
                    <a:pt x="2932476" y="1949178"/>
                  </a:lnTo>
                  <a:cubicBezTo>
                    <a:pt x="2834852" y="1956691"/>
                    <a:pt x="2834852" y="1956691"/>
                    <a:pt x="2834852" y="1956691"/>
                  </a:cubicBezTo>
                  <a:cubicBezTo>
                    <a:pt x="2827342" y="1956691"/>
                    <a:pt x="2827342" y="1956691"/>
                    <a:pt x="2827342" y="1956691"/>
                  </a:cubicBezTo>
                  <a:cubicBezTo>
                    <a:pt x="2823587" y="1956691"/>
                    <a:pt x="2823587" y="1956691"/>
                    <a:pt x="2823587" y="1956691"/>
                  </a:cubicBezTo>
                  <a:cubicBezTo>
                    <a:pt x="2763511" y="1952934"/>
                    <a:pt x="2695925" y="1949178"/>
                    <a:pt x="2628339" y="1949178"/>
                  </a:cubicBezTo>
                  <a:cubicBezTo>
                    <a:pt x="2564508" y="1949178"/>
                    <a:pt x="2496922" y="1949178"/>
                    <a:pt x="2433091" y="1952934"/>
                  </a:cubicBezTo>
                  <a:cubicBezTo>
                    <a:pt x="2301674" y="1956691"/>
                    <a:pt x="2174012" y="1964203"/>
                    <a:pt x="2042595" y="1979228"/>
                  </a:cubicBezTo>
                  <a:cubicBezTo>
                    <a:pt x="1779761" y="2005522"/>
                    <a:pt x="1520682" y="2046842"/>
                    <a:pt x="1265358" y="2118212"/>
                  </a:cubicBezTo>
                  <a:cubicBezTo>
                    <a:pt x="1013788" y="2189581"/>
                    <a:pt x="769728" y="2287245"/>
                    <a:pt x="544442" y="2426228"/>
                  </a:cubicBezTo>
                  <a:cubicBezTo>
                    <a:pt x="488120" y="2460035"/>
                    <a:pt x="435554" y="2497597"/>
                    <a:pt x="382986" y="2538917"/>
                  </a:cubicBezTo>
                  <a:cubicBezTo>
                    <a:pt x="330420" y="2580236"/>
                    <a:pt x="285363" y="2625312"/>
                    <a:pt x="240305" y="2674144"/>
                  </a:cubicBezTo>
                  <a:cubicBezTo>
                    <a:pt x="191493" y="2719218"/>
                    <a:pt x="146436" y="2768050"/>
                    <a:pt x="108889" y="2824395"/>
                  </a:cubicBezTo>
                  <a:cubicBezTo>
                    <a:pt x="67586" y="2876983"/>
                    <a:pt x="33793" y="2933327"/>
                    <a:pt x="0" y="2989672"/>
                  </a:cubicBezTo>
                  <a:cubicBezTo>
                    <a:pt x="30038" y="2929571"/>
                    <a:pt x="63831" y="2873227"/>
                    <a:pt x="97624" y="2816883"/>
                  </a:cubicBezTo>
                  <a:cubicBezTo>
                    <a:pt x="135172" y="2760538"/>
                    <a:pt x="176475" y="2707950"/>
                    <a:pt x="221532" y="2655362"/>
                  </a:cubicBezTo>
                  <a:cubicBezTo>
                    <a:pt x="266589" y="2606530"/>
                    <a:pt x="315401" y="2557698"/>
                    <a:pt x="360458" y="2512623"/>
                  </a:cubicBezTo>
                  <a:cubicBezTo>
                    <a:pt x="409270" y="2467547"/>
                    <a:pt x="461837" y="2426228"/>
                    <a:pt x="518158" y="2384909"/>
                  </a:cubicBezTo>
                  <a:cubicBezTo>
                    <a:pt x="739690" y="2230900"/>
                    <a:pt x="983750" y="2118212"/>
                    <a:pt x="1239075" y="2028060"/>
                  </a:cubicBezTo>
                  <a:cubicBezTo>
                    <a:pt x="1494399" y="1941666"/>
                    <a:pt x="1757233" y="1877809"/>
                    <a:pt x="2023821" y="1836489"/>
                  </a:cubicBezTo>
                  <a:cubicBezTo>
                    <a:pt x="2155239" y="1813951"/>
                    <a:pt x="2286655" y="1798926"/>
                    <a:pt x="2421827" y="1787657"/>
                  </a:cubicBezTo>
                  <a:cubicBezTo>
                    <a:pt x="2489413" y="1780145"/>
                    <a:pt x="2556999" y="1776389"/>
                    <a:pt x="2624584" y="1772632"/>
                  </a:cubicBezTo>
                  <a:cubicBezTo>
                    <a:pt x="2692170" y="1768876"/>
                    <a:pt x="2759756" y="1765120"/>
                    <a:pt x="2831097" y="1765120"/>
                  </a:cubicBezTo>
                  <a:cubicBezTo>
                    <a:pt x="2823587" y="1765120"/>
                    <a:pt x="2823587" y="1765120"/>
                    <a:pt x="2823587" y="1765120"/>
                  </a:cubicBezTo>
                  <a:cubicBezTo>
                    <a:pt x="2913702" y="1753851"/>
                    <a:pt x="2913702" y="1753851"/>
                    <a:pt x="2913702" y="1753851"/>
                  </a:cubicBezTo>
                  <a:cubicBezTo>
                    <a:pt x="2939985" y="1750094"/>
                    <a:pt x="2970023" y="1742582"/>
                    <a:pt x="3000061" y="1738825"/>
                  </a:cubicBezTo>
                  <a:cubicBezTo>
                    <a:pt x="3030100" y="1731313"/>
                    <a:pt x="3060138" y="1723800"/>
                    <a:pt x="3090176" y="1716288"/>
                  </a:cubicBezTo>
                  <a:cubicBezTo>
                    <a:pt x="3120214" y="1708775"/>
                    <a:pt x="3150252" y="1701263"/>
                    <a:pt x="3176536" y="1689994"/>
                  </a:cubicBezTo>
                  <a:cubicBezTo>
                    <a:pt x="3206574" y="1682481"/>
                    <a:pt x="3232857" y="1671212"/>
                    <a:pt x="3259141" y="1659943"/>
                  </a:cubicBezTo>
                  <a:cubicBezTo>
                    <a:pt x="3289179" y="1648674"/>
                    <a:pt x="3315462" y="1633649"/>
                    <a:pt x="3341746" y="1622380"/>
                  </a:cubicBezTo>
                  <a:cubicBezTo>
                    <a:pt x="3368029" y="1607355"/>
                    <a:pt x="3390558" y="1592330"/>
                    <a:pt x="3416841" y="1577305"/>
                  </a:cubicBezTo>
                  <a:cubicBezTo>
                    <a:pt x="3428105" y="1569792"/>
                    <a:pt x="3439370" y="1562279"/>
                    <a:pt x="3450634" y="1551010"/>
                  </a:cubicBezTo>
                  <a:cubicBezTo>
                    <a:pt x="3465653" y="1543498"/>
                    <a:pt x="3476917" y="1535985"/>
                    <a:pt x="3488182" y="1528473"/>
                  </a:cubicBezTo>
                  <a:cubicBezTo>
                    <a:pt x="3521975" y="1498422"/>
                    <a:pt x="3521975" y="1498422"/>
                    <a:pt x="3521975" y="1498422"/>
                  </a:cubicBezTo>
                  <a:cubicBezTo>
                    <a:pt x="3552013" y="1472128"/>
                    <a:pt x="3552013" y="1472128"/>
                    <a:pt x="3552013" y="1472128"/>
                  </a:cubicBezTo>
                  <a:cubicBezTo>
                    <a:pt x="3574541" y="1449591"/>
                    <a:pt x="3589560" y="1430809"/>
                    <a:pt x="3608334" y="1408271"/>
                  </a:cubicBezTo>
                  <a:cubicBezTo>
                    <a:pt x="3619599" y="1397002"/>
                    <a:pt x="3627108" y="1385733"/>
                    <a:pt x="3638372" y="1374464"/>
                  </a:cubicBezTo>
                  <a:cubicBezTo>
                    <a:pt x="3645882" y="1363196"/>
                    <a:pt x="3653392" y="1351927"/>
                    <a:pt x="3664656" y="1340658"/>
                  </a:cubicBezTo>
                  <a:cubicBezTo>
                    <a:pt x="3679675" y="1318120"/>
                    <a:pt x="3694694" y="1295582"/>
                    <a:pt x="3709713" y="1269288"/>
                  </a:cubicBezTo>
                  <a:cubicBezTo>
                    <a:pt x="3724732" y="1246750"/>
                    <a:pt x="3739752" y="1220456"/>
                    <a:pt x="3751016" y="1194162"/>
                  </a:cubicBezTo>
                  <a:lnTo>
                    <a:pt x="3770025" y="1151904"/>
                  </a:lnTo>
                  <a:lnTo>
                    <a:pt x="3793252" y="973323"/>
                  </a:lnTo>
                  <a:cubicBezTo>
                    <a:pt x="3802173" y="898452"/>
                    <a:pt x="3810624" y="819947"/>
                    <a:pt x="3818136" y="738534"/>
                  </a:cubicBezTo>
                  <a:cubicBezTo>
                    <a:pt x="3818136" y="697827"/>
                    <a:pt x="3818136" y="697827"/>
                    <a:pt x="3818136" y="6978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/>
            </a:p>
          </p:txBody>
        </p:sp>
        <p:grpSp>
          <p:nvGrpSpPr>
            <p:cNvPr id="7" name="íSliďê">
              <a:extLst>
                <a:ext uri="{FF2B5EF4-FFF2-40B4-BE49-F238E27FC236}">
                  <a16:creationId xmlns:a16="http://schemas.microsoft.com/office/drawing/2014/main" id="{8E9269AC-69DD-48B9-8BC6-0C059DBD29C9}"/>
                </a:ext>
              </a:extLst>
            </p:cNvPr>
            <p:cNvGrpSpPr/>
            <p:nvPr/>
          </p:nvGrpSpPr>
          <p:grpSpPr>
            <a:xfrm>
              <a:off x="673100" y="2461095"/>
              <a:ext cx="2836602" cy="857928"/>
              <a:chOff x="673101" y="2962343"/>
              <a:chExt cx="3148740" cy="857928"/>
            </a:xfrm>
          </p:grpSpPr>
          <p:sp>
            <p:nvSpPr>
              <p:cNvPr id="20" name="íšļîďè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73101" y="3349941"/>
                <a:ext cx="3148740" cy="470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  <p:sp>
            <p:nvSpPr>
              <p:cNvPr id="21" name="í$ḷïďé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73101" y="2962343"/>
                <a:ext cx="314874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01.Text here</a:t>
                </a:r>
              </a:p>
            </p:txBody>
          </p:sp>
        </p:grpSp>
        <p:grpSp>
          <p:nvGrpSpPr>
            <p:cNvPr id="8" name="íŝḻíḑé">
              <a:extLst>
                <a:ext uri="{FF2B5EF4-FFF2-40B4-BE49-F238E27FC236}">
                  <a16:creationId xmlns:a16="http://schemas.microsoft.com/office/drawing/2014/main" id="{AC4DE360-202B-4D6D-A7F9-39CECFF2BFE3}"/>
                </a:ext>
              </a:extLst>
            </p:cNvPr>
            <p:cNvGrpSpPr/>
            <p:nvPr/>
          </p:nvGrpSpPr>
          <p:grpSpPr>
            <a:xfrm>
              <a:off x="673100" y="3865022"/>
              <a:ext cx="3222018" cy="857928"/>
              <a:chOff x="673101" y="2962343"/>
              <a:chExt cx="3148740" cy="857928"/>
            </a:xfrm>
          </p:grpSpPr>
          <p:sp>
            <p:nvSpPr>
              <p:cNvPr id="18" name="îṡľiḋé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73101" y="3349941"/>
                <a:ext cx="3148740" cy="470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  <p:sp>
            <p:nvSpPr>
              <p:cNvPr id="19" name="ïś1îďè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73101" y="2962343"/>
                <a:ext cx="314874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02.Text here</a:t>
                </a:r>
              </a:p>
            </p:txBody>
          </p:sp>
        </p:grpSp>
        <p:grpSp>
          <p:nvGrpSpPr>
            <p:cNvPr id="9" name="îśľîḍe">
              <a:extLst>
                <a:ext uri="{FF2B5EF4-FFF2-40B4-BE49-F238E27FC236}">
                  <a16:creationId xmlns:a16="http://schemas.microsoft.com/office/drawing/2014/main" id="{FD884978-FC87-433C-A197-56C74E7E681D}"/>
                </a:ext>
              </a:extLst>
            </p:cNvPr>
            <p:cNvGrpSpPr/>
            <p:nvPr/>
          </p:nvGrpSpPr>
          <p:grpSpPr>
            <a:xfrm>
              <a:off x="8682298" y="3394691"/>
              <a:ext cx="2838190" cy="857928"/>
              <a:chOff x="673101" y="2962343"/>
              <a:chExt cx="3148740" cy="857928"/>
            </a:xfrm>
          </p:grpSpPr>
          <p:sp>
            <p:nvSpPr>
              <p:cNvPr id="16" name="íşḻíďé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73101" y="3349941"/>
                <a:ext cx="3148740" cy="470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  <p:sp>
            <p:nvSpPr>
              <p:cNvPr id="17" name="ïS1ïḍe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73101" y="2962343"/>
                <a:ext cx="3148740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04.Text here</a:t>
                </a:r>
              </a:p>
            </p:txBody>
          </p:sp>
        </p:grpSp>
        <p:grpSp>
          <p:nvGrpSpPr>
            <p:cNvPr id="10" name="i$ḷídé">
              <a:extLst>
                <a:ext uri="{FF2B5EF4-FFF2-40B4-BE49-F238E27FC236}">
                  <a16:creationId xmlns:a16="http://schemas.microsoft.com/office/drawing/2014/main" id="{85A72A5F-F875-45AC-9DCF-6F1D7A1B470C}"/>
                </a:ext>
              </a:extLst>
            </p:cNvPr>
            <p:cNvGrpSpPr/>
            <p:nvPr/>
          </p:nvGrpSpPr>
          <p:grpSpPr>
            <a:xfrm>
              <a:off x="6585528" y="4352951"/>
              <a:ext cx="4934960" cy="739997"/>
              <a:chOff x="6733308" y="4367712"/>
              <a:chExt cx="4787179" cy="739997"/>
            </a:xfrm>
          </p:grpSpPr>
          <p:sp>
            <p:nvSpPr>
              <p:cNvPr id="14" name="îṣḻíďè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733308" y="4755310"/>
                <a:ext cx="4787179" cy="352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  <p:sp>
            <p:nvSpPr>
              <p:cNvPr id="15" name="iṧliḋé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733308" y="4367712"/>
                <a:ext cx="4787179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05.Text here</a:t>
                </a:r>
              </a:p>
            </p:txBody>
          </p:sp>
        </p:grpSp>
        <p:grpSp>
          <p:nvGrpSpPr>
            <p:cNvPr id="11" name="îŝľïďé">
              <a:extLst>
                <a:ext uri="{FF2B5EF4-FFF2-40B4-BE49-F238E27FC236}">
                  <a16:creationId xmlns:a16="http://schemas.microsoft.com/office/drawing/2014/main" id="{66630F38-6784-40DC-BDE6-773FF50EBC14}"/>
                </a:ext>
              </a:extLst>
            </p:cNvPr>
            <p:cNvGrpSpPr/>
            <p:nvPr/>
          </p:nvGrpSpPr>
          <p:grpSpPr>
            <a:xfrm>
              <a:off x="6881091" y="2579026"/>
              <a:ext cx="4639397" cy="739997"/>
              <a:chOff x="6733308" y="4367712"/>
              <a:chExt cx="4787179" cy="739997"/>
            </a:xfrm>
          </p:grpSpPr>
          <p:sp>
            <p:nvSpPr>
              <p:cNvPr id="12" name="íṡ1íḓe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733308" y="4755310"/>
                <a:ext cx="4787179" cy="352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  <p:sp>
            <p:nvSpPr>
              <p:cNvPr id="13" name="ïṧḻiḍe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733308" y="4367712"/>
                <a:ext cx="4787179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03.Text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5506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6F2655-297C-4028-83BB-5385449A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E1F279-17A1-4A4E-A99B-5C3E61AB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0A2E90-E48F-4922-B72D-B18B5F1D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grpSp>
        <p:nvGrpSpPr>
          <p:cNvPr id="5" name="20414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4C51E5B-1F0E-411E-A52F-856444F26E1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23950"/>
            <a:ext cx="11518900" cy="5019675"/>
            <a:chOff x="0" y="1123950"/>
            <a:chExt cx="11518900" cy="5019675"/>
          </a:xfrm>
        </p:grpSpPr>
        <p:sp>
          <p:nvSpPr>
            <p:cNvPr id="6" name="ïṩ1iďê">
              <a:extLst>
                <a:ext uri="{FF2B5EF4-FFF2-40B4-BE49-F238E27FC236}">
                  <a16:creationId xmlns:a16="http://schemas.microsoft.com/office/drawing/2014/main" id="{D47DEDD3-092A-483A-BEA6-2AA848EC1BE1}"/>
                </a:ext>
              </a:extLst>
            </p:cNvPr>
            <p:cNvSpPr/>
            <p:nvPr/>
          </p:nvSpPr>
          <p:spPr>
            <a:xfrm>
              <a:off x="0" y="1123950"/>
              <a:ext cx="4588534" cy="5019675"/>
            </a:xfrm>
            <a:prstGeom prst="rect">
              <a:avLst/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7" name="iŝľïḑè">
              <a:extLst>
                <a:ext uri="{FF2B5EF4-FFF2-40B4-BE49-F238E27FC236}">
                  <a16:creationId xmlns:a16="http://schemas.microsoft.com/office/drawing/2014/main" id="{B1F824AC-E840-4C9F-A466-A313095E92D7}"/>
                </a:ext>
              </a:extLst>
            </p:cNvPr>
            <p:cNvSpPr/>
            <p:nvPr/>
          </p:nvSpPr>
          <p:spPr>
            <a:xfrm>
              <a:off x="669924" y="2051200"/>
              <a:ext cx="3918609" cy="324036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iṩlíde">
              <a:extLst>
                <a:ext uri="{FF2B5EF4-FFF2-40B4-BE49-F238E27FC236}">
                  <a16:creationId xmlns:a16="http://schemas.microsoft.com/office/drawing/2014/main" id="{34814073-F4CD-4867-BFD8-ED2E23CA1EF7}"/>
                </a:ext>
              </a:extLst>
            </p:cNvPr>
            <p:cNvGrpSpPr/>
            <p:nvPr/>
          </p:nvGrpSpPr>
          <p:grpSpPr>
            <a:xfrm>
              <a:off x="3719385" y="2744230"/>
              <a:ext cx="1790596" cy="1790596"/>
              <a:chOff x="3719385" y="2771879"/>
              <a:chExt cx="1790596" cy="1790596"/>
            </a:xfrm>
          </p:grpSpPr>
          <p:sp>
            <p:nvSpPr>
              <p:cNvPr id="38" name="î$ľîde">
                <a:extLst>
                  <a:ext uri="{FF2B5EF4-FFF2-40B4-BE49-F238E27FC236}">
                    <a16:creationId xmlns:a16="http://schemas.microsoft.com/office/drawing/2014/main" id="{AB87D9B2-CE17-441F-8798-552F3C45A175}"/>
                  </a:ext>
                </a:extLst>
              </p:cNvPr>
              <p:cNvSpPr/>
              <p:nvPr/>
            </p:nvSpPr>
            <p:spPr>
              <a:xfrm flipH="1">
                <a:off x="3719385" y="2771879"/>
                <a:ext cx="1790596" cy="1790596"/>
              </a:xfrm>
              <a:prstGeom prst="diamond">
                <a:avLst/>
              </a:prstGeom>
              <a:solidFill>
                <a:schemeClr val="accent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zh-CN" altLang="en-US" sz="2800" dirty="0"/>
              </a:p>
            </p:txBody>
          </p:sp>
          <p:sp>
            <p:nvSpPr>
              <p:cNvPr id="39" name="iśḻïḋê">
                <a:extLst>
                  <a:ext uri="{FF2B5EF4-FFF2-40B4-BE49-F238E27FC236}">
                    <a16:creationId xmlns:a16="http://schemas.microsoft.com/office/drawing/2014/main" id="{1674ACE9-45D5-482B-B596-EFC7A676ACDE}"/>
                  </a:ext>
                </a:extLst>
              </p:cNvPr>
              <p:cNvSpPr/>
              <p:nvPr/>
            </p:nvSpPr>
            <p:spPr bwMode="auto">
              <a:xfrm>
                <a:off x="4309841" y="3392282"/>
                <a:ext cx="609685" cy="549791"/>
              </a:xfrm>
              <a:custGeom>
                <a:avLst/>
                <a:gdLst>
                  <a:gd name="connsiteX0" fmla="*/ 521432 w 608344"/>
                  <a:gd name="connsiteY0" fmla="*/ 370453 h 548582"/>
                  <a:gd name="connsiteX1" fmla="*/ 465737 w 608344"/>
                  <a:gd name="connsiteY1" fmla="*/ 425787 h 548582"/>
                  <a:gd name="connsiteX2" fmla="*/ 442491 w 608344"/>
                  <a:gd name="connsiteY2" fmla="*/ 402479 h 548582"/>
                  <a:gd name="connsiteX3" fmla="*/ 418201 w 608344"/>
                  <a:gd name="connsiteY3" fmla="*/ 426545 h 548582"/>
                  <a:gd name="connsiteX4" fmla="*/ 441447 w 608344"/>
                  <a:gd name="connsiteY4" fmla="*/ 449948 h 548582"/>
                  <a:gd name="connsiteX5" fmla="*/ 465642 w 608344"/>
                  <a:gd name="connsiteY5" fmla="*/ 474204 h 548582"/>
                  <a:gd name="connsiteX6" fmla="*/ 489932 w 608344"/>
                  <a:gd name="connsiteY6" fmla="*/ 450043 h 548582"/>
                  <a:gd name="connsiteX7" fmla="*/ 545532 w 608344"/>
                  <a:gd name="connsiteY7" fmla="*/ 394709 h 548582"/>
                  <a:gd name="connsiteX8" fmla="*/ 481962 w 608344"/>
                  <a:gd name="connsiteY8" fmla="*/ 296170 h 548582"/>
                  <a:gd name="connsiteX9" fmla="*/ 608344 w 608344"/>
                  <a:gd name="connsiteY9" fmla="*/ 422376 h 548582"/>
                  <a:gd name="connsiteX10" fmla="*/ 481962 w 608344"/>
                  <a:gd name="connsiteY10" fmla="*/ 548582 h 548582"/>
                  <a:gd name="connsiteX11" fmla="*/ 355579 w 608344"/>
                  <a:gd name="connsiteY11" fmla="*/ 422376 h 548582"/>
                  <a:gd name="connsiteX12" fmla="*/ 481962 w 608344"/>
                  <a:gd name="connsiteY12" fmla="*/ 296170 h 548582"/>
                  <a:gd name="connsiteX13" fmla="*/ 255835 w 608344"/>
                  <a:gd name="connsiteY13" fmla="*/ 446 h 548582"/>
                  <a:gd name="connsiteX14" fmla="*/ 317801 w 608344"/>
                  <a:gd name="connsiteY14" fmla="*/ 13616 h 548582"/>
                  <a:gd name="connsiteX15" fmla="*/ 348072 w 608344"/>
                  <a:gd name="connsiteY15" fmla="*/ 41661 h 548582"/>
                  <a:gd name="connsiteX16" fmla="*/ 381190 w 608344"/>
                  <a:gd name="connsiteY16" fmla="*/ 146831 h 548582"/>
                  <a:gd name="connsiteX17" fmla="*/ 378913 w 608344"/>
                  <a:gd name="connsiteY17" fmla="*/ 156211 h 548582"/>
                  <a:gd name="connsiteX18" fmla="*/ 387833 w 608344"/>
                  <a:gd name="connsiteY18" fmla="*/ 200458 h 548582"/>
                  <a:gd name="connsiteX19" fmla="*/ 366387 w 608344"/>
                  <a:gd name="connsiteY19" fmla="*/ 237694 h 548582"/>
                  <a:gd name="connsiteX20" fmla="*/ 351393 w 608344"/>
                  <a:gd name="connsiteY20" fmla="*/ 278720 h 548582"/>
                  <a:gd name="connsiteX21" fmla="*/ 351393 w 608344"/>
                  <a:gd name="connsiteY21" fmla="*/ 322873 h 548582"/>
                  <a:gd name="connsiteX22" fmla="*/ 317611 w 608344"/>
                  <a:gd name="connsiteY22" fmla="*/ 422358 h 548582"/>
                  <a:gd name="connsiteX23" fmla="*/ 376635 w 608344"/>
                  <a:gd name="connsiteY23" fmla="*/ 548088 h 548582"/>
                  <a:gd name="connsiteX24" fmla="*/ 26855 w 608344"/>
                  <a:gd name="connsiteY24" fmla="*/ 548088 h 548582"/>
                  <a:gd name="connsiteX25" fmla="*/ 0 w 608344"/>
                  <a:gd name="connsiteY25" fmla="*/ 521274 h 548582"/>
                  <a:gd name="connsiteX26" fmla="*/ 0 w 608344"/>
                  <a:gd name="connsiteY26" fmla="*/ 473806 h 548582"/>
                  <a:gd name="connsiteX27" fmla="*/ 19453 w 608344"/>
                  <a:gd name="connsiteY27" fmla="*/ 432969 h 548582"/>
                  <a:gd name="connsiteX28" fmla="*/ 173751 w 608344"/>
                  <a:gd name="connsiteY28" fmla="*/ 334242 h 548582"/>
                  <a:gd name="connsiteX29" fmla="*/ 176408 w 608344"/>
                  <a:gd name="connsiteY29" fmla="*/ 329884 h 548582"/>
                  <a:gd name="connsiteX30" fmla="*/ 176408 w 608344"/>
                  <a:gd name="connsiteY30" fmla="*/ 278720 h 548582"/>
                  <a:gd name="connsiteX31" fmla="*/ 161320 w 608344"/>
                  <a:gd name="connsiteY31" fmla="*/ 237694 h 548582"/>
                  <a:gd name="connsiteX32" fmla="*/ 139969 w 608344"/>
                  <a:gd name="connsiteY32" fmla="*/ 200458 h 548582"/>
                  <a:gd name="connsiteX33" fmla="*/ 148320 w 608344"/>
                  <a:gd name="connsiteY33" fmla="*/ 156211 h 548582"/>
                  <a:gd name="connsiteX34" fmla="*/ 146042 w 608344"/>
                  <a:gd name="connsiteY34" fmla="*/ 146736 h 548582"/>
                  <a:gd name="connsiteX35" fmla="*/ 145758 w 608344"/>
                  <a:gd name="connsiteY35" fmla="*/ 95099 h 548582"/>
                  <a:gd name="connsiteX36" fmla="*/ 176029 w 608344"/>
                  <a:gd name="connsiteY36" fmla="*/ 42135 h 548582"/>
                  <a:gd name="connsiteX37" fmla="*/ 203928 w 608344"/>
                  <a:gd name="connsiteY37" fmla="*/ 19017 h 548582"/>
                  <a:gd name="connsiteX38" fmla="*/ 231162 w 608344"/>
                  <a:gd name="connsiteY38" fmla="*/ 5089 h 548582"/>
                  <a:gd name="connsiteX39" fmla="*/ 255835 w 608344"/>
                  <a:gd name="connsiteY39" fmla="*/ 446 h 54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08344" h="548582">
                    <a:moveTo>
                      <a:pt x="521432" y="370453"/>
                    </a:moveTo>
                    <a:lnTo>
                      <a:pt x="465737" y="425787"/>
                    </a:lnTo>
                    <a:lnTo>
                      <a:pt x="442491" y="402479"/>
                    </a:lnTo>
                    <a:lnTo>
                      <a:pt x="418201" y="426545"/>
                    </a:lnTo>
                    <a:lnTo>
                      <a:pt x="441447" y="449948"/>
                    </a:lnTo>
                    <a:lnTo>
                      <a:pt x="465642" y="474204"/>
                    </a:lnTo>
                    <a:lnTo>
                      <a:pt x="489932" y="450043"/>
                    </a:lnTo>
                    <a:lnTo>
                      <a:pt x="545532" y="394709"/>
                    </a:lnTo>
                    <a:close/>
                    <a:moveTo>
                      <a:pt x="481962" y="296170"/>
                    </a:moveTo>
                    <a:cubicBezTo>
                      <a:pt x="551795" y="296170"/>
                      <a:pt x="608344" y="352641"/>
                      <a:pt x="608344" y="422376"/>
                    </a:cubicBezTo>
                    <a:cubicBezTo>
                      <a:pt x="608344" y="492111"/>
                      <a:pt x="551795" y="548582"/>
                      <a:pt x="481962" y="548582"/>
                    </a:cubicBezTo>
                    <a:cubicBezTo>
                      <a:pt x="412129" y="548582"/>
                      <a:pt x="355579" y="492111"/>
                      <a:pt x="355579" y="422376"/>
                    </a:cubicBezTo>
                    <a:cubicBezTo>
                      <a:pt x="355579" y="352641"/>
                      <a:pt x="412129" y="296170"/>
                      <a:pt x="481962" y="296170"/>
                    </a:cubicBezTo>
                    <a:close/>
                    <a:moveTo>
                      <a:pt x="255835" y="446"/>
                    </a:moveTo>
                    <a:cubicBezTo>
                      <a:pt x="282785" y="-1828"/>
                      <a:pt x="303187" y="4899"/>
                      <a:pt x="317801" y="13616"/>
                    </a:cubicBezTo>
                    <a:cubicBezTo>
                      <a:pt x="339721" y="25744"/>
                      <a:pt x="348072" y="41661"/>
                      <a:pt x="348072" y="41661"/>
                    </a:cubicBezTo>
                    <a:cubicBezTo>
                      <a:pt x="348072" y="41661"/>
                      <a:pt x="398176" y="45167"/>
                      <a:pt x="381190" y="146831"/>
                    </a:cubicBezTo>
                    <a:cubicBezTo>
                      <a:pt x="380621" y="149863"/>
                      <a:pt x="379862" y="153085"/>
                      <a:pt x="378913" y="156211"/>
                    </a:cubicBezTo>
                    <a:cubicBezTo>
                      <a:pt x="388592" y="156211"/>
                      <a:pt x="398271" y="163507"/>
                      <a:pt x="387833" y="200458"/>
                    </a:cubicBezTo>
                    <a:cubicBezTo>
                      <a:pt x="379672" y="229262"/>
                      <a:pt x="372080" y="237221"/>
                      <a:pt x="366387" y="237694"/>
                    </a:cubicBezTo>
                    <a:cubicBezTo>
                      <a:pt x="364394" y="250675"/>
                      <a:pt x="359175" y="265076"/>
                      <a:pt x="351393" y="278720"/>
                    </a:cubicBezTo>
                    <a:lnTo>
                      <a:pt x="351393" y="322873"/>
                    </a:lnTo>
                    <a:cubicBezTo>
                      <a:pt x="330232" y="350539"/>
                      <a:pt x="317611" y="385027"/>
                      <a:pt x="317611" y="422358"/>
                    </a:cubicBezTo>
                    <a:cubicBezTo>
                      <a:pt x="317611" y="472764"/>
                      <a:pt x="340480" y="518053"/>
                      <a:pt x="376635" y="548088"/>
                    </a:cubicBezTo>
                    <a:lnTo>
                      <a:pt x="26855" y="548088"/>
                    </a:lnTo>
                    <a:cubicBezTo>
                      <a:pt x="12052" y="548088"/>
                      <a:pt x="0" y="536055"/>
                      <a:pt x="0" y="521274"/>
                    </a:cubicBezTo>
                    <a:lnTo>
                      <a:pt x="0" y="473806"/>
                    </a:lnTo>
                    <a:cubicBezTo>
                      <a:pt x="0" y="457983"/>
                      <a:pt x="7212" y="443013"/>
                      <a:pt x="19453" y="432969"/>
                    </a:cubicBezTo>
                    <a:cubicBezTo>
                      <a:pt x="86638" y="377921"/>
                      <a:pt x="159043" y="341443"/>
                      <a:pt x="173751" y="334242"/>
                    </a:cubicBezTo>
                    <a:cubicBezTo>
                      <a:pt x="175365" y="333484"/>
                      <a:pt x="176408" y="331779"/>
                      <a:pt x="176408" y="329884"/>
                    </a:cubicBezTo>
                    <a:lnTo>
                      <a:pt x="176408" y="278720"/>
                    </a:lnTo>
                    <a:cubicBezTo>
                      <a:pt x="168437" y="265076"/>
                      <a:pt x="163313" y="250675"/>
                      <a:pt x="161320" y="237694"/>
                    </a:cubicBezTo>
                    <a:cubicBezTo>
                      <a:pt x="155627" y="237221"/>
                      <a:pt x="148035" y="229072"/>
                      <a:pt x="139969" y="200458"/>
                    </a:cubicBezTo>
                    <a:cubicBezTo>
                      <a:pt x="129531" y="164170"/>
                      <a:pt x="138925" y="156496"/>
                      <a:pt x="148320" y="156211"/>
                    </a:cubicBezTo>
                    <a:cubicBezTo>
                      <a:pt x="147371" y="153085"/>
                      <a:pt x="146612" y="149863"/>
                      <a:pt x="146042" y="146736"/>
                    </a:cubicBezTo>
                    <a:cubicBezTo>
                      <a:pt x="142436" y="128450"/>
                      <a:pt x="141487" y="111396"/>
                      <a:pt x="145758" y="95099"/>
                    </a:cubicBezTo>
                    <a:cubicBezTo>
                      <a:pt x="150787" y="73212"/>
                      <a:pt x="162744" y="55684"/>
                      <a:pt x="176029" y="42135"/>
                    </a:cubicBezTo>
                    <a:cubicBezTo>
                      <a:pt x="184379" y="33134"/>
                      <a:pt x="193869" y="25459"/>
                      <a:pt x="203928" y="19017"/>
                    </a:cubicBezTo>
                    <a:cubicBezTo>
                      <a:pt x="212183" y="13332"/>
                      <a:pt x="221293" y="8405"/>
                      <a:pt x="231162" y="5089"/>
                    </a:cubicBezTo>
                    <a:cubicBezTo>
                      <a:pt x="238849" y="2625"/>
                      <a:pt x="247105" y="825"/>
                      <a:pt x="255835" y="44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iŝ1îḓe">
              <a:extLst>
                <a:ext uri="{FF2B5EF4-FFF2-40B4-BE49-F238E27FC236}">
                  <a16:creationId xmlns:a16="http://schemas.microsoft.com/office/drawing/2014/main" id="{3A14C56E-42C3-4601-BA73-0349A1DDF665}"/>
                </a:ext>
              </a:extLst>
            </p:cNvPr>
            <p:cNvGrpSpPr/>
            <p:nvPr/>
          </p:nvGrpSpPr>
          <p:grpSpPr>
            <a:xfrm>
              <a:off x="673100" y="2721681"/>
              <a:ext cx="2898624" cy="1899399"/>
              <a:chOff x="673100" y="2721681"/>
              <a:chExt cx="2898624" cy="1899399"/>
            </a:xfrm>
          </p:grpSpPr>
          <p:sp>
            <p:nvSpPr>
              <p:cNvPr id="36" name="iṣ1iďé">
                <a:extLst>
                  <a:ext uri="{FF2B5EF4-FFF2-40B4-BE49-F238E27FC236}">
                    <a16:creationId xmlns:a16="http://schemas.microsoft.com/office/drawing/2014/main" id="{AD24816A-0FB4-4814-A71B-067B81E73B0B}"/>
                  </a:ext>
                </a:extLst>
              </p:cNvPr>
              <p:cNvSpPr/>
              <p:nvPr/>
            </p:nvSpPr>
            <p:spPr>
              <a:xfrm>
                <a:off x="673100" y="3163486"/>
                <a:ext cx="2898624" cy="14575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solidFill>
                      <a:schemeClr val="bg1"/>
                    </a:solidFill>
                  </a:rPr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solidFill>
                      <a:schemeClr val="bg1"/>
                    </a:solidFill>
                  </a:rPr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>
                    <a:solidFill>
                      <a:schemeClr val="bg1"/>
                    </a:solidFill>
                  </a:rPr>
                  <a:t>Adjust the spacing to adapt to Chinese typesetting, use the reference line in PPT.</a:t>
                </a:r>
              </a:p>
            </p:txBody>
          </p:sp>
          <p:sp>
            <p:nvSpPr>
              <p:cNvPr id="37" name="iṩḻíḑê">
                <a:extLst>
                  <a:ext uri="{FF2B5EF4-FFF2-40B4-BE49-F238E27FC236}">
                    <a16:creationId xmlns:a16="http://schemas.microsoft.com/office/drawing/2014/main" id="{8A3A4F6B-B57A-4CAE-9740-DECD68ECAB3B}"/>
                  </a:ext>
                </a:extLst>
              </p:cNvPr>
              <p:cNvSpPr txBox="1"/>
              <p:nvPr/>
            </p:nvSpPr>
            <p:spPr bwMode="auto">
              <a:xfrm>
                <a:off x="673100" y="2721681"/>
                <a:ext cx="2898624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</p:grpSp>
        <p:grpSp>
          <p:nvGrpSpPr>
            <p:cNvPr id="10" name="i$1iḑe">
              <a:extLst>
                <a:ext uri="{FF2B5EF4-FFF2-40B4-BE49-F238E27FC236}">
                  <a16:creationId xmlns:a16="http://schemas.microsoft.com/office/drawing/2014/main" id="{C834C6E0-A5BF-4314-AE59-60423230275C}"/>
                </a:ext>
              </a:extLst>
            </p:cNvPr>
            <p:cNvGrpSpPr/>
            <p:nvPr/>
          </p:nvGrpSpPr>
          <p:grpSpPr>
            <a:xfrm>
              <a:off x="6465159" y="1352550"/>
              <a:ext cx="5053741" cy="1104745"/>
              <a:chOff x="6022233" y="1352550"/>
              <a:chExt cx="5053741" cy="1104745"/>
            </a:xfrm>
          </p:grpSpPr>
          <p:grpSp>
            <p:nvGrpSpPr>
              <p:cNvPr id="30" name="i$1iḍè">
                <a:extLst>
                  <a:ext uri="{FF2B5EF4-FFF2-40B4-BE49-F238E27FC236}">
                    <a16:creationId xmlns:a16="http://schemas.microsoft.com/office/drawing/2014/main" id="{1331C81E-AEB6-48FC-9BE8-755DB4A89905}"/>
                  </a:ext>
                </a:extLst>
              </p:cNvPr>
              <p:cNvGrpSpPr/>
              <p:nvPr/>
            </p:nvGrpSpPr>
            <p:grpSpPr>
              <a:xfrm>
                <a:off x="6022233" y="1352550"/>
                <a:ext cx="1083163" cy="1083163"/>
                <a:chOff x="7378383" y="1123950"/>
                <a:chExt cx="1083163" cy="1083163"/>
              </a:xfrm>
            </p:grpSpPr>
            <p:sp>
              <p:nvSpPr>
                <p:cNvPr id="34" name="ïş1ïḑe">
                  <a:extLst>
                    <a:ext uri="{FF2B5EF4-FFF2-40B4-BE49-F238E27FC236}">
                      <a16:creationId xmlns:a16="http://schemas.microsoft.com/office/drawing/2014/main" id="{5A4D37BF-3ADE-4E59-8562-5500B8433970}"/>
                    </a:ext>
                  </a:extLst>
                </p:cNvPr>
                <p:cNvSpPr/>
                <p:nvPr/>
              </p:nvSpPr>
              <p:spPr>
                <a:xfrm flipH="1">
                  <a:off x="7378383" y="1123950"/>
                  <a:ext cx="1083163" cy="1083163"/>
                </a:xfrm>
                <a:prstGeom prst="diamond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/>
                  <a:endParaRPr lang="zh-CN" altLang="en-US" sz="2800" dirty="0"/>
                </a:p>
              </p:txBody>
            </p:sp>
            <p:sp>
              <p:nvSpPr>
                <p:cNvPr id="35" name="íṡḻíḍe">
                  <a:extLst>
                    <a:ext uri="{FF2B5EF4-FFF2-40B4-BE49-F238E27FC236}">
                      <a16:creationId xmlns:a16="http://schemas.microsoft.com/office/drawing/2014/main" id="{F026B9DB-9207-4FFE-9961-5D9648E99309}"/>
                    </a:ext>
                  </a:extLst>
                </p:cNvPr>
                <p:cNvSpPr/>
                <p:nvPr/>
              </p:nvSpPr>
              <p:spPr bwMode="auto">
                <a:xfrm>
                  <a:off x="7703965" y="1449936"/>
                  <a:ext cx="431998" cy="431190"/>
                </a:xfrm>
                <a:custGeom>
                  <a:avLst/>
                  <a:gdLst>
                    <a:gd name="connsiteX0" fmla="*/ 290910 w 605702"/>
                    <a:gd name="connsiteY0" fmla="*/ 156336 h 604568"/>
                    <a:gd name="connsiteX1" fmla="*/ 335849 w 605702"/>
                    <a:gd name="connsiteY1" fmla="*/ 164992 h 604568"/>
                    <a:gd name="connsiteX2" fmla="*/ 288310 w 605702"/>
                    <a:gd name="connsiteY2" fmla="*/ 212456 h 604568"/>
                    <a:gd name="connsiteX3" fmla="*/ 203632 w 605702"/>
                    <a:gd name="connsiteY3" fmla="*/ 244717 h 604568"/>
                    <a:gd name="connsiteX4" fmla="*/ 203632 w 605702"/>
                    <a:gd name="connsiteY4" fmla="*/ 401388 h 604568"/>
                    <a:gd name="connsiteX5" fmla="*/ 360547 w 605702"/>
                    <a:gd name="connsiteY5" fmla="*/ 401388 h 604568"/>
                    <a:gd name="connsiteX6" fmla="*/ 392859 w 605702"/>
                    <a:gd name="connsiteY6" fmla="*/ 316749 h 604568"/>
                    <a:gd name="connsiteX7" fmla="*/ 440397 w 605702"/>
                    <a:gd name="connsiteY7" fmla="*/ 269284 h 604568"/>
                    <a:gd name="connsiteX8" fmla="*/ 400287 w 605702"/>
                    <a:gd name="connsiteY8" fmla="*/ 441065 h 604568"/>
                    <a:gd name="connsiteX9" fmla="*/ 163892 w 605702"/>
                    <a:gd name="connsiteY9" fmla="*/ 441065 h 604568"/>
                    <a:gd name="connsiteX10" fmla="*/ 163892 w 605702"/>
                    <a:gd name="connsiteY10" fmla="*/ 205040 h 604568"/>
                    <a:gd name="connsiteX11" fmla="*/ 290910 w 605702"/>
                    <a:gd name="connsiteY11" fmla="*/ 156336 h 604568"/>
                    <a:gd name="connsiteX12" fmla="*/ 246542 w 605702"/>
                    <a:gd name="connsiteY12" fmla="*/ 43775 h 604568"/>
                    <a:gd name="connsiteX13" fmla="*/ 422196 w 605702"/>
                    <a:gd name="connsiteY13" fmla="*/ 78723 h 604568"/>
                    <a:gd name="connsiteX14" fmla="*/ 376794 w 605702"/>
                    <a:gd name="connsiteY14" fmla="*/ 124054 h 604568"/>
                    <a:gd name="connsiteX15" fmla="*/ 126109 w 605702"/>
                    <a:gd name="connsiteY15" fmla="*/ 167345 h 604568"/>
                    <a:gd name="connsiteX16" fmla="*/ 126109 w 605702"/>
                    <a:gd name="connsiteY16" fmla="*/ 478820 h 604568"/>
                    <a:gd name="connsiteX17" fmla="*/ 438073 w 605702"/>
                    <a:gd name="connsiteY17" fmla="*/ 478820 h 604568"/>
                    <a:gd name="connsiteX18" fmla="*/ 481432 w 605702"/>
                    <a:gd name="connsiteY18" fmla="*/ 228527 h 604568"/>
                    <a:gd name="connsiteX19" fmla="*/ 526741 w 605702"/>
                    <a:gd name="connsiteY19" fmla="*/ 183011 h 604568"/>
                    <a:gd name="connsiteX20" fmla="*/ 481432 w 605702"/>
                    <a:gd name="connsiteY20" fmla="*/ 522111 h 604568"/>
                    <a:gd name="connsiteX21" fmla="*/ 82657 w 605702"/>
                    <a:gd name="connsiteY21" fmla="*/ 522111 h 604568"/>
                    <a:gd name="connsiteX22" fmla="*/ 82657 w 605702"/>
                    <a:gd name="connsiteY22" fmla="*/ 123961 h 604568"/>
                    <a:gd name="connsiteX23" fmla="*/ 246542 w 605702"/>
                    <a:gd name="connsiteY23" fmla="*/ 43775 h 604568"/>
                    <a:gd name="connsiteX24" fmla="*/ 536061 w 605702"/>
                    <a:gd name="connsiteY24" fmla="*/ 0 h 604568"/>
                    <a:gd name="connsiteX25" fmla="*/ 544232 w 605702"/>
                    <a:gd name="connsiteY25" fmla="*/ 61368 h 604568"/>
                    <a:gd name="connsiteX26" fmla="*/ 605702 w 605702"/>
                    <a:gd name="connsiteY26" fmla="*/ 69526 h 604568"/>
                    <a:gd name="connsiteX27" fmla="*/ 524361 w 605702"/>
                    <a:gd name="connsiteY27" fmla="*/ 150732 h 604568"/>
                    <a:gd name="connsiteX28" fmla="*/ 498361 w 605702"/>
                    <a:gd name="connsiteY28" fmla="*/ 147302 h 604568"/>
                    <a:gd name="connsiteX29" fmla="*/ 337721 w 605702"/>
                    <a:gd name="connsiteY29" fmla="*/ 307767 h 604568"/>
                    <a:gd name="connsiteX30" fmla="*/ 339764 w 605702"/>
                    <a:gd name="connsiteY30" fmla="*/ 323063 h 604568"/>
                    <a:gd name="connsiteX31" fmla="*/ 282101 w 605702"/>
                    <a:gd name="connsiteY31" fmla="*/ 380630 h 604568"/>
                    <a:gd name="connsiteX32" fmla="*/ 224437 w 605702"/>
                    <a:gd name="connsiteY32" fmla="*/ 323063 h 604568"/>
                    <a:gd name="connsiteX33" fmla="*/ 282101 w 605702"/>
                    <a:gd name="connsiteY33" fmla="*/ 265495 h 604568"/>
                    <a:gd name="connsiteX34" fmla="*/ 297422 w 605702"/>
                    <a:gd name="connsiteY34" fmla="*/ 267535 h 604568"/>
                    <a:gd name="connsiteX35" fmla="*/ 458155 w 605702"/>
                    <a:gd name="connsiteY35" fmla="*/ 107162 h 604568"/>
                    <a:gd name="connsiteX36" fmla="*/ 454719 w 605702"/>
                    <a:gd name="connsiteY36" fmla="*/ 81206 h 604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605702" h="604568">
                      <a:moveTo>
                        <a:pt x="290910" y="156336"/>
                      </a:moveTo>
                      <a:cubicBezTo>
                        <a:pt x="306137" y="157147"/>
                        <a:pt x="321272" y="160032"/>
                        <a:pt x="335849" y="164992"/>
                      </a:cubicBezTo>
                      <a:lnTo>
                        <a:pt x="288310" y="212456"/>
                      </a:lnTo>
                      <a:cubicBezTo>
                        <a:pt x="257856" y="210695"/>
                        <a:pt x="226844" y="221449"/>
                        <a:pt x="203632" y="244717"/>
                      </a:cubicBezTo>
                      <a:cubicBezTo>
                        <a:pt x="160271" y="287918"/>
                        <a:pt x="160271" y="358187"/>
                        <a:pt x="203632" y="401388"/>
                      </a:cubicBezTo>
                      <a:cubicBezTo>
                        <a:pt x="246900" y="444680"/>
                        <a:pt x="317279" y="444680"/>
                        <a:pt x="360547" y="401388"/>
                      </a:cubicBezTo>
                      <a:cubicBezTo>
                        <a:pt x="383852" y="378211"/>
                        <a:pt x="394623" y="347156"/>
                        <a:pt x="392859" y="316749"/>
                      </a:cubicBezTo>
                      <a:lnTo>
                        <a:pt x="440397" y="269284"/>
                      </a:lnTo>
                      <a:cubicBezTo>
                        <a:pt x="460267" y="327595"/>
                        <a:pt x="446897" y="394620"/>
                        <a:pt x="400287" y="441065"/>
                      </a:cubicBezTo>
                      <a:cubicBezTo>
                        <a:pt x="335106" y="506236"/>
                        <a:pt x="229073" y="506236"/>
                        <a:pt x="163892" y="441065"/>
                      </a:cubicBezTo>
                      <a:cubicBezTo>
                        <a:pt x="98619" y="375987"/>
                        <a:pt x="98619" y="270118"/>
                        <a:pt x="163892" y="205040"/>
                      </a:cubicBezTo>
                      <a:cubicBezTo>
                        <a:pt x="198711" y="170137"/>
                        <a:pt x="245228" y="153902"/>
                        <a:pt x="290910" y="156336"/>
                      </a:cubicBezTo>
                      <a:close/>
                      <a:moveTo>
                        <a:pt x="246542" y="43775"/>
                      </a:moveTo>
                      <a:cubicBezTo>
                        <a:pt x="306463" y="36243"/>
                        <a:pt x="368345" y="47900"/>
                        <a:pt x="422196" y="78723"/>
                      </a:cubicBezTo>
                      <a:lnTo>
                        <a:pt x="376794" y="124054"/>
                      </a:lnTo>
                      <a:cubicBezTo>
                        <a:pt x="294811" y="85305"/>
                        <a:pt x="193980" y="99581"/>
                        <a:pt x="126109" y="167345"/>
                      </a:cubicBezTo>
                      <a:cubicBezTo>
                        <a:pt x="39948" y="253371"/>
                        <a:pt x="39948" y="392793"/>
                        <a:pt x="126109" y="478820"/>
                      </a:cubicBezTo>
                      <a:cubicBezTo>
                        <a:pt x="212271" y="564846"/>
                        <a:pt x="351912" y="564846"/>
                        <a:pt x="438073" y="478820"/>
                      </a:cubicBezTo>
                      <a:cubicBezTo>
                        <a:pt x="505944" y="411055"/>
                        <a:pt x="520428" y="310382"/>
                        <a:pt x="481432" y="228527"/>
                      </a:cubicBezTo>
                      <a:lnTo>
                        <a:pt x="526741" y="183011"/>
                      </a:lnTo>
                      <a:cubicBezTo>
                        <a:pt x="588484" y="290544"/>
                        <a:pt x="573350" y="430244"/>
                        <a:pt x="481432" y="522111"/>
                      </a:cubicBezTo>
                      <a:cubicBezTo>
                        <a:pt x="371316" y="632054"/>
                        <a:pt x="192866" y="632054"/>
                        <a:pt x="82657" y="522111"/>
                      </a:cubicBezTo>
                      <a:cubicBezTo>
                        <a:pt x="-27552" y="412168"/>
                        <a:pt x="-27552" y="233997"/>
                        <a:pt x="82657" y="123961"/>
                      </a:cubicBezTo>
                      <a:cubicBezTo>
                        <a:pt x="128662" y="78028"/>
                        <a:pt x="186622" y="51307"/>
                        <a:pt x="246542" y="43775"/>
                      </a:cubicBezTo>
                      <a:close/>
                      <a:moveTo>
                        <a:pt x="536061" y="0"/>
                      </a:moveTo>
                      <a:lnTo>
                        <a:pt x="544232" y="61368"/>
                      </a:lnTo>
                      <a:lnTo>
                        <a:pt x="605702" y="69526"/>
                      </a:lnTo>
                      <a:lnTo>
                        <a:pt x="524361" y="150732"/>
                      </a:lnTo>
                      <a:lnTo>
                        <a:pt x="498361" y="147302"/>
                      </a:lnTo>
                      <a:lnTo>
                        <a:pt x="337721" y="307767"/>
                      </a:lnTo>
                      <a:cubicBezTo>
                        <a:pt x="339021" y="312588"/>
                        <a:pt x="339764" y="317779"/>
                        <a:pt x="339764" y="323063"/>
                      </a:cubicBezTo>
                      <a:cubicBezTo>
                        <a:pt x="339764" y="354859"/>
                        <a:pt x="313950" y="380630"/>
                        <a:pt x="282101" y="380630"/>
                      </a:cubicBezTo>
                      <a:cubicBezTo>
                        <a:pt x="250251" y="380630"/>
                        <a:pt x="224437" y="354859"/>
                        <a:pt x="224437" y="323063"/>
                      </a:cubicBezTo>
                      <a:cubicBezTo>
                        <a:pt x="224437" y="291266"/>
                        <a:pt x="250251" y="265495"/>
                        <a:pt x="282101" y="265495"/>
                      </a:cubicBezTo>
                      <a:cubicBezTo>
                        <a:pt x="287393" y="265495"/>
                        <a:pt x="292500" y="266237"/>
                        <a:pt x="297422" y="267535"/>
                      </a:cubicBezTo>
                      <a:lnTo>
                        <a:pt x="458155" y="107162"/>
                      </a:lnTo>
                      <a:lnTo>
                        <a:pt x="454719" y="8120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 dirty="0"/>
                </a:p>
              </p:txBody>
            </p:sp>
          </p:grpSp>
          <p:grpSp>
            <p:nvGrpSpPr>
              <p:cNvPr id="31" name="ís1ïḑê">
                <a:extLst>
                  <a:ext uri="{FF2B5EF4-FFF2-40B4-BE49-F238E27FC236}">
                    <a16:creationId xmlns:a16="http://schemas.microsoft.com/office/drawing/2014/main" id="{9EFD2C5E-DB88-4769-B51C-5572E059E669}"/>
                  </a:ext>
                </a:extLst>
              </p:cNvPr>
              <p:cNvGrpSpPr/>
              <p:nvPr/>
            </p:nvGrpSpPr>
            <p:grpSpPr>
              <a:xfrm>
                <a:off x="7238746" y="1352550"/>
                <a:ext cx="3837228" cy="1104745"/>
                <a:chOff x="666932" y="4425289"/>
                <a:chExt cx="3082945" cy="1104745"/>
              </a:xfrm>
            </p:grpSpPr>
            <p:sp>
              <p:nvSpPr>
                <p:cNvPr id="32" name="íšlíḍé">
                  <a:extLst>
                    <a:ext uri="{FF2B5EF4-FFF2-40B4-BE49-F238E27FC236}">
                      <a16:creationId xmlns:a16="http://schemas.microsoft.com/office/drawing/2014/main" id="{B97A9269-24FB-4217-841E-430543DD116F}"/>
                    </a:ext>
                  </a:extLst>
                </p:cNvPr>
                <p:cNvSpPr txBox="1"/>
                <p:nvPr/>
              </p:nvSpPr>
              <p:spPr bwMode="auto">
                <a:xfrm>
                  <a:off x="666932" y="4425289"/>
                  <a:ext cx="3082945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sz="2000" b="1" dirty="0"/>
                    <a:t>Text here</a:t>
                  </a:r>
                </a:p>
              </p:txBody>
            </p:sp>
            <p:sp>
              <p:nvSpPr>
                <p:cNvPr id="33" name="íşliďe">
                  <a:extLst>
                    <a:ext uri="{FF2B5EF4-FFF2-40B4-BE49-F238E27FC236}">
                      <a16:creationId xmlns:a16="http://schemas.microsoft.com/office/drawing/2014/main" id="{D748008A-F741-4008-BDF1-4B06B8AC4D03}"/>
                    </a:ext>
                  </a:extLst>
                </p:cNvPr>
                <p:cNvSpPr/>
                <p:nvPr/>
              </p:nvSpPr>
              <p:spPr bwMode="auto">
                <a:xfrm>
                  <a:off x="666932" y="4867096"/>
                  <a:ext cx="3082945" cy="66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……</a:t>
                  </a:r>
                </a:p>
              </p:txBody>
            </p:sp>
          </p:grpSp>
        </p:grpSp>
        <p:grpSp>
          <p:nvGrpSpPr>
            <p:cNvPr id="11" name="isļïḋé">
              <a:extLst>
                <a:ext uri="{FF2B5EF4-FFF2-40B4-BE49-F238E27FC236}">
                  <a16:creationId xmlns:a16="http://schemas.microsoft.com/office/drawing/2014/main" id="{80CD36F8-F3AA-4DB8-87C6-568C2F6F8C1A}"/>
                </a:ext>
              </a:extLst>
            </p:cNvPr>
            <p:cNvGrpSpPr/>
            <p:nvPr/>
          </p:nvGrpSpPr>
          <p:grpSpPr>
            <a:xfrm>
              <a:off x="6465159" y="3101115"/>
              <a:ext cx="5053741" cy="1104745"/>
              <a:chOff x="6022233" y="3101115"/>
              <a:chExt cx="5053741" cy="1104745"/>
            </a:xfrm>
          </p:grpSpPr>
          <p:grpSp>
            <p:nvGrpSpPr>
              <p:cNvPr id="24" name="íṡļiďé">
                <a:extLst>
                  <a:ext uri="{FF2B5EF4-FFF2-40B4-BE49-F238E27FC236}">
                    <a16:creationId xmlns:a16="http://schemas.microsoft.com/office/drawing/2014/main" id="{99E6E767-6B2E-47C2-864F-8544460642A6}"/>
                  </a:ext>
                </a:extLst>
              </p:cNvPr>
              <p:cNvGrpSpPr/>
              <p:nvPr/>
            </p:nvGrpSpPr>
            <p:grpSpPr>
              <a:xfrm>
                <a:off x="6022233" y="3101115"/>
                <a:ext cx="1083163" cy="1083163"/>
                <a:chOff x="7742658" y="2966343"/>
                <a:chExt cx="1083163" cy="1083163"/>
              </a:xfrm>
            </p:grpSpPr>
            <p:sp>
              <p:nvSpPr>
                <p:cNvPr id="28" name="îSḷïďe">
                  <a:extLst>
                    <a:ext uri="{FF2B5EF4-FFF2-40B4-BE49-F238E27FC236}">
                      <a16:creationId xmlns:a16="http://schemas.microsoft.com/office/drawing/2014/main" id="{2AA28752-F5D3-490F-898A-801D58DECB78}"/>
                    </a:ext>
                  </a:extLst>
                </p:cNvPr>
                <p:cNvSpPr/>
                <p:nvPr/>
              </p:nvSpPr>
              <p:spPr>
                <a:xfrm flipH="1">
                  <a:off x="7742658" y="2966343"/>
                  <a:ext cx="1083163" cy="1083163"/>
                </a:xfrm>
                <a:prstGeom prst="diamond">
                  <a:avLst/>
                </a:prstGeom>
                <a:solidFill>
                  <a:schemeClr val="accent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/>
                  <a:endParaRPr lang="zh-CN" altLang="en-US" sz="2800" dirty="0"/>
                </a:p>
              </p:txBody>
            </p:sp>
            <p:sp>
              <p:nvSpPr>
                <p:cNvPr id="29" name="ísḷíďe">
                  <a:extLst>
                    <a:ext uri="{FF2B5EF4-FFF2-40B4-BE49-F238E27FC236}">
                      <a16:creationId xmlns:a16="http://schemas.microsoft.com/office/drawing/2014/main" id="{8451F587-8F67-42BE-A649-59673905D480}"/>
                    </a:ext>
                  </a:extLst>
                </p:cNvPr>
                <p:cNvSpPr/>
                <p:nvPr/>
              </p:nvSpPr>
              <p:spPr bwMode="auto">
                <a:xfrm>
                  <a:off x="8068239" y="3300128"/>
                  <a:ext cx="432000" cy="415592"/>
                </a:xfrm>
                <a:custGeom>
                  <a:avLst/>
                  <a:gdLst>
                    <a:gd name="connsiteX0" fmla="*/ 195114 w 608814"/>
                    <a:gd name="connsiteY0" fmla="*/ 351627 h 585693"/>
                    <a:gd name="connsiteX1" fmla="*/ 258290 w 608814"/>
                    <a:gd name="connsiteY1" fmla="*/ 351627 h 585693"/>
                    <a:gd name="connsiteX2" fmla="*/ 282731 w 608814"/>
                    <a:gd name="connsiteY2" fmla="*/ 376018 h 585693"/>
                    <a:gd name="connsiteX3" fmla="*/ 282731 w 608814"/>
                    <a:gd name="connsiteY3" fmla="*/ 561210 h 585693"/>
                    <a:gd name="connsiteX4" fmla="*/ 258290 w 608814"/>
                    <a:gd name="connsiteY4" fmla="*/ 585693 h 585693"/>
                    <a:gd name="connsiteX5" fmla="*/ 195114 w 608814"/>
                    <a:gd name="connsiteY5" fmla="*/ 585693 h 585693"/>
                    <a:gd name="connsiteX6" fmla="*/ 170673 w 608814"/>
                    <a:gd name="connsiteY6" fmla="*/ 561210 h 585693"/>
                    <a:gd name="connsiteX7" fmla="*/ 170673 w 608814"/>
                    <a:gd name="connsiteY7" fmla="*/ 376018 h 585693"/>
                    <a:gd name="connsiteX8" fmla="*/ 195114 w 608814"/>
                    <a:gd name="connsiteY8" fmla="*/ 351627 h 585693"/>
                    <a:gd name="connsiteX9" fmla="*/ 358100 w 608814"/>
                    <a:gd name="connsiteY9" fmla="*/ 249872 h 585693"/>
                    <a:gd name="connsiteX10" fmla="*/ 421316 w 608814"/>
                    <a:gd name="connsiteY10" fmla="*/ 249872 h 585693"/>
                    <a:gd name="connsiteX11" fmla="*/ 445737 w 608814"/>
                    <a:gd name="connsiteY11" fmla="*/ 274267 h 585693"/>
                    <a:gd name="connsiteX12" fmla="*/ 445737 w 608814"/>
                    <a:gd name="connsiteY12" fmla="*/ 561206 h 585693"/>
                    <a:gd name="connsiteX13" fmla="*/ 421316 w 608814"/>
                    <a:gd name="connsiteY13" fmla="*/ 585693 h 585693"/>
                    <a:gd name="connsiteX14" fmla="*/ 358100 w 608814"/>
                    <a:gd name="connsiteY14" fmla="*/ 585693 h 585693"/>
                    <a:gd name="connsiteX15" fmla="*/ 333679 w 608814"/>
                    <a:gd name="connsiteY15" fmla="*/ 561206 h 585693"/>
                    <a:gd name="connsiteX16" fmla="*/ 333679 w 608814"/>
                    <a:gd name="connsiteY16" fmla="*/ 274267 h 585693"/>
                    <a:gd name="connsiteX17" fmla="*/ 358100 w 608814"/>
                    <a:gd name="connsiteY17" fmla="*/ 249872 h 585693"/>
                    <a:gd name="connsiteX18" fmla="*/ 140260 w 608814"/>
                    <a:gd name="connsiteY18" fmla="*/ 224680 h 585693"/>
                    <a:gd name="connsiteX19" fmla="*/ 191844 w 608814"/>
                    <a:gd name="connsiteY19" fmla="*/ 276122 h 585693"/>
                    <a:gd name="connsiteX20" fmla="*/ 140260 w 608814"/>
                    <a:gd name="connsiteY20" fmla="*/ 327564 h 585693"/>
                    <a:gd name="connsiteX21" fmla="*/ 88676 w 608814"/>
                    <a:gd name="connsiteY21" fmla="*/ 276122 h 585693"/>
                    <a:gd name="connsiteX22" fmla="*/ 140260 w 608814"/>
                    <a:gd name="connsiteY22" fmla="*/ 224680 h 585693"/>
                    <a:gd name="connsiteX23" fmla="*/ 521177 w 608814"/>
                    <a:gd name="connsiteY23" fmla="*/ 148117 h 585693"/>
                    <a:gd name="connsiteX24" fmla="*/ 584301 w 608814"/>
                    <a:gd name="connsiteY24" fmla="*/ 148117 h 585693"/>
                    <a:gd name="connsiteX25" fmla="*/ 608814 w 608814"/>
                    <a:gd name="connsiteY25" fmla="*/ 172601 h 585693"/>
                    <a:gd name="connsiteX26" fmla="*/ 608814 w 608814"/>
                    <a:gd name="connsiteY26" fmla="*/ 561209 h 585693"/>
                    <a:gd name="connsiteX27" fmla="*/ 584301 w 608814"/>
                    <a:gd name="connsiteY27" fmla="*/ 585693 h 585693"/>
                    <a:gd name="connsiteX28" fmla="*/ 521177 w 608814"/>
                    <a:gd name="connsiteY28" fmla="*/ 585693 h 585693"/>
                    <a:gd name="connsiteX29" fmla="*/ 496756 w 608814"/>
                    <a:gd name="connsiteY29" fmla="*/ 561209 h 585693"/>
                    <a:gd name="connsiteX30" fmla="*/ 496756 w 608814"/>
                    <a:gd name="connsiteY30" fmla="*/ 172601 h 585693"/>
                    <a:gd name="connsiteX31" fmla="*/ 521177 w 608814"/>
                    <a:gd name="connsiteY31" fmla="*/ 148117 h 585693"/>
                    <a:gd name="connsiteX32" fmla="*/ 116229 w 608814"/>
                    <a:gd name="connsiteY32" fmla="*/ 131322 h 585693"/>
                    <a:gd name="connsiteX33" fmla="*/ 164246 w 608814"/>
                    <a:gd name="connsiteY33" fmla="*/ 131322 h 585693"/>
                    <a:gd name="connsiteX34" fmla="*/ 184061 w 608814"/>
                    <a:gd name="connsiteY34" fmla="*/ 151113 h 585693"/>
                    <a:gd name="connsiteX35" fmla="*/ 184061 w 608814"/>
                    <a:gd name="connsiteY35" fmla="*/ 171457 h 585693"/>
                    <a:gd name="connsiteX36" fmla="*/ 208669 w 608814"/>
                    <a:gd name="connsiteY36" fmla="*/ 186094 h 585693"/>
                    <a:gd name="connsiteX37" fmla="*/ 226641 w 608814"/>
                    <a:gd name="connsiteY37" fmla="*/ 175692 h 585693"/>
                    <a:gd name="connsiteX38" fmla="*/ 253737 w 608814"/>
                    <a:gd name="connsiteY38" fmla="*/ 182964 h 585693"/>
                    <a:gd name="connsiteX39" fmla="*/ 277792 w 608814"/>
                    <a:gd name="connsiteY39" fmla="*/ 224572 h 585693"/>
                    <a:gd name="connsiteX40" fmla="*/ 279727 w 608814"/>
                    <a:gd name="connsiteY40" fmla="*/ 239577 h 585693"/>
                    <a:gd name="connsiteX41" fmla="*/ 270511 w 608814"/>
                    <a:gd name="connsiteY41" fmla="*/ 251544 h 585693"/>
                    <a:gd name="connsiteX42" fmla="*/ 252355 w 608814"/>
                    <a:gd name="connsiteY42" fmla="*/ 262038 h 585693"/>
                    <a:gd name="connsiteX43" fmla="*/ 253829 w 608814"/>
                    <a:gd name="connsiteY43" fmla="*/ 276122 h 585693"/>
                    <a:gd name="connsiteX44" fmla="*/ 252355 w 608814"/>
                    <a:gd name="connsiteY44" fmla="*/ 290206 h 585693"/>
                    <a:gd name="connsiteX45" fmla="*/ 270511 w 608814"/>
                    <a:gd name="connsiteY45" fmla="*/ 300700 h 585693"/>
                    <a:gd name="connsiteX46" fmla="*/ 278714 w 608814"/>
                    <a:gd name="connsiteY46" fmla="*/ 325094 h 585693"/>
                    <a:gd name="connsiteX47" fmla="*/ 258253 w 608814"/>
                    <a:gd name="connsiteY47" fmla="*/ 321136 h 585693"/>
                    <a:gd name="connsiteX48" fmla="*/ 195858 w 608814"/>
                    <a:gd name="connsiteY48" fmla="*/ 321136 h 585693"/>
                    <a:gd name="connsiteX49" fmla="*/ 212171 w 608814"/>
                    <a:gd name="connsiteY49" fmla="*/ 276122 h 585693"/>
                    <a:gd name="connsiteX50" fmla="*/ 140191 w 608814"/>
                    <a:gd name="connsiteY50" fmla="*/ 204320 h 585693"/>
                    <a:gd name="connsiteX51" fmla="*/ 68304 w 608814"/>
                    <a:gd name="connsiteY51" fmla="*/ 276122 h 585693"/>
                    <a:gd name="connsiteX52" fmla="*/ 140191 w 608814"/>
                    <a:gd name="connsiteY52" fmla="*/ 348016 h 585693"/>
                    <a:gd name="connsiteX53" fmla="*/ 148486 w 608814"/>
                    <a:gd name="connsiteY53" fmla="*/ 347095 h 585693"/>
                    <a:gd name="connsiteX54" fmla="*/ 140099 w 608814"/>
                    <a:gd name="connsiteY54" fmla="*/ 376000 h 585693"/>
                    <a:gd name="connsiteX55" fmla="*/ 140099 w 608814"/>
                    <a:gd name="connsiteY55" fmla="*/ 420922 h 585693"/>
                    <a:gd name="connsiteX56" fmla="*/ 116229 w 608814"/>
                    <a:gd name="connsiteY56" fmla="*/ 420922 h 585693"/>
                    <a:gd name="connsiteX57" fmla="*/ 96413 w 608814"/>
                    <a:gd name="connsiteY57" fmla="*/ 401131 h 585693"/>
                    <a:gd name="connsiteX58" fmla="*/ 96413 w 608814"/>
                    <a:gd name="connsiteY58" fmla="*/ 380787 h 585693"/>
                    <a:gd name="connsiteX59" fmla="*/ 71806 w 608814"/>
                    <a:gd name="connsiteY59" fmla="*/ 366150 h 585693"/>
                    <a:gd name="connsiteX60" fmla="*/ 53742 w 608814"/>
                    <a:gd name="connsiteY60" fmla="*/ 376552 h 585693"/>
                    <a:gd name="connsiteX61" fmla="*/ 38719 w 608814"/>
                    <a:gd name="connsiteY61" fmla="*/ 378577 h 585693"/>
                    <a:gd name="connsiteX62" fmla="*/ 26738 w 608814"/>
                    <a:gd name="connsiteY62" fmla="*/ 369372 h 585693"/>
                    <a:gd name="connsiteX63" fmla="*/ 2683 w 608814"/>
                    <a:gd name="connsiteY63" fmla="*/ 327764 h 585693"/>
                    <a:gd name="connsiteX64" fmla="*/ 9872 w 608814"/>
                    <a:gd name="connsiteY64" fmla="*/ 300700 h 585693"/>
                    <a:gd name="connsiteX65" fmla="*/ 28120 w 608814"/>
                    <a:gd name="connsiteY65" fmla="*/ 290206 h 585693"/>
                    <a:gd name="connsiteX66" fmla="*/ 26645 w 608814"/>
                    <a:gd name="connsiteY66" fmla="*/ 276122 h 585693"/>
                    <a:gd name="connsiteX67" fmla="*/ 28120 w 608814"/>
                    <a:gd name="connsiteY67" fmla="*/ 262038 h 585693"/>
                    <a:gd name="connsiteX68" fmla="*/ 9872 w 608814"/>
                    <a:gd name="connsiteY68" fmla="*/ 251544 h 585693"/>
                    <a:gd name="connsiteX69" fmla="*/ 2683 w 608814"/>
                    <a:gd name="connsiteY69" fmla="*/ 224572 h 585693"/>
                    <a:gd name="connsiteX70" fmla="*/ 26738 w 608814"/>
                    <a:gd name="connsiteY70" fmla="*/ 182964 h 585693"/>
                    <a:gd name="connsiteX71" fmla="*/ 38719 w 608814"/>
                    <a:gd name="connsiteY71" fmla="*/ 173759 h 585693"/>
                    <a:gd name="connsiteX72" fmla="*/ 53742 w 608814"/>
                    <a:gd name="connsiteY72" fmla="*/ 175692 h 585693"/>
                    <a:gd name="connsiteX73" fmla="*/ 71806 w 608814"/>
                    <a:gd name="connsiteY73" fmla="*/ 186094 h 585693"/>
                    <a:gd name="connsiteX74" fmla="*/ 96413 w 608814"/>
                    <a:gd name="connsiteY74" fmla="*/ 171457 h 585693"/>
                    <a:gd name="connsiteX75" fmla="*/ 96413 w 608814"/>
                    <a:gd name="connsiteY75" fmla="*/ 151113 h 585693"/>
                    <a:gd name="connsiteX76" fmla="*/ 116229 w 608814"/>
                    <a:gd name="connsiteY76" fmla="*/ 131322 h 585693"/>
                    <a:gd name="connsiteX77" fmla="*/ 445756 w 608814"/>
                    <a:gd name="connsiteY77" fmla="*/ 83476 h 585693"/>
                    <a:gd name="connsiteX78" fmla="*/ 414140 w 608814"/>
                    <a:gd name="connsiteY78" fmla="*/ 115044 h 585693"/>
                    <a:gd name="connsiteX79" fmla="*/ 445756 w 608814"/>
                    <a:gd name="connsiteY79" fmla="*/ 146520 h 585693"/>
                    <a:gd name="connsiteX80" fmla="*/ 477371 w 608814"/>
                    <a:gd name="connsiteY80" fmla="*/ 115044 h 585693"/>
                    <a:gd name="connsiteX81" fmla="*/ 445756 w 608814"/>
                    <a:gd name="connsiteY81" fmla="*/ 83476 h 585693"/>
                    <a:gd name="connsiteX82" fmla="*/ 426676 w 608814"/>
                    <a:gd name="connsiteY82" fmla="*/ 0 h 585693"/>
                    <a:gd name="connsiteX83" fmla="*/ 464835 w 608814"/>
                    <a:gd name="connsiteY83" fmla="*/ 0 h 585693"/>
                    <a:gd name="connsiteX84" fmla="*/ 480597 w 608814"/>
                    <a:gd name="connsiteY84" fmla="*/ 15738 h 585693"/>
                    <a:gd name="connsiteX85" fmla="*/ 480597 w 608814"/>
                    <a:gd name="connsiteY85" fmla="*/ 31936 h 585693"/>
                    <a:gd name="connsiteX86" fmla="*/ 500138 w 608814"/>
                    <a:gd name="connsiteY86" fmla="*/ 43533 h 585693"/>
                    <a:gd name="connsiteX87" fmla="*/ 514425 w 608814"/>
                    <a:gd name="connsiteY87" fmla="*/ 35249 h 585693"/>
                    <a:gd name="connsiteX88" fmla="*/ 535901 w 608814"/>
                    <a:gd name="connsiteY88" fmla="*/ 40956 h 585693"/>
                    <a:gd name="connsiteX89" fmla="*/ 554981 w 608814"/>
                    <a:gd name="connsiteY89" fmla="*/ 73996 h 585693"/>
                    <a:gd name="connsiteX90" fmla="*/ 556640 w 608814"/>
                    <a:gd name="connsiteY90" fmla="*/ 85961 h 585693"/>
                    <a:gd name="connsiteX91" fmla="*/ 549266 w 608814"/>
                    <a:gd name="connsiteY91" fmla="*/ 95440 h 585693"/>
                    <a:gd name="connsiteX92" fmla="*/ 534887 w 608814"/>
                    <a:gd name="connsiteY92" fmla="*/ 103815 h 585693"/>
                    <a:gd name="connsiteX93" fmla="*/ 535993 w 608814"/>
                    <a:gd name="connsiteY93" fmla="*/ 115044 h 585693"/>
                    <a:gd name="connsiteX94" fmla="*/ 535717 w 608814"/>
                    <a:gd name="connsiteY94" fmla="*/ 117621 h 585693"/>
                    <a:gd name="connsiteX95" fmla="*/ 521153 w 608814"/>
                    <a:gd name="connsiteY95" fmla="*/ 117621 h 585693"/>
                    <a:gd name="connsiteX96" fmla="*/ 466126 w 608814"/>
                    <a:gd name="connsiteY96" fmla="*/ 172565 h 585693"/>
                    <a:gd name="connsiteX97" fmla="*/ 466126 w 608814"/>
                    <a:gd name="connsiteY97" fmla="*/ 229719 h 585693"/>
                    <a:gd name="connsiteX98" fmla="*/ 466126 w 608814"/>
                    <a:gd name="connsiteY98" fmla="*/ 242604 h 585693"/>
                    <a:gd name="connsiteX99" fmla="*/ 453590 w 608814"/>
                    <a:gd name="connsiteY99" fmla="*/ 229995 h 585693"/>
                    <a:gd name="connsiteX100" fmla="*/ 421330 w 608814"/>
                    <a:gd name="connsiteY100" fmla="*/ 219319 h 585693"/>
                    <a:gd name="connsiteX101" fmla="*/ 411928 w 608814"/>
                    <a:gd name="connsiteY101" fmla="*/ 219319 h 585693"/>
                    <a:gd name="connsiteX102" fmla="*/ 410914 w 608814"/>
                    <a:gd name="connsiteY102" fmla="*/ 214257 h 585693"/>
                    <a:gd name="connsiteX103" fmla="*/ 410914 w 608814"/>
                    <a:gd name="connsiteY103" fmla="*/ 198059 h 585693"/>
                    <a:gd name="connsiteX104" fmla="*/ 391373 w 608814"/>
                    <a:gd name="connsiteY104" fmla="*/ 186463 h 585693"/>
                    <a:gd name="connsiteX105" fmla="*/ 377086 w 608814"/>
                    <a:gd name="connsiteY105" fmla="*/ 194746 h 585693"/>
                    <a:gd name="connsiteX106" fmla="*/ 365104 w 608814"/>
                    <a:gd name="connsiteY106" fmla="*/ 196310 h 585693"/>
                    <a:gd name="connsiteX107" fmla="*/ 355610 w 608814"/>
                    <a:gd name="connsiteY107" fmla="*/ 189040 h 585693"/>
                    <a:gd name="connsiteX108" fmla="*/ 336530 w 608814"/>
                    <a:gd name="connsiteY108" fmla="*/ 155999 h 585693"/>
                    <a:gd name="connsiteX109" fmla="*/ 342245 w 608814"/>
                    <a:gd name="connsiteY109" fmla="*/ 134463 h 585693"/>
                    <a:gd name="connsiteX110" fmla="*/ 356716 w 608814"/>
                    <a:gd name="connsiteY110" fmla="*/ 126180 h 585693"/>
                    <a:gd name="connsiteX111" fmla="*/ 355518 w 608814"/>
                    <a:gd name="connsiteY111" fmla="*/ 115044 h 585693"/>
                    <a:gd name="connsiteX112" fmla="*/ 356716 w 608814"/>
                    <a:gd name="connsiteY112" fmla="*/ 103815 h 585693"/>
                    <a:gd name="connsiteX113" fmla="*/ 342245 w 608814"/>
                    <a:gd name="connsiteY113" fmla="*/ 95440 h 585693"/>
                    <a:gd name="connsiteX114" fmla="*/ 336530 w 608814"/>
                    <a:gd name="connsiteY114" fmla="*/ 73996 h 585693"/>
                    <a:gd name="connsiteX115" fmla="*/ 355610 w 608814"/>
                    <a:gd name="connsiteY115" fmla="*/ 40956 h 585693"/>
                    <a:gd name="connsiteX116" fmla="*/ 365104 w 608814"/>
                    <a:gd name="connsiteY116" fmla="*/ 33685 h 585693"/>
                    <a:gd name="connsiteX117" fmla="*/ 377086 w 608814"/>
                    <a:gd name="connsiteY117" fmla="*/ 35249 h 585693"/>
                    <a:gd name="connsiteX118" fmla="*/ 391373 w 608814"/>
                    <a:gd name="connsiteY118" fmla="*/ 43533 h 585693"/>
                    <a:gd name="connsiteX119" fmla="*/ 410914 w 608814"/>
                    <a:gd name="connsiteY119" fmla="*/ 31936 h 585693"/>
                    <a:gd name="connsiteX120" fmla="*/ 410914 w 608814"/>
                    <a:gd name="connsiteY120" fmla="*/ 15738 h 585693"/>
                    <a:gd name="connsiteX121" fmla="*/ 426676 w 608814"/>
                    <a:gd name="connsiteY121" fmla="*/ 0 h 585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</a:cxnLst>
                  <a:rect l="l" t="t" r="r" b="b"/>
                  <a:pathLst>
                    <a:path w="608814" h="585693">
                      <a:moveTo>
                        <a:pt x="195114" y="351627"/>
                      </a:moveTo>
                      <a:lnTo>
                        <a:pt x="258290" y="351627"/>
                      </a:lnTo>
                      <a:cubicBezTo>
                        <a:pt x="271848" y="351627"/>
                        <a:pt x="282731" y="362580"/>
                        <a:pt x="282731" y="376018"/>
                      </a:cubicBezTo>
                      <a:lnTo>
                        <a:pt x="282731" y="561210"/>
                      </a:lnTo>
                      <a:cubicBezTo>
                        <a:pt x="282731" y="574740"/>
                        <a:pt x="271848" y="585693"/>
                        <a:pt x="258290" y="585693"/>
                      </a:cubicBezTo>
                      <a:lnTo>
                        <a:pt x="195114" y="585693"/>
                      </a:lnTo>
                      <a:cubicBezTo>
                        <a:pt x="181556" y="585693"/>
                        <a:pt x="170673" y="574740"/>
                        <a:pt x="170673" y="561210"/>
                      </a:cubicBezTo>
                      <a:lnTo>
                        <a:pt x="170673" y="376018"/>
                      </a:lnTo>
                      <a:cubicBezTo>
                        <a:pt x="170673" y="362580"/>
                        <a:pt x="181556" y="351627"/>
                        <a:pt x="195114" y="351627"/>
                      </a:cubicBezTo>
                      <a:close/>
                      <a:moveTo>
                        <a:pt x="358100" y="249872"/>
                      </a:moveTo>
                      <a:lnTo>
                        <a:pt x="421316" y="249872"/>
                      </a:lnTo>
                      <a:cubicBezTo>
                        <a:pt x="434771" y="249872"/>
                        <a:pt x="445737" y="260735"/>
                        <a:pt x="445737" y="274267"/>
                      </a:cubicBezTo>
                      <a:lnTo>
                        <a:pt x="445737" y="561206"/>
                      </a:lnTo>
                      <a:cubicBezTo>
                        <a:pt x="445737" y="574738"/>
                        <a:pt x="434771" y="585693"/>
                        <a:pt x="421316" y="585693"/>
                      </a:cubicBezTo>
                      <a:lnTo>
                        <a:pt x="358100" y="585693"/>
                      </a:lnTo>
                      <a:cubicBezTo>
                        <a:pt x="344645" y="585693"/>
                        <a:pt x="333679" y="574738"/>
                        <a:pt x="333679" y="561206"/>
                      </a:cubicBezTo>
                      <a:lnTo>
                        <a:pt x="333679" y="274267"/>
                      </a:lnTo>
                      <a:cubicBezTo>
                        <a:pt x="333679" y="260735"/>
                        <a:pt x="344645" y="249872"/>
                        <a:pt x="358100" y="249872"/>
                      </a:cubicBezTo>
                      <a:close/>
                      <a:moveTo>
                        <a:pt x="140260" y="224680"/>
                      </a:moveTo>
                      <a:cubicBezTo>
                        <a:pt x="168749" y="224680"/>
                        <a:pt x="191844" y="247711"/>
                        <a:pt x="191844" y="276122"/>
                      </a:cubicBezTo>
                      <a:cubicBezTo>
                        <a:pt x="191844" y="304533"/>
                        <a:pt x="168749" y="327564"/>
                        <a:pt x="140260" y="327564"/>
                      </a:cubicBezTo>
                      <a:cubicBezTo>
                        <a:pt x="111771" y="327564"/>
                        <a:pt x="88676" y="304533"/>
                        <a:pt x="88676" y="276122"/>
                      </a:cubicBezTo>
                      <a:cubicBezTo>
                        <a:pt x="88676" y="247711"/>
                        <a:pt x="111771" y="224680"/>
                        <a:pt x="140260" y="224680"/>
                      </a:cubicBezTo>
                      <a:close/>
                      <a:moveTo>
                        <a:pt x="521177" y="148117"/>
                      </a:moveTo>
                      <a:lnTo>
                        <a:pt x="584301" y="148117"/>
                      </a:lnTo>
                      <a:cubicBezTo>
                        <a:pt x="597848" y="148117"/>
                        <a:pt x="608814" y="159070"/>
                        <a:pt x="608814" y="172601"/>
                      </a:cubicBezTo>
                      <a:lnTo>
                        <a:pt x="608814" y="561209"/>
                      </a:lnTo>
                      <a:cubicBezTo>
                        <a:pt x="608814" y="574740"/>
                        <a:pt x="597848" y="585693"/>
                        <a:pt x="584301" y="585693"/>
                      </a:cubicBezTo>
                      <a:lnTo>
                        <a:pt x="521177" y="585693"/>
                      </a:lnTo>
                      <a:cubicBezTo>
                        <a:pt x="507722" y="585693"/>
                        <a:pt x="496756" y="574740"/>
                        <a:pt x="496756" y="561209"/>
                      </a:cubicBezTo>
                      <a:lnTo>
                        <a:pt x="496756" y="172601"/>
                      </a:lnTo>
                      <a:cubicBezTo>
                        <a:pt x="496756" y="159070"/>
                        <a:pt x="507722" y="148117"/>
                        <a:pt x="521177" y="148117"/>
                      </a:cubicBezTo>
                      <a:close/>
                      <a:moveTo>
                        <a:pt x="116229" y="131322"/>
                      </a:moveTo>
                      <a:lnTo>
                        <a:pt x="164246" y="131322"/>
                      </a:lnTo>
                      <a:cubicBezTo>
                        <a:pt x="175214" y="131322"/>
                        <a:pt x="184061" y="140159"/>
                        <a:pt x="184061" y="151113"/>
                      </a:cubicBezTo>
                      <a:lnTo>
                        <a:pt x="184061" y="171457"/>
                      </a:lnTo>
                      <a:cubicBezTo>
                        <a:pt x="193001" y="175231"/>
                        <a:pt x="201019" y="180386"/>
                        <a:pt x="208669" y="186094"/>
                      </a:cubicBezTo>
                      <a:lnTo>
                        <a:pt x="226641" y="175692"/>
                      </a:lnTo>
                      <a:cubicBezTo>
                        <a:pt x="236134" y="170261"/>
                        <a:pt x="248300" y="173482"/>
                        <a:pt x="253737" y="182964"/>
                      </a:cubicBezTo>
                      <a:lnTo>
                        <a:pt x="277792" y="224572"/>
                      </a:lnTo>
                      <a:cubicBezTo>
                        <a:pt x="280465" y="229083"/>
                        <a:pt x="281110" y="234514"/>
                        <a:pt x="279727" y="239577"/>
                      </a:cubicBezTo>
                      <a:cubicBezTo>
                        <a:pt x="278437" y="244640"/>
                        <a:pt x="275119" y="248966"/>
                        <a:pt x="270511" y="251544"/>
                      </a:cubicBezTo>
                      <a:lnTo>
                        <a:pt x="252355" y="262038"/>
                      </a:lnTo>
                      <a:cubicBezTo>
                        <a:pt x="253000" y="266733"/>
                        <a:pt x="253829" y="271335"/>
                        <a:pt x="253829" y="276122"/>
                      </a:cubicBezTo>
                      <a:cubicBezTo>
                        <a:pt x="253829" y="281001"/>
                        <a:pt x="253000" y="285604"/>
                        <a:pt x="252355" y="290206"/>
                      </a:cubicBezTo>
                      <a:lnTo>
                        <a:pt x="270511" y="300700"/>
                      </a:lnTo>
                      <a:cubicBezTo>
                        <a:pt x="279174" y="305671"/>
                        <a:pt x="282308" y="316165"/>
                        <a:pt x="278714" y="325094"/>
                      </a:cubicBezTo>
                      <a:cubicBezTo>
                        <a:pt x="272354" y="322609"/>
                        <a:pt x="265442" y="321136"/>
                        <a:pt x="258253" y="321136"/>
                      </a:cubicBezTo>
                      <a:lnTo>
                        <a:pt x="195858" y="321136"/>
                      </a:lnTo>
                      <a:cubicBezTo>
                        <a:pt x="205904" y="308709"/>
                        <a:pt x="212171" y="293244"/>
                        <a:pt x="212171" y="276122"/>
                      </a:cubicBezTo>
                      <a:cubicBezTo>
                        <a:pt x="212171" y="236539"/>
                        <a:pt x="179914" y="204320"/>
                        <a:pt x="140191" y="204320"/>
                      </a:cubicBezTo>
                      <a:cubicBezTo>
                        <a:pt x="100561" y="204320"/>
                        <a:pt x="68304" y="236539"/>
                        <a:pt x="68304" y="276122"/>
                      </a:cubicBezTo>
                      <a:cubicBezTo>
                        <a:pt x="68304" y="315797"/>
                        <a:pt x="100561" y="348016"/>
                        <a:pt x="140191" y="348016"/>
                      </a:cubicBezTo>
                      <a:cubicBezTo>
                        <a:pt x="143048" y="348016"/>
                        <a:pt x="145721" y="347463"/>
                        <a:pt x="148486" y="347095"/>
                      </a:cubicBezTo>
                      <a:cubicBezTo>
                        <a:pt x="143233" y="355564"/>
                        <a:pt x="140099" y="365414"/>
                        <a:pt x="140099" y="376000"/>
                      </a:cubicBezTo>
                      <a:lnTo>
                        <a:pt x="140099" y="420922"/>
                      </a:lnTo>
                      <a:lnTo>
                        <a:pt x="116229" y="420922"/>
                      </a:lnTo>
                      <a:cubicBezTo>
                        <a:pt x="105261" y="420922"/>
                        <a:pt x="96413" y="412085"/>
                        <a:pt x="96413" y="401131"/>
                      </a:cubicBezTo>
                      <a:lnTo>
                        <a:pt x="96413" y="380787"/>
                      </a:lnTo>
                      <a:cubicBezTo>
                        <a:pt x="87474" y="377013"/>
                        <a:pt x="79455" y="371950"/>
                        <a:pt x="71806" y="366150"/>
                      </a:cubicBezTo>
                      <a:lnTo>
                        <a:pt x="53742" y="376552"/>
                      </a:lnTo>
                      <a:cubicBezTo>
                        <a:pt x="49226" y="379222"/>
                        <a:pt x="43788" y="379866"/>
                        <a:pt x="38719" y="378577"/>
                      </a:cubicBezTo>
                      <a:cubicBezTo>
                        <a:pt x="33650" y="377197"/>
                        <a:pt x="29318" y="373883"/>
                        <a:pt x="26738" y="369372"/>
                      </a:cubicBezTo>
                      <a:lnTo>
                        <a:pt x="2683" y="327764"/>
                      </a:lnTo>
                      <a:cubicBezTo>
                        <a:pt x="-2847" y="318282"/>
                        <a:pt x="471" y="306131"/>
                        <a:pt x="9872" y="300700"/>
                      </a:cubicBezTo>
                      <a:lnTo>
                        <a:pt x="28120" y="290206"/>
                      </a:lnTo>
                      <a:cubicBezTo>
                        <a:pt x="27475" y="285604"/>
                        <a:pt x="26645" y="281001"/>
                        <a:pt x="26645" y="276122"/>
                      </a:cubicBezTo>
                      <a:cubicBezTo>
                        <a:pt x="26645" y="271335"/>
                        <a:pt x="27475" y="266733"/>
                        <a:pt x="28120" y="262038"/>
                      </a:cubicBezTo>
                      <a:lnTo>
                        <a:pt x="9872" y="251544"/>
                      </a:lnTo>
                      <a:cubicBezTo>
                        <a:pt x="471" y="246113"/>
                        <a:pt x="-2847" y="233962"/>
                        <a:pt x="2683" y="224572"/>
                      </a:cubicBezTo>
                      <a:lnTo>
                        <a:pt x="26738" y="182964"/>
                      </a:lnTo>
                      <a:cubicBezTo>
                        <a:pt x="29318" y="178361"/>
                        <a:pt x="33650" y="175139"/>
                        <a:pt x="38719" y="173759"/>
                      </a:cubicBezTo>
                      <a:cubicBezTo>
                        <a:pt x="43788" y="172378"/>
                        <a:pt x="49226" y="173114"/>
                        <a:pt x="53742" y="175692"/>
                      </a:cubicBezTo>
                      <a:lnTo>
                        <a:pt x="71806" y="186094"/>
                      </a:lnTo>
                      <a:cubicBezTo>
                        <a:pt x="79455" y="180386"/>
                        <a:pt x="87474" y="175231"/>
                        <a:pt x="96413" y="171457"/>
                      </a:cubicBezTo>
                      <a:lnTo>
                        <a:pt x="96413" y="151113"/>
                      </a:lnTo>
                      <a:cubicBezTo>
                        <a:pt x="96413" y="140159"/>
                        <a:pt x="105261" y="131322"/>
                        <a:pt x="116229" y="131322"/>
                      </a:cubicBezTo>
                      <a:close/>
                      <a:moveTo>
                        <a:pt x="445756" y="83476"/>
                      </a:moveTo>
                      <a:cubicBezTo>
                        <a:pt x="428335" y="83476"/>
                        <a:pt x="414140" y="97557"/>
                        <a:pt x="414140" y="115044"/>
                      </a:cubicBezTo>
                      <a:cubicBezTo>
                        <a:pt x="414140" y="132438"/>
                        <a:pt x="428335" y="146520"/>
                        <a:pt x="445756" y="146520"/>
                      </a:cubicBezTo>
                      <a:cubicBezTo>
                        <a:pt x="463176" y="146520"/>
                        <a:pt x="477371" y="132438"/>
                        <a:pt x="477371" y="115044"/>
                      </a:cubicBezTo>
                      <a:cubicBezTo>
                        <a:pt x="477371" y="97557"/>
                        <a:pt x="463176" y="83476"/>
                        <a:pt x="445756" y="83476"/>
                      </a:cubicBezTo>
                      <a:close/>
                      <a:moveTo>
                        <a:pt x="426676" y="0"/>
                      </a:moveTo>
                      <a:lnTo>
                        <a:pt x="464835" y="0"/>
                      </a:lnTo>
                      <a:cubicBezTo>
                        <a:pt x="473500" y="0"/>
                        <a:pt x="480597" y="7087"/>
                        <a:pt x="480597" y="15738"/>
                      </a:cubicBezTo>
                      <a:lnTo>
                        <a:pt x="480597" y="31936"/>
                      </a:lnTo>
                      <a:cubicBezTo>
                        <a:pt x="487694" y="34881"/>
                        <a:pt x="494054" y="38931"/>
                        <a:pt x="500138" y="43533"/>
                      </a:cubicBezTo>
                      <a:lnTo>
                        <a:pt x="514425" y="35249"/>
                      </a:lnTo>
                      <a:cubicBezTo>
                        <a:pt x="521983" y="30924"/>
                        <a:pt x="531569" y="33501"/>
                        <a:pt x="535901" y="40956"/>
                      </a:cubicBezTo>
                      <a:lnTo>
                        <a:pt x="554981" y="73996"/>
                      </a:lnTo>
                      <a:cubicBezTo>
                        <a:pt x="557101" y="77585"/>
                        <a:pt x="557654" y="81911"/>
                        <a:pt x="556640" y="85961"/>
                      </a:cubicBezTo>
                      <a:cubicBezTo>
                        <a:pt x="555534" y="89918"/>
                        <a:pt x="552861" y="93415"/>
                        <a:pt x="549266" y="95440"/>
                      </a:cubicBezTo>
                      <a:lnTo>
                        <a:pt x="534887" y="103815"/>
                      </a:lnTo>
                      <a:cubicBezTo>
                        <a:pt x="535348" y="107497"/>
                        <a:pt x="535993" y="111178"/>
                        <a:pt x="535993" y="115044"/>
                      </a:cubicBezTo>
                      <a:cubicBezTo>
                        <a:pt x="535993" y="115872"/>
                        <a:pt x="535809" y="116700"/>
                        <a:pt x="535717" y="117621"/>
                      </a:cubicBezTo>
                      <a:lnTo>
                        <a:pt x="521153" y="117621"/>
                      </a:lnTo>
                      <a:cubicBezTo>
                        <a:pt x="490828" y="117621"/>
                        <a:pt x="466126" y="142286"/>
                        <a:pt x="466126" y="172565"/>
                      </a:cubicBezTo>
                      <a:lnTo>
                        <a:pt x="466126" y="229719"/>
                      </a:lnTo>
                      <a:lnTo>
                        <a:pt x="466126" y="242604"/>
                      </a:lnTo>
                      <a:cubicBezTo>
                        <a:pt x="462715" y="237726"/>
                        <a:pt x="458383" y="233493"/>
                        <a:pt x="453590" y="229995"/>
                      </a:cubicBezTo>
                      <a:cubicBezTo>
                        <a:pt x="444465" y="223369"/>
                        <a:pt x="433404" y="219319"/>
                        <a:pt x="421330" y="219319"/>
                      </a:cubicBezTo>
                      <a:lnTo>
                        <a:pt x="411928" y="219319"/>
                      </a:lnTo>
                      <a:cubicBezTo>
                        <a:pt x="411375" y="217755"/>
                        <a:pt x="410914" y="216098"/>
                        <a:pt x="410914" y="214257"/>
                      </a:cubicBezTo>
                      <a:lnTo>
                        <a:pt x="410914" y="198059"/>
                      </a:lnTo>
                      <a:cubicBezTo>
                        <a:pt x="403817" y="195114"/>
                        <a:pt x="397457" y="191064"/>
                        <a:pt x="391373" y="186463"/>
                      </a:cubicBezTo>
                      <a:lnTo>
                        <a:pt x="377086" y="194746"/>
                      </a:lnTo>
                      <a:cubicBezTo>
                        <a:pt x="373492" y="196863"/>
                        <a:pt x="369160" y="197415"/>
                        <a:pt x="365104" y="196310"/>
                      </a:cubicBezTo>
                      <a:cubicBezTo>
                        <a:pt x="361140" y="195206"/>
                        <a:pt x="357638" y="192629"/>
                        <a:pt x="355610" y="189040"/>
                      </a:cubicBezTo>
                      <a:lnTo>
                        <a:pt x="336530" y="155999"/>
                      </a:lnTo>
                      <a:cubicBezTo>
                        <a:pt x="332198" y="148452"/>
                        <a:pt x="334687" y="138881"/>
                        <a:pt x="342245" y="134463"/>
                      </a:cubicBezTo>
                      <a:lnTo>
                        <a:pt x="356716" y="126180"/>
                      </a:lnTo>
                      <a:cubicBezTo>
                        <a:pt x="356163" y="122498"/>
                        <a:pt x="355518" y="118817"/>
                        <a:pt x="355518" y="115044"/>
                      </a:cubicBezTo>
                      <a:cubicBezTo>
                        <a:pt x="355518" y="111178"/>
                        <a:pt x="356163" y="107497"/>
                        <a:pt x="356716" y="103815"/>
                      </a:cubicBezTo>
                      <a:lnTo>
                        <a:pt x="342245" y="95440"/>
                      </a:lnTo>
                      <a:cubicBezTo>
                        <a:pt x="334687" y="91115"/>
                        <a:pt x="332198" y="81543"/>
                        <a:pt x="336530" y="73996"/>
                      </a:cubicBezTo>
                      <a:lnTo>
                        <a:pt x="355610" y="40956"/>
                      </a:lnTo>
                      <a:cubicBezTo>
                        <a:pt x="357638" y="37366"/>
                        <a:pt x="361140" y="34789"/>
                        <a:pt x="365104" y="33685"/>
                      </a:cubicBezTo>
                      <a:cubicBezTo>
                        <a:pt x="369160" y="32580"/>
                        <a:pt x="373492" y="33133"/>
                        <a:pt x="377086" y="35249"/>
                      </a:cubicBezTo>
                      <a:lnTo>
                        <a:pt x="391373" y="43533"/>
                      </a:lnTo>
                      <a:cubicBezTo>
                        <a:pt x="397457" y="38931"/>
                        <a:pt x="403817" y="34881"/>
                        <a:pt x="410914" y="31936"/>
                      </a:cubicBezTo>
                      <a:lnTo>
                        <a:pt x="410914" y="15738"/>
                      </a:lnTo>
                      <a:cubicBezTo>
                        <a:pt x="410914" y="7087"/>
                        <a:pt x="418011" y="0"/>
                        <a:pt x="42667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fontScale="47500" lnSpcReduction="20000"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1828343">
                    <a:lnSpc>
                      <a:spcPct val="150000"/>
                    </a:lnSpc>
                  </a:pPr>
                  <a:endParaRPr lang="en-GB" sz="3599" kern="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5" name="íŝļíḓé">
                <a:extLst>
                  <a:ext uri="{FF2B5EF4-FFF2-40B4-BE49-F238E27FC236}">
                    <a16:creationId xmlns:a16="http://schemas.microsoft.com/office/drawing/2014/main" id="{70124E86-222D-4A8F-BB27-BB57B3C0790D}"/>
                  </a:ext>
                </a:extLst>
              </p:cNvPr>
              <p:cNvGrpSpPr/>
              <p:nvPr/>
            </p:nvGrpSpPr>
            <p:grpSpPr>
              <a:xfrm>
                <a:off x="7238746" y="3101115"/>
                <a:ext cx="3837228" cy="1104745"/>
                <a:chOff x="666932" y="4425289"/>
                <a:chExt cx="3082945" cy="1104745"/>
              </a:xfrm>
            </p:grpSpPr>
            <p:sp>
              <p:nvSpPr>
                <p:cNvPr id="26" name="iśḷïḓê">
                  <a:extLst>
                    <a:ext uri="{FF2B5EF4-FFF2-40B4-BE49-F238E27FC236}">
                      <a16:creationId xmlns:a16="http://schemas.microsoft.com/office/drawing/2014/main" id="{297F25E1-B0CF-4086-91D0-68DCFFF75B9E}"/>
                    </a:ext>
                  </a:extLst>
                </p:cNvPr>
                <p:cNvSpPr txBox="1"/>
                <p:nvPr/>
              </p:nvSpPr>
              <p:spPr bwMode="auto">
                <a:xfrm>
                  <a:off x="666932" y="4425289"/>
                  <a:ext cx="3082945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sz="2000" b="1" dirty="0"/>
                    <a:t>Text here</a:t>
                  </a:r>
                </a:p>
              </p:txBody>
            </p:sp>
            <p:sp>
              <p:nvSpPr>
                <p:cNvPr id="27" name="ïşliďe">
                  <a:extLst>
                    <a:ext uri="{FF2B5EF4-FFF2-40B4-BE49-F238E27FC236}">
                      <a16:creationId xmlns:a16="http://schemas.microsoft.com/office/drawing/2014/main" id="{B5EE99F6-D1CD-493B-A1AF-851662DF1AC0}"/>
                    </a:ext>
                  </a:extLst>
                </p:cNvPr>
                <p:cNvSpPr/>
                <p:nvPr/>
              </p:nvSpPr>
              <p:spPr bwMode="auto">
                <a:xfrm>
                  <a:off x="666932" y="4867096"/>
                  <a:ext cx="3082945" cy="66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……</a:t>
                  </a:r>
                </a:p>
              </p:txBody>
            </p:sp>
          </p:grpSp>
        </p:grpSp>
        <p:grpSp>
          <p:nvGrpSpPr>
            <p:cNvPr id="12" name="iślîďe">
              <a:extLst>
                <a:ext uri="{FF2B5EF4-FFF2-40B4-BE49-F238E27FC236}">
                  <a16:creationId xmlns:a16="http://schemas.microsoft.com/office/drawing/2014/main" id="{C4D7791D-F369-4A0E-A6A6-AEF268A9B43B}"/>
                </a:ext>
              </a:extLst>
            </p:cNvPr>
            <p:cNvGrpSpPr/>
            <p:nvPr/>
          </p:nvGrpSpPr>
          <p:grpSpPr>
            <a:xfrm>
              <a:off x="6465159" y="4849680"/>
              <a:ext cx="5053741" cy="1104745"/>
              <a:chOff x="6022233" y="4849680"/>
              <a:chExt cx="5053741" cy="1104745"/>
            </a:xfrm>
          </p:grpSpPr>
          <p:grpSp>
            <p:nvGrpSpPr>
              <p:cNvPr id="18" name="ïšḻïďê">
                <a:extLst>
                  <a:ext uri="{FF2B5EF4-FFF2-40B4-BE49-F238E27FC236}">
                    <a16:creationId xmlns:a16="http://schemas.microsoft.com/office/drawing/2014/main" id="{CBAD995B-A2FE-4F3D-8B6C-06D7E4649A74}"/>
                  </a:ext>
                </a:extLst>
              </p:cNvPr>
              <p:cNvGrpSpPr/>
              <p:nvPr/>
            </p:nvGrpSpPr>
            <p:grpSpPr>
              <a:xfrm>
                <a:off x="6022233" y="4849680"/>
                <a:ext cx="1083163" cy="1083163"/>
                <a:chOff x="6740208" y="4621080"/>
                <a:chExt cx="1083163" cy="1083163"/>
              </a:xfrm>
            </p:grpSpPr>
            <p:sp>
              <p:nvSpPr>
                <p:cNvPr id="22" name="iṧ1idé">
                  <a:extLst>
                    <a:ext uri="{FF2B5EF4-FFF2-40B4-BE49-F238E27FC236}">
                      <a16:creationId xmlns:a16="http://schemas.microsoft.com/office/drawing/2014/main" id="{93902C3C-7BC8-4A49-A3D2-4CCEFEB53CC8}"/>
                    </a:ext>
                  </a:extLst>
                </p:cNvPr>
                <p:cNvSpPr/>
                <p:nvPr/>
              </p:nvSpPr>
              <p:spPr>
                <a:xfrm flipH="1">
                  <a:off x="6740208" y="4621080"/>
                  <a:ext cx="1083163" cy="1083163"/>
                </a:xfrm>
                <a:prstGeom prst="diamond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/>
                  <a:endParaRPr lang="zh-CN" altLang="en-US" sz="2800" dirty="0"/>
                </a:p>
              </p:txBody>
            </p:sp>
            <p:sp>
              <p:nvSpPr>
                <p:cNvPr id="23" name="ïŝ1ïḋé">
                  <a:extLst>
                    <a:ext uri="{FF2B5EF4-FFF2-40B4-BE49-F238E27FC236}">
                      <a16:creationId xmlns:a16="http://schemas.microsoft.com/office/drawing/2014/main" id="{381EFB72-A996-4872-B4DF-E115C19D545A}"/>
                    </a:ext>
                  </a:extLst>
                </p:cNvPr>
                <p:cNvSpPr/>
                <p:nvPr/>
              </p:nvSpPr>
              <p:spPr bwMode="auto">
                <a:xfrm>
                  <a:off x="7064014" y="4953222"/>
                  <a:ext cx="435550" cy="418878"/>
                </a:xfrm>
                <a:custGeom>
                  <a:avLst/>
                  <a:gdLst>
                    <a:gd name="connsiteX0" fmla="*/ 61288 w 609549"/>
                    <a:gd name="connsiteY0" fmla="*/ 383285 h 586216"/>
                    <a:gd name="connsiteX1" fmla="*/ 71162 w 609549"/>
                    <a:gd name="connsiteY1" fmla="*/ 387101 h 586216"/>
                    <a:gd name="connsiteX2" fmla="*/ 120018 w 609549"/>
                    <a:gd name="connsiteY2" fmla="*/ 435892 h 586216"/>
                    <a:gd name="connsiteX3" fmla="*/ 120018 w 609549"/>
                    <a:gd name="connsiteY3" fmla="*/ 454200 h 586216"/>
                    <a:gd name="connsiteX4" fmla="*/ 56639 w 609549"/>
                    <a:gd name="connsiteY4" fmla="*/ 517543 h 586216"/>
                    <a:gd name="connsiteX5" fmla="*/ 35592 w 609549"/>
                    <a:gd name="connsiteY5" fmla="*/ 513644 h 586216"/>
                    <a:gd name="connsiteX6" fmla="*/ 51877 w 609549"/>
                    <a:gd name="connsiteY6" fmla="*/ 388099 h 586216"/>
                    <a:gd name="connsiteX7" fmla="*/ 61288 w 609549"/>
                    <a:gd name="connsiteY7" fmla="*/ 383285 h 586216"/>
                    <a:gd name="connsiteX8" fmla="*/ 235245 w 609549"/>
                    <a:gd name="connsiteY8" fmla="*/ 302810 h 586216"/>
                    <a:gd name="connsiteX9" fmla="*/ 306042 w 609549"/>
                    <a:gd name="connsiteY9" fmla="*/ 373466 h 586216"/>
                    <a:gd name="connsiteX10" fmla="*/ 258717 w 609549"/>
                    <a:gd name="connsiteY10" fmla="*/ 420680 h 586216"/>
                    <a:gd name="connsiteX11" fmla="*/ 230246 w 609549"/>
                    <a:gd name="connsiteY11" fmla="*/ 550152 h 586216"/>
                    <a:gd name="connsiteX12" fmla="*/ 92223 w 609549"/>
                    <a:gd name="connsiteY12" fmla="*/ 575305 h 586216"/>
                    <a:gd name="connsiteX13" fmla="*/ 88748 w 609549"/>
                    <a:gd name="connsiteY13" fmla="*/ 556143 h 586216"/>
                    <a:gd name="connsiteX14" fmla="*/ 165115 w 609549"/>
                    <a:gd name="connsiteY14" fmla="*/ 479877 h 586216"/>
                    <a:gd name="connsiteX15" fmla="*/ 165115 w 609549"/>
                    <a:gd name="connsiteY15" fmla="*/ 446308 h 586216"/>
                    <a:gd name="connsiteX16" fmla="*/ 88700 w 609549"/>
                    <a:gd name="connsiteY16" fmla="*/ 369995 h 586216"/>
                    <a:gd name="connsiteX17" fmla="*/ 92128 w 609549"/>
                    <a:gd name="connsiteY17" fmla="*/ 350976 h 586216"/>
                    <a:gd name="connsiteX18" fmla="*/ 189111 w 609549"/>
                    <a:gd name="connsiteY18" fmla="*/ 348884 h 586216"/>
                    <a:gd name="connsiteX19" fmla="*/ 257958 w 609549"/>
                    <a:gd name="connsiteY19" fmla="*/ 161679 h 586216"/>
                    <a:gd name="connsiteX20" fmla="*/ 317251 w 609549"/>
                    <a:gd name="connsiteY20" fmla="*/ 220879 h 586216"/>
                    <a:gd name="connsiteX21" fmla="*/ 388070 w 609549"/>
                    <a:gd name="connsiteY21" fmla="*/ 291586 h 586216"/>
                    <a:gd name="connsiteX22" fmla="*/ 604906 w 609549"/>
                    <a:gd name="connsiteY22" fmla="*/ 508130 h 586216"/>
                    <a:gd name="connsiteX23" fmla="*/ 604906 w 609549"/>
                    <a:gd name="connsiteY23" fmla="*/ 530526 h 586216"/>
                    <a:gd name="connsiteX24" fmla="*/ 556567 w 609549"/>
                    <a:gd name="connsiteY24" fmla="*/ 578789 h 586216"/>
                    <a:gd name="connsiteX25" fmla="*/ 545327 w 609549"/>
                    <a:gd name="connsiteY25" fmla="*/ 583449 h 586216"/>
                    <a:gd name="connsiteX26" fmla="*/ 534135 w 609549"/>
                    <a:gd name="connsiteY26" fmla="*/ 578789 h 586216"/>
                    <a:gd name="connsiteX27" fmla="*/ 317251 w 609549"/>
                    <a:gd name="connsiteY27" fmla="*/ 362293 h 586216"/>
                    <a:gd name="connsiteX28" fmla="*/ 246481 w 609549"/>
                    <a:gd name="connsiteY28" fmla="*/ 291586 h 586216"/>
                    <a:gd name="connsiteX29" fmla="*/ 187140 w 609549"/>
                    <a:gd name="connsiteY29" fmla="*/ 232339 h 586216"/>
                    <a:gd name="connsiteX30" fmla="*/ 58606 w 609549"/>
                    <a:gd name="connsiteY30" fmla="*/ 160814 h 586216"/>
                    <a:gd name="connsiteX31" fmla="*/ 126401 w 609549"/>
                    <a:gd name="connsiteY31" fmla="*/ 228498 h 586216"/>
                    <a:gd name="connsiteX32" fmla="*/ 111975 w 609549"/>
                    <a:gd name="connsiteY32" fmla="*/ 242899 h 586216"/>
                    <a:gd name="connsiteX33" fmla="*/ 119307 w 609549"/>
                    <a:gd name="connsiteY33" fmla="*/ 250219 h 586216"/>
                    <a:gd name="connsiteX34" fmla="*/ 119307 w 609549"/>
                    <a:gd name="connsiteY34" fmla="*/ 277692 h 586216"/>
                    <a:gd name="connsiteX35" fmla="*/ 115641 w 609549"/>
                    <a:gd name="connsiteY35" fmla="*/ 281352 h 586216"/>
                    <a:gd name="connsiteX36" fmla="*/ 88123 w 609549"/>
                    <a:gd name="connsiteY36" fmla="*/ 281352 h 586216"/>
                    <a:gd name="connsiteX37" fmla="*/ 5712 w 609549"/>
                    <a:gd name="connsiteY37" fmla="*/ 199029 h 586216"/>
                    <a:gd name="connsiteX38" fmla="*/ 5712 w 609549"/>
                    <a:gd name="connsiteY38" fmla="*/ 171604 h 586216"/>
                    <a:gd name="connsiteX39" fmla="*/ 9378 w 609549"/>
                    <a:gd name="connsiteY39" fmla="*/ 167944 h 586216"/>
                    <a:gd name="connsiteX40" fmla="*/ 36849 w 609549"/>
                    <a:gd name="connsiteY40" fmla="*/ 167944 h 586216"/>
                    <a:gd name="connsiteX41" fmla="*/ 44180 w 609549"/>
                    <a:gd name="connsiteY41" fmla="*/ 175264 h 586216"/>
                    <a:gd name="connsiteX42" fmla="*/ 585775 w 609549"/>
                    <a:gd name="connsiteY42" fmla="*/ 66370 h 586216"/>
                    <a:gd name="connsiteX43" fmla="*/ 595263 w 609549"/>
                    <a:gd name="connsiteY43" fmla="*/ 73839 h 586216"/>
                    <a:gd name="connsiteX44" fmla="*/ 578978 w 609549"/>
                    <a:gd name="connsiteY44" fmla="*/ 199341 h 586216"/>
                    <a:gd name="connsiteX45" fmla="*/ 559693 w 609549"/>
                    <a:gd name="connsiteY45" fmla="*/ 200387 h 586216"/>
                    <a:gd name="connsiteX46" fmla="*/ 510789 w 609549"/>
                    <a:gd name="connsiteY46" fmla="*/ 151612 h 586216"/>
                    <a:gd name="connsiteX47" fmla="*/ 510789 w 609549"/>
                    <a:gd name="connsiteY47" fmla="*/ 133262 h 586216"/>
                    <a:gd name="connsiteX48" fmla="*/ 574216 w 609549"/>
                    <a:gd name="connsiteY48" fmla="*/ 69988 h 586216"/>
                    <a:gd name="connsiteX49" fmla="*/ 585775 w 609549"/>
                    <a:gd name="connsiteY49" fmla="*/ 66370 h 586216"/>
                    <a:gd name="connsiteX50" fmla="*/ 158702 w 609549"/>
                    <a:gd name="connsiteY50" fmla="*/ 26758 h 586216"/>
                    <a:gd name="connsiteX51" fmla="*/ 172463 w 609549"/>
                    <a:gd name="connsiteY51" fmla="*/ 32464 h 586216"/>
                    <a:gd name="connsiteX52" fmla="*/ 179701 w 609549"/>
                    <a:gd name="connsiteY52" fmla="*/ 39691 h 586216"/>
                    <a:gd name="connsiteX53" fmla="*/ 246935 w 609549"/>
                    <a:gd name="connsiteY53" fmla="*/ 106831 h 586216"/>
                    <a:gd name="connsiteX54" fmla="*/ 254886 w 609549"/>
                    <a:gd name="connsiteY54" fmla="*/ 114819 h 586216"/>
                    <a:gd name="connsiteX55" fmla="*/ 257600 w 609549"/>
                    <a:gd name="connsiteY55" fmla="*/ 138879 h 586216"/>
                    <a:gd name="connsiteX56" fmla="*/ 254886 w 609549"/>
                    <a:gd name="connsiteY56" fmla="*/ 142255 h 586216"/>
                    <a:gd name="connsiteX57" fmla="*/ 252315 w 609549"/>
                    <a:gd name="connsiteY57" fmla="*/ 144823 h 586216"/>
                    <a:gd name="connsiteX58" fmla="*/ 246696 w 609549"/>
                    <a:gd name="connsiteY58" fmla="*/ 150434 h 586216"/>
                    <a:gd name="connsiteX59" fmla="*/ 175892 w 609549"/>
                    <a:gd name="connsiteY59" fmla="*/ 221140 h 586216"/>
                    <a:gd name="connsiteX60" fmla="*/ 172463 w 609549"/>
                    <a:gd name="connsiteY60" fmla="*/ 224611 h 586216"/>
                    <a:gd name="connsiteX61" fmla="*/ 170130 w 609549"/>
                    <a:gd name="connsiteY61" fmla="*/ 226560 h 586216"/>
                    <a:gd name="connsiteX62" fmla="*/ 162274 w 609549"/>
                    <a:gd name="connsiteY62" fmla="*/ 229936 h 586216"/>
                    <a:gd name="connsiteX63" fmla="*/ 158702 w 609549"/>
                    <a:gd name="connsiteY63" fmla="*/ 230269 h 586216"/>
                    <a:gd name="connsiteX64" fmla="*/ 144942 w 609549"/>
                    <a:gd name="connsiteY64" fmla="*/ 224611 h 586216"/>
                    <a:gd name="connsiteX65" fmla="*/ 137609 w 609549"/>
                    <a:gd name="connsiteY65" fmla="*/ 217288 h 586216"/>
                    <a:gd name="connsiteX66" fmla="*/ 69804 w 609549"/>
                    <a:gd name="connsiteY66" fmla="*/ 149578 h 586216"/>
                    <a:gd name="connsiteX67" fmla="*/ 62519 w 609549"/>
                    <a:gd name="connsiteY67" fmla="*/ 142255 h 586216"/>
                    <a:gd name="connsiteX68" fmla="*/ 62519 w 609549"/>
                    <a:gd name="connsiteY68" fmla="*/ 114819 h 586216"/>
                    <a:gd name="connsiteX69" fmla="*/ 144942 w 609549"/>
                    <a:gd name="connsiteY69" fmla="*/ 32464 h 586216"/>
                    <a:gd name="connsiteX70" fmla="*/ 158702 w 609549"/>
                    <a:gd name="connsiteY70" fmla="*/ 26758 h 586216"/>
                    <a:gd name="connsiteX71" fmla="*/ 254809 w 609549"/>
                    <a:gd name="connsiteY71" fmla="*/ 6542 h 586216"/>
                    <a:gd name="connsiteX72" fmla="*/ 321015 w 609549"/>
                    <a:gd name="connsiteY72" fmla="*/ 29913 h 586216"/>
                    <a:gd name="connsiteX73" fmla="*/ 260017 w 609549"/>
                    <a:gd name="connsiteY73" fmla="*/ 97465 h 586216"/>
                    <a:gd name="connsiteX74" fmla="*/ 193067 w 609549"/>
                    <a:gd name="connsiteY74" fmla="*/ 30626 h 586216"/>
                    <a:gd name="connsiteX75" fmla="*/ 254809 w 609549"/>
                    <a:gd name="connsiteY75" fmla="*/ 6542 h 586216"/>
                    <a:gd name="connsiteX76" fmla="*/ 503105 w 609549"/>
                    <a:gd name="connsiteY76" fmla="*/ 953 h 586216"/>
                    <a:gd name="connsiteX77" fmla="*/ 538560 w 609549"/>
                    <a:gd name="connsiteY77" fmla="*/ 10911 h 586216"/>
                    <a:gd name="connsiteX78" fmla="*/ 542083 w 609549"/>
                    <a:gd name="connsiteY78" fmla="*/ 30073 h 586216"/>
                    <a:gd name="connsiteX79" fmla="*/ 465709 w 609549"/>
                    <a:gd name="connsiteY79" fmla="*/ 106341 h 586216"/>
                    <a:gd name="connsiteX80" fmla="*/ 465709 w 609549"/>
                    <a:gd name="connsiteY80" fmla="*/ 139911 h 586216"/>
                    <a:gd name="connsiteX81" fmla="*/ 542131 w 609549"/>
                    <a:gd name="connsiteY81" fmla="*/ 216227 h 586216"/>
                    <a:gd name="connsiteX82" fmla="*/ 538655 w 609549"/>
                    <a:gd name="connsiteY82" fmla="*/ 235246 h 586216"/>
                    <a:gd name="connsiteX83" fmla="*/ 442187 w 609549"/>
                    <a:gd name="connsiteY83" fmla="*/ 237528 h 586216"/>
                    <a:gd name="connsiteX84" fmla="*/ 399238 w 609549"/>
                    <a:gd name="connsiteY84" fmla="*/ 280370 h 586216"/>
                    <a:gd name="connsiteX85" fmla="*/ 328482 w 609549"/>
                    <a:gd name="connsiteY85" fmla="*/ 209712 h 586216"/>
                    <a:gd name="connsiteX86" fmla="*/ 372240 w 609549"/>
                    <a:gd name="connsiteY86" fmla="*/ 166015 h 586216"/>
                    <a:gd name="connsiteX87" fmla="*/ 400571 w 609549"/>
                    <a:gd name="connsiteY87" fmla="*/ 36064 h 586216"/>
                    <a:gd name="connsiteX88" fmla="*/ 503105 w 609549"/>
                    <a:gd name="connsiteY88" fmla="*/ 953 h 586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</a:cxnLst>
                  <a:rect l="l" t="t" r="r" b="b"/>
                  <a:pathLst>
                    <a:path w="609549" h="586216">
                      <a:moveTo>
                        <a:pt x="61288" y="383285"/>
                      </a:moveTo>
                      <a:cubicBezTo>
                        <a:pt x="64829" y="383106"/>
                        <a:pt x="68448" y="384367"/>
                        <a:pt x="71162" y="387101"/>
                      </a:cubicBezTo>
                      <a:lnTo>
                        <a:pt x="120018" y="435892"/>
                      </a:lnTo>
                      <a:cubicBezTo>
                        <a:pt x="125113" y="440933"/>
                        <a:pt x="125113" y="449160"/>
                        <a:pt x="120018" y="454200"/>
                      </a:cubicBezTo>
                      <a:lnTo>
                        <a:pt x="56639" y="517543"/>
                      </a:lnTo>
                      <a:cubicBezTo>
                        <a:pt x="50211" y="523963"/>
                        <a:pt x="39211" y="522013"/>
                        <a:pt x="35592" y="513644"/>
                      </a:cubicBezTo>
                      <a:cubicBezTo>
                        <a:pt x="17783" y="472794"/>
                        <a:pt x="23211" y="424288"/>
                        <a:pt x="51877" y="388099"/>
                      </a:cubicBezTo>
                      <a:cubicBezTo>
                        <a:pt x="54282" y="385079"/>
                        <a:pt x="57746" y="383463"/>
                        <a:pt x="61288" y="383285"/>
                      </a:cubicBezTo>
                      <a:close/>
                      <a:moveTo>
                        <a:pt x="235245" y="302810"/>
                      </a:moveTo>
                      <a:lnTo>
                        <a:pt x="306042" y="373466"/>
                      </a:lnTo>
                      <a:lnTo>
                        <a:pt x="258717" y="420680"/>
                      </a:lnTo>
                      <a:cubicBezTo>
                        <a:pt x="274667" y="464329"/>
                        <a:pt x="265192" y="515300"/>
                        <a:pt x="230246" y="550152"/>
                      </a:cubicBezTo>
                      <a:cubicBezTo>
                        <a:pt x="192919" y="587430"/>
                        <a:pt x="137644" y="595798"/>
                        <a:pt x="92223" y="575305"/>
                      </a:cubicBezTo>
                      <a:cubicBezTo>
                        <a:pt x="84701" y="571882"/>
                        <a:pt x="82892" y="561992"/>
                        <a:pt x="88748" y="556143"/>
                      </a:cubicBezTo>
                      <a:lnTo>
                        <a:pt x="165115" y="479877"/>
                      </a:lnTo>
                      <a:cubicBezTo>
                        <a:pt x="174399" y="470605"/>
                        <a:pt x="174399" y="455580"/>
                        <a:pt x="165115" y="446308"/>
                      </a:cubicBezTo>
                      <a:lnTo>
                        <a:pt x="88700" y="369995"/>
                      </a:lnTo>
                      <a:cubicBezTo>
                        <a:pt x="82844" y="364194"/>
                        <a:pt x="84653" y="354399"/>
                        <a:pt x="92128" y="350976"/>
                      </a:cubicBezTo>
                      <a:cubicBezTo>
                        <a:pt x="122789" y="337092"/>
                        <a:pt x="157973" y="336379"/>
                        <a:pt x="189111" y="348884"/>
                      </a:cubicBezTo>
                      <a:close/>
                      <a:moveTo>
                        <a:pt x="257958" y="161679"/>
                      </a:moveTo>
                      <a:lnTo>
                        <a:pt x="317251" y="220879"/>
                      </a:lnTo>
                      <a:lnTo>
                        <a:pt x="388070" y="291586"/>
                      </a:lnTo>
                      <a:lnTo>
                        <a:pt x="604906" y="508130"/>
                      </a:lnTo>
                      <a:cubicBezTo>
                        <a:pt x="611097" y="514311"/>
                        <a:pt x="611097" y="524344"/>
                        <a:pt x="604906" y="530526"/>
                      </a:cubicBezTo>
                      <a:lnTo>
                        <a:pt x="556567" y="578789"/>
                      </a:lnTo>
                      <a:cubicBezTo>
                        <a:pt x="553471" y="581880"/>
                        <a:pt x="549423" y="583449"/>
                        <a:pt x="545327" y="583449"/>
                      </a:cubicBezTo>
                      <a:cubicBezTo>
                        <a:pt x="541279" y="583449"/>
                        <a:pt x="537231" y="581880"/>
                        <a:pt x="534135" y="578789"/>
                      </a:cubicBezTo>
                      <a:lnTo>
                        <a:pt x="317251" y="362293"/>
                      </a:lnTo>
                      <a:lnTo>
                        <a:pt x="246481" y="291586"/>
                      </a:lnTo>
                      <a:lnTo>
                        <a:pt x="187140" y="232339"/>
                      </a:lnTo>
                      <a:close/>
                      <a:moveTo>
                        <a:pt x="58606" y="160814"/>
                      </a:moveTo>
                      <a:lnTo>
                        <a:pt x="126401" y="228498"/>
                      </a:lnTo>
                      <a:lnTo>
                        <a:pt x="111975" y="242899"/>
                      </a:lnTo>
                      <a:lnTo>
                        <a:pt x="119307" y="250219"/>
                      </a:lnTo>
                      <a:cubicBezTo>
                        <a:pt x="126877" y="257824"/>
                        <a:pt x="126877" y="270087"/>
                        <a:pt x="119307" y="277692"/>
                      </a:cubicBezTo>
                      <a:lnTo>
                        <a:pt x="115641" y="281352"/>
                      </a:lnTo>
                      <a:cubicBezTo>
                        <a:pt x="108024" y="288909"/>
                        <a:pt x="95741" y="288909"/>
                        <a:pt x="88123" y="281352"/>
                      </a:cubicBezTo>
                      <a:lnTo>
                        <a:pt x="5712" y="199029"/>
                      </a:lnTo>
                      <a:cubicBezTo>
                        <a:pt x="-1905" y="191424"/>
                        <a:pt x="-1905" y="179161"/>
                        <a:pt x="5712" y="171604"/>
                      </a:cubicBezTo>
                      <a:lnTo>
                        <a:pt x="9378" y="167944"/>
                      </a:lnTo>
                      <a:cubicBezTo>
                        <a:pt x="16948" y="160339"/>
                        <a:pt x="29231" y="160339"/>
                        <a:pt x="36849" y="167944"/>
                      </a:cubicBezTo>
                      <a:lnTo>
                        <a:pt x="44180" y="175264"/>
                      </a:lnTo>
                      <a:close/>
                      <a:moveTo>
                        <a:pt x="585775" y="66370"/>
                      </a:moveTo>
                      <a:cubicBezTo>
                        <a:pt x="589775" y="67101"/>
                        <a:pt x="593430" y="69680"/>
                        <a:pt x="595263" y="73839"/>
                      </a:cubicBezTo>
                      <a:cubicBezTo>
                        <a:pt x="613072" y="114675"/>
                        <a:pt x="607644" y="163212"/>
                        <a:pt x="578978" y="199341"/>
                      </a:cubicBezTo>
                      <a:cubicBezTo>
                        <a:pt x="574168" y="205379"/>
                        <a:pt x="565121" y="205854"/>
                        <a:pt x="559693" y="200387"/>
                      </a:cubicBezTo>
                      <a:lnTo>
                        <a:pt x="510789" y="151612"/>
                      </a:lnTo>
                      <a:cubicBezTo>
                        <a:pt x="505742" y="146526"/>
                        <a:pt x="505742" y="138349"/>
                        <a:pt x="510789" y="133262"/>
                      </a:cubicBezTo>
                      <a:lnTo>
                        <a:pt x="574216" y="69988"/>
                      </a:lnTo>
                      <a:cubicBezTo>
                        <a:pt x="577430" y="66756"/>
                        <a:pt x="581775" y="65639"/>
                        <a:pt x="585775" y="66370"/>
                      </a:cubicBezTo>
                      <a:close/>
                      <a:moveTo>
                        <a:pt x="158702" y="26758"/>
                      </a:moveTo>
                      <a:cubicBezTo>
                        <a:pt x="163655" y="26758"/>
                        <a:pt x="168654" y="28660"/>
                        <a:pt x="172463" y="32464"/>
                      </a:cubicBezTo>
                      <a:lnTo>
                        <a:pt x="179701" y="39691"/>
                      </a:lnTo>
                      <a:lnTo>
                        <a:pt x="246935" y="106831"/>
                      </a:lnTo>
                      <a:lnTo>
                        <a:pt x="254886" y="114819"/>
                      </a:lnTo>
                      <a:cubicBezTo>
                        <a:pt x="261457" y="121334"/>
                        <a:pt x="262362" y="131414"/>
                        <a:pt x="257600" y="138879"/>
                      </a:cubicBezTo>
                      <a:cubicBezTo>
                        <a:pt x="256839" y="140068"/>
                        <a:pt x="255934" y="141209"/>
                        <a:pt x="254886" y="142255"/>
                      </a:cubicBezTo>
                      <a:lnTo>
                        <a:pt x="252315" y="144823"/>
                      </a:lnTo>
                      <a:lnTo>
                        <a:pt x="246696" y="150434"/>
                      </a:lnTo>
                      <a:lnTo>
                        <a:pt x="175892" y="221140"/>
                      </a:lnTo>
                      <a:lnTo>
                        <a:pt x="172463" y="224611"/>
                      </a:lnTo>
                      <a:cubicBezTo>
                        <a:pt x="171702" y="225324"/>
                        <a:pt x="170940" y="225990"/>
                        <a:pt x="170130" y="226560"/>
                      </a:cubicBezTo>
                      <a:cubicBezTo>
                        <a:pt x="167749" y="228319"/>
                        <a:pt x="165083" y="229413"/>
                        <a:pt x="162274" y="229936"/>
                      </a:cubicBezTo>
                      <a:cubicBezTo>
                        <a:pt x="161083" y="230174"/>
                        <a:pt x="159893" y="230269"/>
                        <a:pt x="158702" y="230269"/>
                      </a:cubicBezTo>
                      <a:cubicBezTo>
                        <a:pt x="153703" y="230269"/>
                        <a:pt x="148751" y="228367"/>
                        <a:pt x="144942" y="224611"/>
                      </a:cubicBezTo>
                      <a:lnTo>
                        <a:pt x="137609" y="217288"/>
                      </a:lnTo>
                      <a:lnTo>
                        <a:pt x="69804" y="149578"/>
                      </a:lnTo>
                      <a:lnTo>
                        <a:pt x="62519" y="142255"/>
                      </a:lnTo>
                      <a:cubicBezTo>
                        <a:pt x="54900" y="134647"/>
                        <a:pt x="54900" y="122380"/>
                        <a:pt x="62519" y="114819"/>
                      </a:cubicBezTo>
                      <a:lnTo>
                        <a:pt x="144942" y="32464"/>
                      </a:lnTo>
                      <a:cubicBezTo>
                        <a:pt x="148751" y="28660"/>
                        <a:pt x="153750" y="26758"/>
                        <a:pt x="158702" y="26758"/>
                      </a:cubicBezTo>
                      <a:close/>
                      <a:moveTo>
                        <a:pt x="254809" y="6542"/>
                      </a:moveTo>
                      <a:cubicBezTo>
                        <a:pt x="277279" y="4029"/>
                        <a:pt x="300492" y="9424"/>
                        <a:pt x="321015" y="29913"/>
                      </a:cubicBezTo>
                      <a:cubicBezTo>
                        <a:pt x="380347" y="89193"/>
                        <a:pt x="337205" y="46124"/>
                        <a:pt x="260017" y="97465"/>
                      </a:cubicBezTo>
                      <a:lnTo>
                        <a:pt x="193067" y="30626"/>
                      </a:lnTo>
                      <a:cubicBezTo>
                        <a:pt x="210614" y="19479"/>
                        <a:pt x="232340" y="9056"/>
                        <a:pt x="254809" y="6542"/>
                      </a:cubicBezTo>
                      <a:close/>
                      <a:moveTo>
                        <a:pt x="503105" y="953"/>
                      </a:moveTo>
                      <a:cubicBezTo>
                        <a:pt x="515252" y="2468"/>
                        <a:pt x="527216" y="5788"/>
                        <a:pt x="538560" y="10911"/>
                      </a:cubicBezTo>
                      <a:cubicBezTo>
                        <a:pt x="546131" y="14334"/>
                        <a:pt x="547940" y="24224"/>
                        <a:pt x="542083" y="30073"/>
                      </a:cubicBezTo>
                      <a:lnTo>
                        <a:pt x="465709" y="106341"/>
                      </a:lnTo>
                      <a:cubicBezTo>
                        <a:pt x="456424" y="115613"/>
                        <a:pt x="456424" y="130639"/>
                        <a:pt x="465709" y="139911"/>
                      </a:cubicBezTo>
                      <a:lnTo>
                        <a:pt x="542131" y="216227"/>
                      </a:lnTo>
                      <a:cubicBezTo>
                        <a:pt x="547940" y="222028"/>
                        <a:pt x="546178" y="231823"/>
                        <a:pt x="538655" y="235246"/>
                      </a:cubicBezTo>
                      <a:cubicBezTo>
                        <a:pt x="508181" y="249035"/>
                        <a:pt x="473184" y="249844"/>
                        <a:pt x="442187" y="237528"/>
                      </a:cubicBezTo>
                      <a:lnTo>
                        <a:pt x="399238" y="280370"/>
                      </a:lnTo>
                      <a:lnTo>
                        <a:pt x="328482" y="209712"/>
                      </a:lnTo>
                      <a:lnTo>
                        <a:pt x="372240" y="166015"/>
                      </a:lnTo>
                      <a:cubicBezTo>
                        <a:pt x="356051" y="122270"/>
                        <a:pt x="365527" y="71060"/>
                        <a:pt x="400571" y="36064"/>
                      </a:cubicBezTo>
                      <a:cubicBezTo>
                        <a:pt x="428569" y="8106"/>
                        <a:pt x="466664" y="-3592"/>
                        <a:pt x="503105" y="95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fontScale="32500" lnSpcReduction="20000"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/>
                </a:p>
              </p:txBody>
            </p:sp>
          </p:grpSp>
          <p:grpSp>
            <p:nvGrpSpPr>
              <p:cNvPr id="19" name="ï$1iḍé">
                <a:extLst>
                  <a:ext uri="{FF2B5EF4-FFF2-40B4-BE49-F238E27FC236}">
                    <a16:creationId xmlns:a16="http://schemas.microsoft.com/office/drawing/2014/main" id="{7B8964A9-7B41-409D-BCD3-4D355BCB04A3}"/>
                  </a:ext>
                </a:extLst>
              </p:cNvPr>
              <p:cNvGrpSpPr/>
              <p:nvPr/>
            </p:nvGrpSpPr>
            <p:grpSpPr>
              <a:xfrm>
                <a:off x="7238746" y="4849680"/>
                <a:ext cx="3837228" cy="1104745"/>
                <a:chOff x="666932" y="4425289"/>
                <a:chExt cx="3082945" cy="1104745"/>
              </a:xfrm>
            </p:grpSpPr>
            <p:sp>
              <p:nvSpPr>
                <p:cNvPr id="20" name="íṡľïďè">
                  <a:extLst>
                    <a:ext uri="{FF2B5EF4-FFF2-40B4-BE49-F238E27FC236}">
                      <a16:creationId xmlns:a16="http://schemas.microsoft.com/office/drawing/2014/main" id="{C1DF5DF9-E58D-442D-A906-C082520374B8}"/>
                    </a:ext>
                  </a:extLst>
                </p:cNvPr>
                <p:cNvSpPr txBox="1"/>
                <p:nvPr/>
              </p:nvSpPr>
              <p:spPr bwMode="auto">
                <a:xfrm>
                  <a:off x="666932" y="4425289"/>
                  <a:ext cx="3082945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sz="2000" b="1" dirty="0"/>
                    <a:t>Text here</a:t>
                  </a:r>
                </a:p>
              </p:txBody>
            </p:sp>
            <p:sp>
              <p:nvSpPr>
                <p:cNvPr id="21" name="íšḻiḋe">
                  <a:extLst>
                    <a:ext uri="{FF2B5EF4-FFF2-40B4-BE49-F238E27FC236}">
                      <a16:creationId xmlns:a16="http://schemas.microsoft.com/office/drawing/2014/main" id="{4B395923-3154-41DC-B35D-4B0F15F7B131}"/>
                    </a:ext>
                  </a:extLst>
                </p:cNvPr>
                <p:cNvSpPr/>
                <p:nvPr/>
              </p:nvSpPr>
              <p:spPr bwMode="auto">
                <a:xfrm>
                  <a:off x="666932" y="4867096"/>
                  <a:ext cx="3082945" cy="66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……</a:t>
                  </a:r>
                </a:p>
              </p:txBody>
            </p:sp>
          </p:grpSp>
        </p:grp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49902501-FFB8-4852-8E0A-368B1AF2517E}"/>
                </a:ext>
              </a:extLst>
            </p:cNvPr>
            <p:cNvCxnSpPr/>
            <p:nvPr/>
          </p:nvCxnSpPr>
          <p:spPr>
            <a:xfrm>
              <a:off x="7765555" y="2779205"/>
              <a:ext cx="375334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774D691-D4D2-4204-A0F0-F3D506C83B5B}"/>
                </a:ext>
              </a:extLst>
            </p:cNvPr>
            <p:cNvCxnSpPr/>
            <p:nvPr/>
          </p:nvCxnSpPr>
          <p:spPr>
            <a:xfrm>
              <a:off x="7765555" y="4527770"/>
              <a:ext cx="375334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肘形连接符 48">
              <a:extLst>
                <a:ext uri="{FF2B5EF4-FFF2-40B4-BE49-F238E27FC236}">
                  <a16:creationId xmlns:a16="http://schemas.microsoft.com/office/drawing/2014/main" id="{3946AE4A-0D90-4E79-AA8E-54324AAB6AFF}"/>
                </a:ext>
              </a:extLst>
            </p:cNvPr>
            <p:cNvCxnSpPr>
              <a:stCxn id="38" idx="1"/>
              <a:endCxn id="34" idx="3"/>
            </p:cNvCxnSpPr>
            <p:nvPr/>
          </p:nvCxnSpPr>
          <p:spPr>
            <a:xfrm flipV="1">
              <a:off x="5509981" y="1894132"/>
              <a:ext cx="955178" cy="1745396"/>
            </a:xfrm>
            <a:prstGeom prst="bentConnector3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肘形连接符 50">
              <a:extLst>
                <a:ext uri="{FF2B5EF4-FFF2-40B4-BE49-F238E27FC236}">
                  <a16:creationId xmlns:a16="http://schemas.microsoft.com/office/drawing/2014/main" id="{FD411954-E4E4-400B-BE39-CC8F73A6A572}"/>
                </a:ext>
              </a:extLst>
            </p:cNvPr>
            <p:cNvCxnSpPr>
              <a:stCxn id="38" idx="1"/>
              <a:endCxn id="22" idx="3"/>
            </p:cNvCxnSpPr>
            <p:nvPr/>
          </p:nvCxnSpPr>
          <p:spPr>
            <a:xfrm>
              <a:off x="5509981" y="3639528"/>
              <a:ext cx="955178" cy="1751734"/>
            </a:xfrm>
            <a:prstGeom prst="bentConnector3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C8F3A85-7BF5-43BF-BA07-DCF1EAB18F04}"/>
                </a:ext>
              </a:extLst>
            </p:cNvPr>
            <p:cNvCxnSpPr>
              <a:stCxn id="38" idx="1"/>
              <a:endCxn id="28" idx="3"/>
            </p:cNvCxnSpPr>
            <p:nvPr/>
          </p:nvCxnSpPr>
          <p:spPr>
            <a:xfrm>
              <a:off x="5509981" y="3639528"/>
              <a:ext cx="955178" cy="3169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9918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Section Header Here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753604" y="179069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284745-2711-49BD-9457-9357C8ABC2C1}"/>
              </a:ext>
            </a:extLst>
          </p:cNvPr>
          <p:cNvSpPr/>
          <p:nvPr/>
        </p:nvSpPr>
        <p:spPr>
          <a:xfrm>
            <a:off x="0" y="4686300"/>
            <a:ext cx="12192000" cy="2171700"/>
          </a:xfrm>
          <a:prstGeom prst="rect">
            <a:avLst/>
          </a:prstGeom>
          <a:gradFill>
            <a:gsLst>
              <a:gs pos="0">
                <a:srgbClr val="42287C"/>
              </a:gs>
              <a:gs pos="100000">
                <a:srgbClr val="71409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12">
            <a:extLst>
              <a:ext uri="{FF2B5EF4-FFF2-40B4-BE49-F238E27FC236}">
                <a16:creationId xmlns:a16="http://schemas.microsoft.com/office/drawing/2014/main" id="{AFC16DB5-7926-4100-9845-F8E1A5FAA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9616" y="2291225"/>
            <a:ext cx="6756002" cy="45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35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7A7D55-0EFD-4217-9B31-9AFB501D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F026D15-F302-4ACB-9765-272AF68DA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6D5CEF-5E75-45E9-A722-26F31F86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grpSp>
        <p:nvGrpSpPr>
          <p:cNvPr id="5" name="20890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190BC97-F8CE-49C2-97F0-77035FEA7A2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399" y="1296389"/>
            <a:ext cx="10858501" cy="4578804"/>
            <a:chOff x="660399" y="1296389"/>
            <a:chExt cx="10858501" cy="4578804"/>
          </a:xfrm>
        </p:grpSpPr>
        <p:grpSp>
          <p:nvGrpSpPr>
            <p:cNvPr id="6" name="ïṣ1íḋé">
              <a:extLst>
                <a:ext uri="{FF2B5EF4-FFF2-40B4-BE49-F238E27FC236}">
                  <a16:creationId xmlns:a16="http://schemas.microsoft.com/office/drawing/2014/main" id="{291DC45F-C8E9-4D7C-8B19-AD82D618B6C8}"/>
                </a:ext>
              </a:extLst>
            </p:cNvPr>
            <p:cNvGrpSpPr>
              <a:grpSpLocks/>
            </p:cNvGrpSpPr>
            <p:nvPr/>
          </p:nvGrpSpPr>
          <p:grpSpPr>
            <a:xfrm>
              <a:off x="7395309" y="1296389"/>
              <a:ext cx="3820160" cy="1155195"/>
              <a:chOff x="673100" y="3694742"/>
              <a:chExt cx="4681220" cy="1155195"/>
            </a:xfrm>
          </p:grpSpPr>
          <p:sp>
            <p:nvSpPr>
              <p:cNvPr id="44" name="ïSļïde">
                <a:extLst>
                  <a:ext uri="{FF2B5EF4-FFF2-40B4-BE49-F238E27FC236}">
                    <a16:creationId xmlns:a16="http://schemas.microsoft.com/office/drawing/2014/main" id="{6A18625B-5C1D-40EC-A772-7D6BEC0A509D}"/>
                  </a:ext>
                </a:extLst>
              </p:cNvPr>
              <p:cNvSpPr/>
              <p:nvPr/>
            </p:nvSpPr>
            <p:spPr bwMode="auto">
              <a:xfrm>
                <a:off x="673103" y="4136546"/>
                <a:ext cx="4681217" cy="7133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45" name="ïşľïḋê">
                <a:extLst>
                  <a:ext uri="{FF2B5EF4-FFF2-40B4-BE49-F238E27FC236}">
                    <a16:creationId xmlns:a16="http://schemas.microsoft.com/office/drawing/2014/main" id="{E2223DB2-527C-4A53-B8CA-72428E0E38DB}"/>
                  </a:ext>
                </a:extLst>
              </p:cNvPr>
              <p:cNvSpPr txBox="1"/>
              <p:nvPr/>
            </p:nvSpPr>
            <p:spPr bwMode="auto">
              <a:xfrm>
                <a:off x="673100" y="3694742"/>
                <a:ext cx="468122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7" name="íšľîde">
              <a:extLst>
                <a:ext uri="{FF2B5EF4-FFF2-40B4-BE49-F238E27FC236}">
                  <a16:creationId xmlns:a16="http://schemas.microsoft.com/office/drawing/2014/main" id="{5F0D9CEF-5052-4EEE-9890-2E5D107FABEB}"/>
                </a:ext>
              </a:extLst>
            </p:cNvPr>
            <p:cNvGrpSpPr/>
            <p:nvPr/>
          </p:nvGrpSpPr>
          <p:grpSpPr>
            <a:xfrm>
              <a:off x="660399" y="2137023"/>
              <a:ext cx="6092138" cy="3738170"/>
              <a:chOff x="660399" y="2308068"/>
              <a:chExt cx="6092138" cy="3738170"/>
            </a:xfrm>
          </p:grpSpPr>
          <p:grpSp>
            <p:nvGrpSpPr>
              <p:cNvPr id="33" name="ïṥḷíḍé">
                <a:extLst>
                  <a:ext uri="{FF2B5EF4-FFF2-40B4-BE49-F238E27FC236}">
                    <a16:creationId xmlns:a16="http://schemas.microsoft.com/office/drawing/2014/main" id="{302E5685-900F-4034-8FF4-31A123CBC208}"/>
                  </a:ext>
                </a:extLst>
              </p:cNvPr>
              <p:cNvGrpSpPr/>
              <p:nvPr/>
            </p:nvGrpSpPr>
            <p:grpSpPr>
              <a:xfrm>
                <a:off x="660400" y="2308068"/>
                <a:ext cx="3378614" cy="1303661"/>
                <a:chOff x="660400" y="2346532"/>
                <a:chExt cx="3131556" cy="1303661"/>
              </a:xfrm>
            </p:grpSpPr>
            <p:sp>
              <p:nvSpPr>
                <p:cNvPr id="42" name="íslidé">
                  <a:extLst>
                    <a:ext uri="{FF2B5EF4-FFF2-40B4-BE49-F238E27FC236}">
                      <a16:creationId xmlns:a16="http://schemas.microsoft.com/office/drawing/2014/main" id="{B003B68E-B03F-453D-8857-A9958ECAE224}"/>
                    </a:ext>
                  </a:extLst>
                </p:cNvPr>
                <p:cNvSpPr/>
                <p:nvPr/>
              </p:nvSpPr>
              <p:spPr bwMode="auto">
                <a:xfrm>
                  <a:off x="660402" y="2788336"/>
                  <a:ext cx="3131554" cy="8618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……</a:t>
                  </a:r>
                </a:p>
              </p:txBody>
            </p:sp>
            <p:sp>
              <p:nvSpPr>
                <p:cNvPr id="43" name="iŝḷiḋê">
                  <a:extLst>
                    <a:ext uri="{FF2B5EF4-FFF2-40B4-BE49-F238E27FC236}">
                      <a16:creationId xmlns:a16="http://schemas.microsoft.com/office/drawing/2014/main" id="{172204C1-CA66-4E1A-90AC-F2DBAF4CC0BA}"/>
                    </a:ext>
                  </a:extLst>
                </p:cNvPr>
                <p:cNvSpPr txBox="1"/>
                <p:nvPr/>
              </p:nvSpPr>
              <p:spPr bwMode="auto">
                <a:xfrm>
                  <a:off x="660400" y="2346532"/>
                  <a:ext cx="3131556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r>
                    <a:rPr lang="en-US" altLang="zh-CN" sz="2000" b="1" dirty="0"/>
                    <a:t>Text here</a:t>
                  </a:r>
                </a:p>
              </p:txBody>
            </p:sp>
          </p:grpSp>
          <p:grpSp>
            <p:nvGrpSpPr>
              <p:cNvPr id="34" name="îṥ1ïḋè">
                <a:extLst>
                  <a:ext uri="{FF2B5EF4-FFF2-40B4-BE49-F238E27FC236}">
                    <a16:creationId xmlns:a16="http://schemas.microsoft.com/office/drawing/2014/main" id="{21C4EAFC-7735-4C25-8BF6-27C915EBAAC8}"/>
                  </a:ext>
                </a:extLst>
              </p:cNvPr>
              <p:cNvGrpSpPr/>
              <p:nvPr/>
            </p:nvGrpSpPr>
            <p:grpSpPr>
              <a:xfrm>
                <a:off x="660400" y="3714785"/>
                <a:ext cx="4728468" cy="1114199"/>
                <a:chOff x="660400" y="3491803"/>
                <a:chExt cx="3820160" cy="1114199"/>
              </a:xfrm>
            </p:grpSpPr>
            <p:sp>
              <p:nvSpPr>
                <p:cNvPr id="40" name="ïS1íďè">
                  <a:extLst>
                    <a:ext uri="{FF2B5EF4-FFF2-40B4-BE49-F238E27FC236}">
                      <a16:creationId xmlns:a16="http://schemas.microsoft.com/office/drawing/2014/main" id="{C860B366-8AFF-44B0-8553-8AA841EBE5E2}"/>
                    </a:ext>
                  </a:extLst>
                </p:cNvPr>
                <p:cNvSpPr/>
                <p:nvPr/>
              </p:nvSpPr>
              <p:spPr bwMode="auto">
                <a:xfrm>
                  <a:off x="660402" y="3933608"/>
                  <a:ext cx="3820158" cy="672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……</a:t>
                  </a:r>
                </a:p>
              </p:txBody>
            </p:sp>
            <p:sp>
              <p:nvSpPr>
                <p:cNvPr id="41" name="îṧ1îdè">
                  <a:extLst>
                    <a:ext uri="{FF2B5EF4-FFF2-40B4-BE49-F238E27FC236}">
                      <a16:creationId xmlns:a16="http://schemas.microsoft.com/office/drawing/2014/main" id="{D1D3468A-1754-400F-88C1-05472537359F}"/>
                    </a:ext>
                  </a:extLst>
                </p:cNvPr>
                <p:cNvSpPr txBox="1"/>
                <p:nvPr/>
              </p:nvSpPr>
              <p:spPr bwMode="auto">
                <a:xfrm>
                  <a:off x="660400" y="3491803"/>
                  <a:ext cx="3820160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r>
                    <a:rPr lang="en-US" altLang="zh-CN" sz="2000" b="1" dirty="0"/>
                    <a:t>Text here</a:t>
                  </a:r>
                </a:p>
              </p:txBody>
            </p:sp>
          </p:grpSp>
          <p:grpSp>
            <p:nvGrpSpPr>
              <p:cNvPr id="35" name="iṣḻïḓé">
                <a:extLst>
                  <a:ext uri="{FF2B5EF4-FFF2-40B4-BE49-F238E27FC236}">
                    <a16:creationId xmlns:a16="http://schemas.microsoft.com/office/drawing/2014/main" id="{F471D4D0-3A07-4CC6-B605-DD7CD4A259A7}"/>
                  </a:ext>
                </a:extLst>
              </p:cNvPr>
              <p:cNvGrpSpPr/>
              <p:nvPr/>
            </p:nvGrpSpPr>
            <p:grpSpPr>
              <a:xfrm>
                <a:off x="660399" y="4932039"/>
                <a:ext cx="6092138" cy="1114199"/>
                <a:chOff x="660400" y="4932039"/>
                <a:chExt cx="3820160" cy="1114199"/>
              </a:xfrm>
            </p:grpSpPr>
            <p:sp>
              <p:nvSpPr>
                <p:cNvPr id="38" name="îṡļîďè">
                  <a:extLst>
                    <a:ext uri="{FF2B5EF4-FFF2-40B4-BE49-F238E27FC236}">
                      <a16:creationId xmlns:a16="http://schemas.microsoft.com/office/drawing/2014/main" id="{A7D41587-BFC4-4CD1-A140-D8883C97E59B}"/>
                    </a:ext>
                  </a:extLst>
                </p:cNvPr>
                <p:cNvSpPr/>
                <p:nvPr/>
              </p:nvSpPr>
              <p:spPr bwMode="auto">
                <a:xfrm>
                  <a:off x="660402" y="5373844"/>
                  <a:ext cx="3820158" cy="6723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  <a:p>
                  <a:pPr marL="171450" indent="-171450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……</a:t>
                  </a:r>
                </a:p>
              </p:txBody>
            </p:sp>
            <p:sp>
              <p:nvSpPr>
                <p:cNvPr id="39" name="iṥļidê">
                  <a:extLst>
                    <a:ext uri="{FF2B5EF4-FFF2-40B4-BE49-F238E27FC236}">
                      <a16:creationId xmlns:a16="http://schemas.microsoft.com/office/drawing/2014/main" id="{F00AF732-0D7F-4FCB-B25F-CA06E0E4A1B4}"/>
                    </a:ext>
                  </a:extLst>
                </p:cNvPr>
                <p:cNvSpPr txBox="1"/>
                <p:nvPr/>
              </p:nvSpPr>
              <p:spPr bwMode="auto">
                <a:xfrm>
                  <a:off x="660400" y="4932039"/>
                  <a:ext cx="3820160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r>
                    <a:rPr lang="en-US" altLang="zh-CN" sz="2000" b="1" dirty="0"/>
                    <a:t>Text here</a:t>
                  </a:r>
                </a:p>
              </p:txBody>
            </p:sp>
          </p:grp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B3A0B501-6C7D-4FA2-83E5-ECC35A79F305}"/>
                  </a:ext>
                </a:extLst>
              </p:cNvPr>
              <p:cNvCxnSpPr/>
              <p:nvPr/>
            </p:nvCxnSpPr>
            <p:spPr>
              <a:xfrm>
                <a:off x="660400" y="3663257"/>
                <a:ext cx="2987869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ECDC1A9-CBF0-49E1-BBD2-8D11456A78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400" y="4880512"/>
                <a:ext cx="3678335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ïŝ1íḑè">
              <a:extLst>
                <a:ext uri="{FF2B5EF4-FFF2-40B4-BE49-F238E27FC236}">
                  <a16:creationId xmlns:a16="http://schemas.microsoft.com/office/drawing/2014/main" id="{666D91D6-7837-4B72-83AB-BC85C52A2DE1}"/>
                </a:ext>
              </a:extLst>
            </p:cNvPr>
            <p:cNvSpPr/>
            <p:nvPr/>
          </p:nvSpPr>
          <p:spPr>
            <a:xfrm>
              <a:off x="4208437" y="2768644"/>
              <a:ext cx="592454" cy="64822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0000" tIns="46800" rIns="90000" bIns="46800" numCol="1" anchor="ctr">
              <a:normAutofit/>
            </a:bodyPr>
            <a:lstStyle/>
            <a:p>
              <a:pPr algn="ctr">
                <a:defRPr sz="3200" cap="none">
                  <a:solidFill>
                    <a:srgbClr val="FFFFFF"/>
                  </a:solidFill>
                </a:defRPr>
              </a:pPr>
              <a:r>
                <a:rPr lang="en-US" altLang="zh-CN" sz="2800" b="1" dirty="0"/>
                <a:t>1</a:t>
              </a:r>
              <a:endParaRPr sz="2800" b="1" dirty="0"/>
            </a:p>
          </p:txBody>
        </p:sp>
        <p:sp>
          <p:nvSpPr>
            <p:cNvPr id="9" name="îṧḷîďe">
              <a:extLst>
                <a:ext uri="{FF2B5EF4-FFF2-40B4-BE49-F238E27FC236}">
                  <a16:creationId xmlns:a16="http://schemas.microsoft.com/office/drawing/2014/main" id="{2BF579AD-1893-4D7E-98B6-7C3A9CBC1533}"/>
                </a:ext>
              </a:extLst>
            </p:cNvPr>
            <p:cNvSpPr/>
            <p:nvPr/>
          </p:nvSpPr>
          <p:spPr>
            <a:xfrm>
              <a:off x="4178417" y="2376297"/>
              <a:ext cx="1267729" cy="1432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5" extrusionOk="0">
                  <a:moveTo>
                    <a:pt x="9959" y="21394"/>
                  </a:moveTo>
                  <a:lnTo>
                    <a:pt x="894" y="16867"/>
                  </a:lnTo>
                  <a:cubicBezTo>
                    <a:pt x="639" y="16746"/>
                    <a:pt x="423" y="16570"/>
                    <a:pt x="267" y="16355"/>
                  </a:cubicBezTo>
                  <a:cubicBezTo>
                    <a:pt x="112" y="16144"/>
                    <a:pt x="21" y="15901"/>
                    <a:pt x="0" y="15650"/>
                  </a:cubicBezTo>
                  <a:lnTo>
                    <a:pt x="0" y="15204"/>
                  </a:lnTo>
                  <a:lnTo>
                    <a:pt x="4900" y="15204"/>
                  </a:lnTo>
                  <a:cubicBezTo>
                    <a:pt x="7542" y="14971"/>
                    <a:pt x="9522" y="12961"/>
                    <a:pt x="9421" y="10615"/>
                  </a:cubicBezTo>
                  <a:cubicBezTo>
                    <a:pt x="9326" y="8405"/>
                    <a:pt x="7391" y="6600"/>
                    <a:pt x="4900" y="6397"/>
                  </a:cubicBezTo>
                  <a:lnTo>
                    <a:pt x="27" y="6397"/>
                  </a:lnTo>
                  <a:lnTo>
                    <a:pt x="27" y="5923"/>
                  </a:lnTo>
                  <a:cubicBezTo>
                    <a:pt x="85" y="5665"/>
                    <a:pt x="211" y="5422"/>
                    <a:pt x="397" y="5217"/>
                  </a:cubicBezTo>
                  <a:cubicBezTo>
                    <a:pt x="575" y="5018"/>
                    <a:pt x="804" y="4859"/>
                    <a:pt x="1063" y="4752"/>
                  </a:cubicBezTo>
                  <a:lnTo>
                    <a:pt x="10162" y="171"/>
                  </a:lnTo>
                  <a:cubicBezTo>
                    <a:pt x="10359" y="70"/>
                    <a:pt x="10581" y="12"/>
                    <a:pt x="10809" y="2"/>
                  </a:cubicBezTo>
                  <a:cubicBezTo>
                    <a:pt x="11087" y="-11"/>
                    <a:pt x="11364" y="48"/>
                    <a:pt x="11606" y="171"/>
                  </a:cubicBezTo>
                  <a:lnTo>
                    <a:pt x="20633" y="4823"/>
                  </a:lnTo>
                  <a:cubicBezTo>
                    <a:pt x="20937" y="4962"/>
                    <a:pt x="21189" y="5176"/>
                    <a:pt x="21361" y="5438"/>
                  </a:cubicBezTo>
                  <a:cubicBezTo>
                    <a:pt x="21505" y="5658"/>
                    <a:pt x="21587" y="5906"/>
                    <a:pt x="21600" y="6161"/>
                  </a:cubicBezTo>
                  <a:lnTo>
                    <a:pt x="21600" y="15566"/>
                  </a:lnTo>
                  <a:cubicBezTo>
                    <a:pt x="21586" y="15801"/>
                    <a:pt x="21504" y="16029"/>
                    <a:pt x="21364" y="16228"/>
                  </a:cubicBezTo>
                  <a:cubicBezTo>
                    <a:pt x="21201" y="16460"/>
                    <a:pt x="20966" y="16645"/>
                    <a:pt x="20686" y="16760"/>
                  </a:cubicBezTo>
                  <a:lnTo>
                    <a:pt x="11713" y="21383"/>
                  </a:lnTo>
                  <a:cubicBezTo>
                    <a:pt x="11433" y="21519"/>
                    <a:pt x="11119" y="21589"/>
                    <a:pt x="10800" y="21585"/>
                  </a:cubicBezTo>
                  <a:cubicBezTo>
                    <a:pt x="10506" y="21582"/>
                    <a:pt x="10218" y="21516"/>
                    <a:pt x="9959" y="2139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" name="ïś1ïḋè">
              <a:extLst>
                <a:ext uri="{FF2B5EF4-FFF2-40B4-BE49-F238E27FC236}">
                  <a16:creationId xmlns:a16="http://schemas.microsoft.com/office/drawing/2014/main" id="{77EC2449-6362-4DB1-A0A5-8B108710B23A}"/>
                </a:ext>
              </a:extLst>
            </p:cNvPr>
            <p:cNvSpPr/>
            <p:nvPr/>
          </p:nvSpPr>
          <p:spPr>
            <a:xfrm>
              <a:off x="4817111" y="2378411"/>
              <a:ext cx="628814" cy="143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595" extrusionOk="0">
                  <a:moveTo>
                    <a:pt x="0" y="4"/>
                  </a:moveTo>
                  <a:lnTo>
                    <a:pt x="38" y="21595"/>
                  </a:lnTo>
                  <a:cubicBezTo>
                    <a:pt x="429" y="21576"/>
                    <a:pt x="813" y="21536"/>
                    <a:pt x="1181" y="21474"/>
                  </a:cubicBezTo>
                  <a:cubicBezTo>
                    <a:pt x="1609" y="21403"/>
                    <a:pt x="2011" y="21305"/>
                    <a:pt x="2374" y="21182"/>
                  </a:cubicBezTo>
                  <a:lnTo>
                    <a:pt x="19601" y="16781"/>
                  </a:lnTo>
                  <a:cubicBezTo>
                    <a:pt x="20180" y="16663"/>
                    <a:pt x="20673" y="16477"/>
                    <a:pt x="21025" y="16244"/>
                  </a:cubicBezTo>
                  <a:cubicBezTo>
                    <a:pt x="21401" y="15993"/>
                    <a:pt x="21600" y="15699"/>
                    <a:pt x="21595" y="15399"/>
                  </a:cubicBezTo>
                  <a:lnTo>
                    <a:pt x="21561" y="6225"/>
                  </a:lnTo>
                  <a:cubicBezTo>
                    <a:pt x="21577" y="5922"/>
                    <a:pt x="21395" y="5623"/>
                    <a:pt x="21034" y="5364"/>
                  </a:cubicBezTo>
                  <a:cubicBezTo>
                    <a:pt x="20684" y="5112"/>
                    <a:pt x="20180" y="4908"/>
                    <a:pt x="19579" y="4776"/>
                  </a:cubicBezTo>
                  <a:lnTo>
                    <a:pt x="1486" y="160"/>
                  </a:lnTo>
                  <a:cubicBezTo>
                    <a:pt x="1247" y="95"/>
                    <a:pt x="983" y="48"/>
                    <a:pt x="707" y="23"/>
                  </a:cubicBezTo>
                  <a:cubicBezTo>
                    <a:pt x="474" y="1"/>
                    <a:pt x="236" y="-5"/>
                    <a:pt x="0" y="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" name="ïṥ1ïḑé">
              <a:extLst>
                <a:ext uri="{FF2B5EF4-FFF2-40B4-BE49-F238E27FC236}">
                  <a16:creationId xmlns:a16="http://schemas.microsoft.com/office/drawing/2014/main" id="{49192589-44CD-47D6-A249-C768AC276F94}"/>
                </a:ext>
              </a:extLst>
            </p:cNvPr>
            <p:cNvSpPr/>
            <p:nvPr/>
          </p:nvSpPr>
          <p:spPr>
            <a:xfrm>
              <a:off x="5479447" y="3485935"/>
              <a:ext cx="592453" cy="6482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0000" tIns="46800" rIns="90000" bIns="46800" numCol="1" anchor="ctr">
              <a:normAutofit/>
            </a:bodyPr>
            <a:lstStyle/>
            <a:p>
              <a:pPr algn="ctr">
                <a:defRPr sz="3200" cap="none">
                  <a:solidFill>
                    <a:srgbClr val="FFFFFF"/>
                  </a:solidFill>
                </a:defRPr>
              </a:pPr>
              <a:r>
                <a:rPr lang="en-US" altLang="zh-CN" sz="2800" b="1" dirty="0"/>
                <a:t>3</a:t>
              </a:r>
              <a:endParaRPr sz="2800" b="1" dirty="0"/>
            </a:p>
          </p:txBody>
        </p:sp>
        <p:sp>
          <p:nvSpPr>
            <p:cNvPr id="12" name="ïṩḷíďé">
              <a:extLst>
                <a:ext uri="{FF2B5EF4-FFF2-40B4-BE49-F238E27FC236}">
                  <a16:creationId xmlns:a16="http://schemas.microsoft.com/office/drawing/2014/main" id="{5AD12E4C-684A-40AF-910E-CD5CA0A39F3D}"/>
                </a:ext>
              </a:extLst>
            </p:cNvPr>
            <p:cNvSpPr/>
            <p:nvPr/>
          </p:nvSpPr>
          <p:spPr>
            <a:xfrm>
              <a:off x="5449426" y="3093587"/>
              <a:ext cx="1267729" cy="1432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5" extrusionOk="0">
                  <a:moveTo>
                    <a:pt x="9959" y="21394"/>
                  </a:moveTo>
                  <a:lnTo>
                    <a:pt x="894" y="16867"/>
                  </a:lnTo>
                  <a:cubicBezTo>
                    <a:pt x="639" y="16746"/>
                    <a:pt x="423" y="16570"/>
                    <a:pt x="267" y="16355"/>
                  </a:cubicBezTo>
                  <a:cubicBezTo>
                    <a:pt x="112" y="16144"/>
                    <a:pt x="21" y="15901"/>
                    <a:pt x="0" y="15650"/>
                  </a:cubicBezTo>
                  <a:lnTo>
                    <a:pt x="0" y="15204"/>
                  </a:lnTo>
                  <a:lnTo>
                    <a:pt x="4900" y="15204"/>
                  </a:lnTo>
                  <a:cubicBezTo>
                    <a:pt x="7542" y="14971"/>
                    <a:pt x="9522" y="12961"/>
                    <a:pt x="9421" y="10615"/>
                  </a:cubicBezTo>
                  <a:cubicBezTo>
                    <a:pt x="9326" y="8405"/>
                    <a:pt x="7391" y="6600"/>
                    <a:pt x="4900" y="6397"/>
                  </a:cubicBezTo>
                  <a:lnTo>
                    <a:pt x="27" y="6397"/>
                  </a:lnTo>
                  <a:lnTo>
                    <a:pt x="27" y="5923"/>
                  </a:lnTo>
                  <a:cubicBezTo>
                    <a:pt x="85" y="5665"/>
                    <a:pt x="211" y="5422"/>
                    <a:pt x="397" y="5217"/>
                  </a:cubicBezTo>
                  <a:cubicBezTo>
                    <a:pt x="575" y="5018"/>
                    <a:pt x="804" y="4859"/>
                    <a:pt x="1063" y="4752"/>
                  </a:cubicBezTo>
                  <a:lnTo>
                    <a:pt x="10162" y="171"/>
                  </a:lnTo>
                  <a:cubicBezTo>
                    <a:pt x="10359" y="70"/>
                    <a:pt x="10581" y="12"/>
                    <a:pt x="10809" y="2"/>
                  </a:cubicBezTo>
                  <a:cubicBezTo>
                    <a:pt x="11087" y="-11"/>
                    <a:pt x="11364" y="48"/>
                    <a:pt x="11606" y="171"/>
                  </a:cubicBezTo>
                  <a:lnTo>
                    <a:pt x="20633" y="4823"/>
                  </a:lnTo>
                  <a:cubicBezTo>
                    <a:pt x="20937" y="4962"/>
                    <a:pt x="21189" y="5176"/>
                    <a:pt x="21361" y="5438"/>
                  </a:cubicBezTo>
                  <a:cubicBezTo>
                    <a:pt x="21505" y="5658"/>
                    <a:pt x="21587" y="5906"/>
                    <a:pt x="21600" y="6161"/>
                  </a:cubicBezTo>
                  <a:lnTo>
                    <a:pt x="21600" y="15566"/>
                  </a:lnTo>
                  <a:cubicBezTo>
                    <a:pt x="21586" y="15801"/>
                    <a:pt x="21504" y="16029"/>
                    <a:pt x="21364" y="16228"/>
                  </a:cubicBezTo>
                  <a:cubicBezTo>
                    <a:pt x="21201" y="16460"/>
                    <a:pt x="20966" y="16645"/>
                    <a:pt x="20686" y="16760"/>
                  </a:cubicBezTo>
                  <a:lnTo>
                    <a:pt x="11713" y="21383"/>
                  </a:lnTo>
                  <a:cubicBezTo>
                    <a:pt x="11433" y="21519"/>
                    <a:pt x="11119" y="21589"/>
                    <a:pt x="10800" y="21585"/>
                  </a:cubicBezTo>
                  <a:cubicBezTo>
                    <a:pt x="10506" y="21582"/>
                    <a:pt x="10218" y="21516"/>
                    <a:pt x="9959" y="2139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" name="íšḻiḑè">
              <a:extLst>
                <a:ext uri="{FF2B5EF4-FFF2-40B4-BE49-F238E27FC236}">
                  <a16:creationId xmlns:a16="http://schemas.microsoft.com/office/drawing/2014/main" id="{D324EF93-BEE6-408C-870B-A4AB12137C1F}"/>
                </a:ext>
              </a:extLst>
            </p:cNvPr>
            <p:cNvSpPr/>
            <p:nvPr/>
          </p:nvSpPr>
          <p:spPr>
            <a:xfrm>
              <a:off x="6088120" y="3095702"/>
              <a:ext cx="628814" cy="143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595" extrusionOk="0">
                  <a:moveTo>
                    <a:pt x="0" y="4"/>
                  </a:moveTo>
                  <a:lnTo>
                    <a:pt x="38" y="21595"/>
                  </a:lnTo>
                  <a:cubicBezTo>
                    <a:pt x="429" y="21576"/>
                    <a:pt x="813" y="21536"/>
                    <a:pt x="1181" y="21474"/>
                  </a:cubicBezTo>
                  <a:cubicBezTo>
                    <a:pt x="1609" y="21403"/>
                    <a:pt x="2011" y="21305"/>
                    <a:pt x="2374" y="21182"/>
                  </a:cubicBezTo>
                  <a:lnTo>
                    <a:pt x="19601" y="16781"/>
                  </a:lnTo>
                  <a:cubicBezTo>
                    <a:pt x="20180" y="16663"/>
                    <a:pt x="20673" y="16477"/>
                    <a:pt x="21025" y="16244"/>
                  </a:cubicBezTo>
                  <a:cubicBezTo>
                    <a:pt x="21401" y="15993"/>
                    <a:pt x="21600" y="15699"/>
                    <a:pt x="21595" y="15399"/>
                  </a:cubicBezTo>
                  <a:lnTo>
                    <a:pt x="21561" y="6225"/>
                  </a:lnTo>
                  <a:cubicBezTo>
                    <a:pt x="21577" y="5922"/>
                    <a:pt x="21395" y="5623"/>
                    <a:pt x="21034" y="5364"/>
                  </a:cubicBezTo>
                  <a:cubicBezTo>
                    <a:pt x="20684" y="5112"/>
                    <a:pt x="20180" y="4908"/>
                    <a:pt x="19579" y="4776"/>
                  </a:cubicBezTo>
                  <a:lnTo>
                    <a:pt x="1486" y="160"/>
                  </a:lnTo>
                  <a:cubicBezTo>
                    <a:pt x="1247" y="95"/>
                    <a:pt x="983" y="48"/>
                    <a:pt x="707" y="23"/>
                  </a:cubicBezTo>
                  <a:cubicBezTo>
                    <a:pt x="474" y="1"/>
                    <a:pt x="236" y="-5"/>
                    <a:pt x="0" y="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4" name="íṩlîdè">
              <a:extLst>
                <a:ext uri="{FF2B5EF4-FFF2-40B4-BE49-F238E27FC236}">
                  <a16:creationId xmlns:a16="http://schemas.microsoft.com/office/drawing/2014/main" id="{DE90FF6F-46B5-4CDD-9A82-06CD36D6F30C}"/>
                </a:ext>
              </a:extLst>
            </p:cNvPr>
            <p:cNvSpPr/>
            <p:nvPr/>
          </p:nvSpPr>
          <p:spPr>
            <a:xfrm>
              <a:off x="6763176" y="4201568"/>
              <a:ext cx="592453" cy="6482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0000" tIns="46800" rIns="90000" bIns="46800" numCol="1" anchor="ctr">
              <a:normAutofit/>
            </a:bodyPr>
            <a:lstStyle/>
            <a:p>
              <a:pPr algn="ctr">
                <a:defRPr sz="3200" cap="none">
                  <a:solidFill>
                    <a:srgbClr val="FFFFFF"/>
                  </a:solidFill>
                </a:defRPr>
              </a:pPr>
              <a:r>
                <a:rPr lang="en-US" altLang="zh-CN" sz="2800" b="1" dirty="0"/>
                <a:t>4</a:t>
              </a:r>
              <a:endParaRPr sz="2800" b="1" dirty="0"/>
            </a:p>
          </p:txBody>
        </p:sp>
        <p:sp>
          <p:nvSpPr>
            <p:cNvPr id="15" name="îşļîďé">
              <a:extLst>
                <a:ext uri="{FF2B5EF4-FFF2-40B4-BE49-F238E27FC236}">
                  <a16:creationId xmlns:a16="http://schemas.microsoft.com/office/drawing/2014/main" id="{07A27D24-D608-443D-83DE-4BEA63F34308}"/>
                </a:ext>
              </a:extLst>
            </p:cNvPr>
            <p:cNvSpPr/>
            <p:nvPr/>
          </p:nvSpPr>
          <p:spPr>
            <a:xfrm>
              <a:off x="6733154" y="3809221"/>
              <a:ext cx="1267729" cy="1432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5" extrusionOk="0">
                  <a:moveTo>
                    <a:pt x="9959" y="21394"/>
                  </a:moveTo>
                  <a:lnTo>
                    <a:pt x="894" y="16867"/>
                  </a:lnTo>
                  <a:cubicBezTo>
                    <a:pt x="639" y="16746"/>
                    <a:pt x="423" y="16570"/>
                    <a:pt x="267" y="16355"/>
                  </a:cubicBezTo>
                  <a:cubicBezTo>
                    <a:pt x="112" y="16144"/>
                    <a:pt x="21" y="15901"/>
                    <a:pt x="0" y="15650"/>
                  </a:cubicBezTo>
                  <a:lnTo>
                    <a:pt x="0" y="15204"/>
                  </a:lnTo>
                  <a:lnTo>
                    <a:pt x="4900" y="15204"/>
                  </a:lnTo>
                  <a:cubicBezTo>
                    <a:pt x="7542" y="14971"/>
                    <a:pt x="9522" y="12961"/>
                    <a:pt x="9421" y="10615"/>
                  </a:cubicBezTo>
                  <a:cubicBezTo>
                    <a:pt x="9326" y="8405"/>
                    <a:pt x="7391" y="6600"/>
                    <a:pt x="4900" y="6397"/>
                  </a:cubicBezTo>
                  <a:lnTo>
                    <a:pt x="27" y="6397"/>
                  </a:lnTo>
                  <a:lnTo>
                    <a:pt x="27" y="5923"/>
                  </a:lnTo>
                  <a:cubicBezTo>
                    <a:pt x="85" y="5665"/>
                    <a:pt x="211" y="5422"/>
                    <a:pt x="397" y="5217"/>
                  </a:cubicBezTo>
                  <a:cubicBezTo>
                    <a:pt x="575" y="5018"/>
                    <a:pt x="804" y="4859"/>
                    <a:pt x="1063" y="4752"/>
                  </a:cubicBezTo>
                  <a:lnTo>
                    <a:pt x="10162" y="171"/>
                  </a:lnTo>
                  <a:cubicBezTo>
                    <a:pt x="10359" y="70"/>
                    <a:pt x="10581" y="12"/>
                    <a:pt x="10809" y="2"/>
                  </a:cubicBezTo>
                  <a:cubicBezTo>
                    <a:pt x="11087" y="-11"/>
                    <a:pt x="11364" y="48"/>
                    <a:pt x="11606" y="171"/>
                  </a:cubicBezTo>
                  <a:lnTo>
                    <a:pt x="20633" y="4823"/>
                  </a:lnTo>
                  <a:cubicBezTo>
                    <a:pt x="20937" y="4962"/>
                    <a:pt x="21189" y="5176"/>
                    <a:pt x="21361" y="5438"/>
                  </a:cubicBezTo>
                  <a:cubicBezTo>
                    <a:pt x="21505" y="5658"/>
                    <a:pt x="21587" y="5906"/>
                    <a:pt x="21600" y="6161"/>
                  </a:cubicBezTo>
                  <a:lnTo>
                    <a:pt x="21600" y="15566"/>
                  </a:lnTo>
                  <a:cubicBezTo>
                    <a:pt x="21586" y="15801"/>
                    <a:pt x="21504" y="16029"/>
                    <a:pt x="21364" y="16228"/>
                  </a:cubicBezTo>
                  <a:cubicBezTo>
                    <a:pt x="21201" y="16460"/>
                    <a:pt x="20966" y="16645"/>
                    <a:pt x="20686" y="16760"/>
                  </a:cubicBezTo>
                  <a:lnTo>
                    <a:pt x="11713" y="21383"/>
                  </a:lnTo>
                  <a:cubicBezTo>
                    <a:pt x="11433" y="21519"/>
                    <a:pt x="11119" y="21589"/>
                    <a:pt x="10800" y="21585"/>
                  </a:cubicBezTo>
                  <a:cubicBezTo>
                    <a:pt x="10506" y="21582"/>
                    <a:pt x="10218" y="21516"/>
                    <a:pt x="9959" y="2139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6" name="ísliḋé">
              <a:extLst>
                <a:ext uri="{FF2B5EF4-FFF2-40B4-BE49-F238E27FC236}">
                  <a16:creationId xmlns:a16="http://schemas.microsoft.com/office/drawing/2014/main" id="{DCB57B22-BE9B-46ED-8BFB-E8C9718B10F6}"/>
                </a:ext>
              </a:extLst>
            </p:cNvPr>
            <p:cNvSpPr/>
            <p:nvPr/>
          </p:nvSpPr>
          <p:spPr>
            <a:xfrm>
              <a:off x="7371847" y="3811335"/>
              <a:ext cx="628814" cy="143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595" extrusionOk="0">
                  <a:moveTo>
                    <a:pt x="0" y="4"/>
                  </a:moveTo>
                  <a:lnTo>
                    <a:pt x="38" y="21595"/>
                  </a:lnTo>
                  <a:cubicBezTo>
                    <a:pt x="429" y="21576"/>
                    <a:pt x="813" y="21536"/>
                    <a:pt x="1181" y="21474"/>
                  </a:cubicBezTo>
                  <a:cubicBezTo>
                    <a:pt x="1609" y="21403"/>
                    <a:pt x="2011" y="21305"/>
                    <a:pt x="2374" y="21182"/>
                  </a:cubicBezTo>
                  <a:lnTo>
                    <a:pt x="19601" y="16781"/>
                  </a:lnTo>
                  <a:cubicBezTo>
                    <a:pt x="20180" y="16663"/>
                    <a:pt x="20673" y="16477"/>
                    <a:pt x="21025" y="16244"/>
                  </a:cubicBezTo>
                  <a:cubicBezTo>
                    <a:pt x="21401" y="15993"/>
                    <a:pt x="21600" y="15699"/>
                    <a:pt x="21595" y="15399"/>
                  </a:cubicBezTo>
                  <a:lnTo>
                    <a:pt x="21561" y="6225"/>
                  </a:lnTo>
                  <a:cubicBezTo>
                    <a:pt x="21577" y="5922"/>
                    <a:pt x="21395" y="5623"/>
                    <a:pt x="21034" y="5364"/>
                  </a:cubicBezTo>
                  <a:cubicBezTo>
                    <a:pt x="20684" y="5112"/>
                    <a:pt x="20180" y="4908"/>
                    <a:pt x="19579" y="4776"/>
                  </a:cubicBezTo>
                  <a:lnTo>
                    <a:pt x="1486" y="160"/>
                  </a:lnTo>
                  <a:cubicBezTo>
                    <a:pt x="1247" y="95"/>
                    <a:pt x="983" y="48"/>
                    <a:pt x="707" y="23"/>
                  </a:cubicBezTo>
                  <a:cubicBezTo>
                    <a:pt x="474" y="1"/>
                    <a:pt x="236" y="-5"/>
                    <a:pt x="0" y="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" name="ïS1íḋe">
              <a:extLst>
                <a:ext uri="{FF2B5EF4-FFF2-40B4-BE49-F238E27FC236}">
                  <a16:creationId xmlns:a16="http://schemas.microsoft.com/office/drawing/2014/main" id="{88B0166A-6A12-4092-8FC8-CDC0D12FAE4F}"/>
                </a:ext>
              </a:extLst>
            </p:cNvPr>
            <p:cNvSpPr/>
            <p:nvPr/>
          </p:nvSpPr>
          <p:spPr bwMode="auto">
            <a:xfrm>
              <a:off x="4925490" y="2896440"/>
              <a:ext cx="412056" cy="396409"/>
            </a:xfrm>
            <a:custGeom>
              <a:avLst/>
              <a:gdLst>
                <a:gd name="connsiteX0" fmla="*/ 195114 w 608814"/>
                <a:gd name="connsiteY0" fmla="*/ 351627 h 585693"/>
                <a:gd name="connsiteX1" fmla="*/ 258290 w 608814"/>
                <a:gd name="connsiteY1" fmla="*/ 351627 h 585693"/>
                <a:gd name="connsiteX2" fmla="*/ 282731 w 608814"/>
                <a:gd name="connsiteY2" fmla="*/ 376018 h 585693"/>
                <a:gd name="connsiteX3" fmla="*/ 282731 w 608814"/>
                <a:gd name="connsiteY3" fmla="*/ 561210 h 585693"/>
                <a:gd name="connsiteX4" fmla="*/ 258290 w 608814"/>
                <a:gd name="connsiteY4" fmla="*/ 585693 h 585693"/>
                <a:gd name="connsiteX5" fmla="*/ 195114 w 608814"/>
                <a:gd name="connsiteY5" fmla="*/ 585693 h 585693"/>
                <a:gd name="connsiteX6" fmla="*/ 170673 w 608814"/>
                <a:gd name="connsiteY6" fmla="*/ 561210 h 585693"/>
                <a:gd name="connsiteX7" fmla="*/ 170673 w 608814"/>
                <a:gd name="connsiteY7" fmla="*/ 376018 h 585693"/>
                <a:gd name="connsiteX8" fmla="*/ 195114 w 608814"/>
                <a:gd name="connsiteY8" fmla="*/ 351627 h 585693"/>
                <a:gd name="connsiteX9" fmla="*/ 358100 w 608814"/>
                <a:gd name="connsiteY9" fmla="*/ 249872 h 585693"/>
                <a:gd name="connsiteX10" fmla="*/ 421316 w 608814"/>
                <a:gd name="connsiteY10" fmla="*/ 249872 h 585693"/>
                <a:gd name="connsiteX11" fmla="*/ 445737 w 608814"/>
                <a:gd name="connsiteY11" fmla="*/ 274267 h 585693"/>
                <a:gd name="connsiteX12" fmla="*/ 445737 w 608814"/>
                <a:gd name="connsiteY12" fmla="*/ 561206 h 585693"/>
                <a:gd name="connsiteX13" fmla="*/ 421316 w 608814"/>
                <a:gd name="connsiteY13" fmla="*/ 585693 h 585693"/>
                <a:gd name="connsiteX14" fmla="*/ 358100 w 608814"/>
                <a:gd name="connsiteY14" fmla="*/ 585693 h 585693"/>
                <a:gd name="connsiteX15" fmla="*/ 333679 w 608814"/>
                <a:gd name="connsiteY15" fmla="*/ 561206 h 585693"/>
                <a:gd name="connsiteX16" fmla="*/ 333679 w 608814"/>
                <a:gd name="connsiteY16" fmla="*/ 274267 h 585693"/>
                <a:gd name="connsiteX17" fmla="*/ 358100 w 608814"/>
                <a:gd name="connsiteY17" fmla="*/ 249872 h 585693"/>
                <a:gd name="connsiteX18" fmla="*/ 140260 w 608814"/>
                <a:gd name="connsiteY18" fmla="*/ 224680 h 585693"/>
                <a:gd name="connsiteX19" fmla="*/ 191844 w 608814"/>
                <a:gd name="connsiteY19" fmla="*/ 276122 h 585693"/>
                <a:gd name="connsiteX20" fmla="*/ 140260 w 608814"/>
                <a:gd name="connsiteY20" fmla="*/ 327564 h 585693"/>
                <a:gd name="connsiteX21" fmla="*/ 88676 w 608814"/>
                <a:gd name="connsiteY21" fmla="*/ 276122 h 585693"/>
                <a:gd name="connsiteX22" fmla="*/ 140260 w 608814"/>
                <a:gd name="connsiteY22" fmla="*/ 224680 h 585693"/>
                <a:gd name="connsiteX23" fmla="*/ 521177 w 608814"/>
                <a:gd name="connsiteY23" fmla="*/ 148117 h 585693"/>
                <a:gd name="connsiteX24" fmla="*/ 584301 w 608814"/>
                <a:gd name="connsiteY24" fmla="*/ 148117 h 585693"/>
                <a:gd name="connsiteX25" fmla="*/ 608814 w 608814"/>
                <a:gd name="connsiteY25" fmla="*/ 172601 h 585693"/>
                <a:gd name="connsiteX26" fmla="*/ 608814 w 608814"/>
                <a:gd name="connsiteY26" fmla="*/ 561209 h 585693"/>
                <a:gd name="connsiteX27" fmla="*/ 584301 w 608814"/>
                <a:gd name="connsiteY27" fmla="*/ 585693 h 585693"/>
                <a:gd name="connsiteX28" fmla="*/ 521177 w 608814"/>
                <a:gd name="connsiteY28" fmla="*/ 585693 h 585693"/>
                <a:gd name="connsiteX29" fmla="*/ 496756 w 608814"/>
                <a:gd name="connsiteY29" fmla="*/ 561209 h 585693"/>
                <a:gd name="connsiteX30" fmla="*/ 496756 w 608814"/>
                <a:gd name="connsiteY30" fmla="*/ 172601 h 585693"/>
                <a:gd name="connsiteX31" fmla="*/ 521177 w 608814"/>
                <a:gd name="connsiteY31" fmla="*/ 148117 h 585693"/>
                <a:gd name="connsiteX32" fmla="*/ 116229 w 608814"/>
                <a:gd name="connsiteY32" fmla="*/ 131322 h 585693"/>
                <a:gd name="connsiteX33" fmla="*/ 164246 w 608814"/>
                <a:gd name="connsiteY33" fmla="*/ 131322 h 585693"/>
                <a:gd name="connsiteX34" fmla="*/ 184061 w 608814"/>
                <a:gd name="connsiteY34" fmla="*/ 151113 h 585693"/>
                <a:gd name="connsiteX35" fmla="*/ 184061 w 608814"/>
                <a:gd name="connsiteY35" fmla="*/ 171457 h 585693"/>
                <a:gd name="connsiteX36" fmla="*/ 208669 w 608814"/>
                <a:gd name="connsiteY36" fmla="*/ 186094 h 585693"/>
                <a:gd name="connsiteX37" fmla="*/ 226641 w 608814"/>
                <a:gd name="connsiteY37" fmla="*/ 175692 h 585693"/>
                <a:gd name="connsiteX38" fmla="*/ 253737 w 608814"/>
                <a:gd name="connsiteY38" fmla="*/ 182964 h 585693"/>
                <a:gd name="connsiteX39" fmla="*/ 277792 w 608814"/>
                <a:gd name="connsiteY39" fmla="*/ 224572 h 585693"/>
                <a:gd name="connsiteX40" fmla="*/ 279727 w 608814"/>
                <a:gd name="connsiteY40" fmla="*/ 239577 h 585693"/>
                <a:gd name="connsiteX41" fmla="*/ 270511 w 608814"/>
                <a:gd name="connsiteY41" fmla="*/ 251544 h 585693"/>
                <a:gd name="connsiteX42" fmla="*/ 252355 w 608814"/>
                <a:gd name="connsiteY42" fmla="*/ 262038 h 585693"/>
                <a:gd name="connsiteX43" fmla="*/ 253829 w 608814"/>
                <a:gd name="connsiteY43" fmla="*/ 276122 h 585693"/>
                <a:gd name="connsiteX44" fmla="*/ 252355 w 608814"/>
                <a:gd name="connsiteY44" fmla="*/ 290206 h 585693"/>
                <a:gd name="connsiteX45" fmla="*/ 270511 w 608814"/>
                <a:gd name="connsiteY45" fmla="*/ 300700 h 585693"/>
                <a:gd name="connsiteX46" fmla="*/ 278714 w 608814"/>
                <a:gd name="connsiteY46" fmla="*/ 325094 h 585693"/>
                <a:gd name="connsiteX47" fmla="*/ 258253 w 608814"/>
                <a:gd name="connsiteY47" fmla="*/ 321136 h 585693"/>
                <a:gd name="connsiteX48" fmla="*/ 195858 w 608814"/>
                <a:gd name="connsiteY48" fmla="*/ 321136 h 585693"/>
                <a:gd name="connsiteX49" fmla="*/ 212171 w 608814"/>
                <a:gd name="connsiteY49" fmla="*/ 276122 h 585693"/>
                <a:gd name="connsiteX50" fmla="*/ 140191 w 608814"/>
                <a:gd name="connsiteY50" fmla="*/ 204320 h 585693"/>
                <a:gd name="connsiteX51" fmla="*/ 68304 w 608814"/>
                <a:gd name="connsiteY51" fmla="*/ 276122 h 585693"/>
                <a:gd name="connsiteX52" fmla="*/ 140191 w 608814"/>
                <a:gd name="connsiteY52" fmla="*/ 348016 h 585693"/>
                <a:gd name="connsiteX53" fmla="*/ 148486 w 608814"/>
                <a:gd name="connsiteY53" fmla="*/ 347095 h 585693"/>
                <a:gd name="connsiteX54" fmla="*/ 140099 w 608814"/>
                <a:gd name="connsiteY54" fmla="*/ 376000 h 585693"/>
                <a:gd name="connsiteX55" fmla="*/ 140099 w 608814"/>
                <a:gd name="connsiteY55" fmla="*/ 420922 h 585693"/>
                <a:gd name="connsiteX56" fmla="*/ 116229 w 608814"/>
                <a:gd name="connsiteY56" fmla="*/ 420922 h 585693"/>
                <a:gd name="connsiteX57" fmla="*/ 96413 w 608814"/>
                <a:gd name="connsiteY57" fmla="*/ 401131 h 585693"/>
                <a:gd name="connsiteX58" fmla="*/ 96413 w 608814"/>
                <a:gd name="connsiteY58" fmla="*/ 380787 h 585693"/>
                <a:gd name="connsiteX59" fmla="*/ 71806 w 608814"/>
                <a:gd name="connsiteY59" fmla="*/ 366150 h 585693"/>
                <a:gd name="connsiteX60" fmla="*/ 53742 w 608814"/>
                <a:gd name="connsiteY60" fmla="*/ 376552 h 585693"/>
                <a:gd name="connsiteX61" fmla="*/ 38719 w 608814"/>
                <a:gd name="connsiteY61" fmla="*/ 378577 h 585693"/>
                <a:gd name="connsiteX62" fmla="*/ 26738 w 608814"/>
                <a:gd name="connsiteY62" fmla="*/ 369372 h 585693"/>
                <a:gd name="connsiteX63" fmla="*/ 2683 w 608814"/>
                <a:gd name="connsiteY63" fmla="*/ 327764 h 585693"/>
                <a:gd name="connsiteX64" fmla="*/ 9872 w 608814"/>
                <a:gd name="connsiteY64" fmla="*/ 300700 h 585693"/>
                <a:gd name="connsiteX65" fmla="*/ 28120 w 608814"/>
                <a:gd name="connsiteY65" fmla="*/ 290206 h 585693"/>
                <a:gd name="connsiteX66" fmla="*/ 26645 w 608814"/>
                <a:gd name="connsiteY66" fmla="*/ 276122 h 585693"/>
                <a:gd name="connsiteX67" fmla="*/ 28120 w 608814"/>
                <a:gd name="connsiteY67" fmla="*/ 262038 h 585693"/>
                <a:gd name="connsiteX68" fmla="*/ 9872 w 608814"/>
                <a:gd name="connsiteY68" fmla="*/ 251544 h 585693"/>
                <a:gd name="connsiteX69" fmla="*/ 2683 w 608814"/>
                <a:gd name="connsiteY69" fmla="*/ 224572 h 585693"/>
                <a:gd name="connsiteX70" fmla="*/ 26738 w 608814"/>
                <a:gd name="connsiteY70" fmla="*/ 182964 h 585693"/>
                <a:gd name="connsiteX71" fmla="*/ 38719 w 608814"/>
                <a:gd name="connsiteY71" fmla="*/ 173759 h 585693"/>
                <a:gd name="connsiteX72" fmla="*/ 53742 w 608814"/>
                <a:gd name="connsiteY72" fmla="*/ 175692 h 585693"/>
                <a:gd name="connsiteX73" fmla="*/ 71806 w 608814"/>
                <a:gd name="connsiteY73" fmla="*/ 186094 h 585693"/>
                <a:gd name="connsiteX74" fmla="*/ 96413 w 608814"/>
                <a:gd name="connsiteY74" fmla="*/ 171457 h 585693"/>
                <a:gd name="connsiteX75" fmla="*/ 96413 w 608814"/>
                <a:gd name="connsiteY75" fmla="*/ 151113 h 585693"/>
                <a:gd name="connsiteX76" fmla="*/ 116229 w 608814"/>
                <a:gd name="connsiteY76" fmla="*/ 131322 h 585693"/>
                <a:gd name="connsiteX77" fmla="*/ 445756 w 608814"/>
                <a:gd name="connsiteY77" fmla="*/ 83476 h 585693"/>
                <a:gd name="connsiteX78" fmla="*/ 414140 w 608814"/>
                <a:gd name="connsiteY78" fmla="*/ 115044 h 585693"/>
                <a:gd name="connsiteX79" fmla="*/ 445756 w 608814"/>
                <a:gd name="connsiteY79" fmla="*/ 146520 h 585693"/>
                <a:gd name="connsiteX80" fmla="*/ 477371 w 608814"/>
                <a:gd name="connsiteY80" fmla="*/ 115044 h 585693"/>
                <a:gd name="connsiteX81" fmla="*/ 445756 w 608814"/>
                <a:gd name="connsiteY81" fmla="*/ 83476 h 585693"/>
                <a:gd name="connsiteX82" fmla="*/ 426676 w 608814"/>
                <a:gd name="connsiteY82" fmla="*/ 0 h 585693"/>
                <a:gd name="connsiteX83" fmla="*/ 464835 w 608814"/>
                <a:gd name="connsiteY83" fmla="*/ 0 h 585693"/>
                <a:gd name="connsiteX84" fmla="*/ 480597 w 608814"/>
                <a:gd name="connsiteY84" fmla="*/ 15738 h 585693"/>
                <a:gd name="connsiteX85" fmla="*/ 480597 w 608814"/>
                <a:gd name="connsiteY85" fmla="*/ 31936 h 585693"/>
                <a:gd name="connsiteX86" fmla="*/ 500138 w 608814"/>
                <a:gd name="connsiteY86" fmla="*/ 43533 h 585693"/>
                <a:gd name="connsiteX87" fmla="*/ 514425 w 608814"/>
                <a:gd name="connsiteY87" fmla="*/ 35249 h 585693"/>
                <a:gd name="connsiteX88" fmla="*/ 535901 w 608814"/>
                <a:gd name="connsiteY88" fmla="*/ 40956 h 585693"/>
                <a:gd name="connsiteX89" fmla="*/ 554981 w 608814"/>
                <a:gd name="connsiteY89" fmla="*/ 73996 h 585693"/>
                <a:gd name="connsiteX90" fmla="*/ 556640 w 608814"/>
                <a:gd name="connsiteY90" fmla="*/ 85961 h 585693"/>
                <a:gd name="connsiteX91" fmla="*/ 549266 w 608814"/>
                <a:gd name="connsiteY91" fmla="*/ 95440 h 585693"/>
                <a:gd name="connsiteX92" fmla="*/ 534887 w 608814"/>
                <a:gd name="connsiteY92" fmla="*/ 103815 h 585693"/>
                <a:gd name="connsiteX93" fmla="*/ 535993 w 608814"/>
                <a:gd name="connsiteY93" fmla="*/ 115044 h 585693"/>
                <a:gd name="connsiteX94" fmla="*/ 535717 w 608814"/>
                <a:gd name="connsiteY94" fmla="*/ 117621 h 585693"/>
                <a:gd name="connsiteX95" fmla="*/ 521153 w 608814"/>
                <a:gd name="connsiteY95" fmla="*/ 117621 h 585693"/>
                <a:gd name="connsiteX96" fmla="*/ 466126 w 608814"/>
                <a:gd name="connsiteY96" fmla="*/ 172565 h 585693"/>
                <a:gd name="connsiteX97" fmla="*/ 466126 w 608814"/>
                <a:gd name="connsiteY97" fmla="*/ 229719 h 585693"/>
                <a:gd name="connsiteX98" fmla="*/ 466126 w 608814"/>
                <a:gd name="connsiteY98" fmla="*/ 242604 h 585693"/>
                <a:gd name="connsiteX99" fmla="*/ 453590 w 608814"/>
                <a:gd name="connsiteY99" fmla="*/ 229995 h 585693"/>
                <a:gd name="connsiteX100" fmla="*/ 421330 w 608814"/>
                <a:gd name="connsiteY100" fmla="*/ 219319 h 585693"/>
                <a:gd name="connsiteX101" fmla="*/ 411928 w 608814"/>
                <a:gd name="connsiteY101" fmla="*/ 219319 h 585693"/>
                <a:gd name="connsiteX102" fmla="*/ 410914 w 608814"/>
                <a:gd name="connsiteY102" fmla="*/ 214257 h 585693"/>
                <a:gd name="connsiteX103" fmla="*/ 410914 w 608814"/>
                <a:gd name="connsiteY103" fmla="*/ 198059 h 585693"/>
                <a:gd name="connsiteX104" fmla="*/ 391373 w 608814"/>
                <a:gd name="connsiteY104" fmla="*/ 186463 h 585693"/>
                <a:gd name="connsiteX105" fmla="*/ 377086 w 608814"/>
                <a:gd name="connsiteY105" fmla="*/ 194746 h 585693"/>
                <a:gd name="connsiteX106" fmla="*/ 365104 w 608814"/>
                <a:gd name="connsiteY106" fmla="*/ 196310 h 585693"/>
                <a:gd name="connsiteX107" fmla="*/ 355610 w 608814"/>
                <a:gd name="connsiteY107" fmla="*/ 189040 h 585693"/>
                <a:gd name="connsiteX108" fmla="*/ 336530 w 608814"/>
                <a:gd name="connsiteY108" fmla="*/ 155999 h 585693"/>
                <a:gd name="connsiteX109" fmla="*/ 342245 w 608814"/>
                <a:gd name="connsiteY109" fmla="*/ 134463 h 585693"/>
                <a:gd name="connsiteX110" fmla="*/ 356716 w 608814"/>
                <a:gd name="connsiteY110" fmla="*/ 126180 h 585693"/>
                <a:gd name="connsiteX111" fmla="*/ 355518 w 608814"/>
                <a:gd name="connsiteY111" fmla="*/ 115044 h 585693"/>
                <a:gd name="connsiteX112" fmla="*/ 356716 w 608814"/>
                <a:gd name="connsiteY112" fmla="*/ 103815 h 585693"/>
                <a:gd name="connsiteX113" fmla="*/ 342245 w 608814"/>
                <a:gd name="connsiteY113" fmla="*/ 95440 h 585693"/>
                <a:gd name="connsiteX114" fmla="*/ 336530 w 608814"/>
                <a:gd name="connsiteY114" fmla="*/ 73996 h 585693"/>
                <a:gd name="connsiteX115" fmla="*/ 355610 w 608814"/>
                <a:gd name="connsiteY115" fmla="*/ 40956 h 585693"/>
                <a:gd name="connsiteX116" fmla="*/ 365104 w 608814"/>
                <a:gd name="connsiteY116" fmla="*/ 33685 h 585693"/>
                <a:gd name="connsiteX117" fmla="*/ 377086 w 608814"/>
                <a:gd name="connsiteY117" fmla="*/ 35249 h 585693"/>
                <a:gd name="connsiteX118" fmla="*/ 391373 w 608814"/>
                <a:gd name="connsiteY118" fmla="*/ 43533 h 585693"/>
                <a:gd name="connsiteX119" fmla="*/ 410914 w 608814"/>
                <a:gd name="connsiteY119" fmla="*/ 31936 h 585693"/>
                <a:gd name="connsiteX120" fmla="*/ 410914 w 608814"/>
                <a:gd name="connsiteY120" fmla="*/ 15738 h 585693"/>
                <a:gd name="connsiteX121" fmla="*/ 426676 w 608814"/>
                <a:gd name="connsiteY121" fmla="*/ 0 h 58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608814" h="585693">
                  <a:moveTo>
                    <a:pt x="195114" y="351627"/>
                  </a:moveTo>
                  <a:lnTo>
                    <a:pt x="258290" y="351627"/>
                  </a:lnTo>
                  <a:cubicBezTo>
                    <a:pt x="271848" y="351627"/>
                    <a:pt x="282731" y="362580"/>
                    <a:pt x="282731" y="376018"/>
                  </a:cubicBezTo>
                  <a:lnTo>
                    <a:pt x="282731" y="561210"/>
                  </a:lnTo>
                  <a:cubicBezTo>
                    <a:pt x="282731" y="574740"/>
                    <a:pt x="271848" y="585693"/>
                    <a:pt x="258290" y="585693"/>
                  </a:cubicBezTo>
                  <a:lnTo>
                    <a:pt x="195114" y="585693"/>
                  </a:lnTo>
                  <a:cubicBezTo>
                    <a:pt x="181556" y="585693"/>
                    <a:pt x="170673" y="574740"/>
                    <a:pt x="170673" y="561210"/>
                  </a:cubicBezTo>
                  <a:lnTo>
                    <a:pt x="170673" y="376018"/>
                  </a:lnTo>
                  <a:cubicBezTo>
                    <a:pt x="170673" y="362580"/>
                    <a:pt x="181556" y="351627"/>
                    <a:pt x="195114" y="351627"/>
                  </a:cubicBezTo>
                  <a:close/>
                  <a:moveTo>
                    <a:pt x="358100" y="249872"/>
                  </a:moveTo>
                  <a:lnTo>
                    <a:pt x="421316" y="249872"/>
                  </a:lnTo>
                  <a:cubicBezTo>
                    <a:pt x="434771" y="249872"/>
                    <a:pt x="445737" y="260735"/>
                    <a:pt x="445737" y="274267"/>
                  </a:cubicBezTo>
                  <a:lnTo>
                    <a:pt x="445737" y="561206"/>
                  </a:lnTo>
                  <a:cubicBezTo>
                    <a:pt x="445737" y="574738"/>
                    <a:pt x="434771" y="585693"/>
                    <a:pt x="421316" y="585693"/>
                  </a:cubicBezTo>
                  <a:lnTo>
                    <a:pt x="358100" y="585693"/>
                  </a:lnTo>
                  <a:cubicBezTo>
                    <a:pt x="344645" y="585693"/>
                    <a:pt x="333679" y="574738"/>
                    <a:pt x="333679" y="561206"/>
                  </a:cubicBezTo>
                  <a:lnTo>
                    <a:pt x="333679" y="274267"/>
                  </a:lnTo>
                  <a:cubicBezTo>
                    <a:pt x="333679" y="260735"/>
                    <a:pt x="344645" y="249872"/>
                    <a:pt x="358100" y="249872"/>
                  </a:cubicBezTo>
                  <a:close/>
                  <a:moveTo>
                    <a:pt x="140260" y="224680"/>
                  </a:moveTo>
                  <a:cubicBezTo>
                    <a:pt x="168749" y="224680"/>
                    <a:pt x="191844" y="247711"/>
                    <a:pt x="191844" y="276122"/>
                  </a:cubicBezTo>
                  <a:cubicBezTo>
                    <a:pt x="191844" y="304533"/>
                    <a:pt x="168749" y="327564"/>
                    <a:pt x="140260" y="327564"/>
                  </a:cubicBezTo>
                  <a:cubicBezTo>
                    <a:pt x="111771" y="327564"/>
                    <a:pt x="88676" y="304533"/>
                    <a:pt x="88676" y="276122"/>
                  </a:cubicBezTo>
                  <a:cubicBezTo>
                    <a:pt x="88676" y="247711"/>
                    <a:pt x="111771" y="224680"/>
                    <a:pt x="140260" y="224680"/>
                  </a:cubicBezTo>
                  <a:close/>
                  <a:moveTo>
                    <a:pt x="521177" y="148117"/>
                  </a:moveTo>
                  <a:lnTo>
                    <a:pt x="584301" y="148117"/>
                  </a:lnTo>
                  <a:cubicBezTo>
                    <a:pt x="597848" y="148117"/>
                    <a:pt x="608814" y="159070"/>
                    <a:pt x="608814" y="172601"/>
                  </a:cubicBezTo>
                  <a:lnTo>
                    <a:pt x="608814" y="561209"/>
                  </a:lnTo>
                  <a:cubicBezTo>
                    <a:pt x="608814" y="574740"/>
                    <a:pt x="597848" y="585693"/>
                    <a:pt x="584301" y="585693"/>
                  </a:cubicBezTo>
                  <a:lnTo>
                    <a:pt x="521177" y="585693"/>
                  </a:lnTo>
                  <a:cubicBezTo>
                    <a:pt x="507722" y="585693"/>
                    <a:pt x="496756" y="574740"/>
                    <a:pt x="496756" y="561209"/>
                  </a:cubicBezTo>
                  <a:lnTo>
                    <a:pt x="496756" y="172601"/>
                  </a:lnTo>
                  <a:cubicBezTo>
                    <a:pt x="496756" y="159070"/>
                    <a:pt x="507722" y="148117"/>
                    <a:pt x="521177" y="148117"/>
                  </a:cubicBezTo>
                  <a:close/>
                  <a:moveTo>
                    <a:pt x="116229" y="131322"/>
                  </a:moveTo>
                  <a:lnTo>
                    <a:pt x="164246" y="131322"/>
                  </a:lnTo>
                  <a:cubicBezTo>
                    <a:pt x="175214" y="131322"/>
                    <a:pt x="184061" y="140159"/>
                    <a:pt x="184061" y="151113"/>
                  </a:cubicBezTo>
                  <a:lnTo>
                    <a:pt x="184061" y="171457"/>
                  </a:lnTo>
                  <a:cubicBezTo>
                    <a:pt x="193001" y="175231"/>
                    <a:pt x="201019" y="180386"/>
                    <a:pt x="208669" y="186094"/>
                  </a:cubicBezTo>
                  <a:lnTo>
                    <a:pt x="226641" y="175692"/>
                  </a:lnTo>
                  <a:cubicBezTo>
                    <a:pt x="236134" y="170261"/>
                    <a:pt x="248300" y="173482"/>
                    <a:pt x="253737" y="182964"/>
                  </a:cubicBezTo>
                  <a:lnTo>
                    <a:pt x="277792" y="224572"/>
                  </a:lnTo>
                  <a:cubicBezTo>
                    <a:pt x="280465" y="229083"/>
                    <a:pt x="281110" y="234514"/>
                    <a:pt x="279727" y="239577"/>
                  </a:cubicBezTo>
                  <a:cubicBezTo>
                    <a:pt x="278437" y="244640"/>
                    <a:pt x="275119" y="248966"/>
                    <a:pt x="270511" y="251544"/>
                  </a:cubicBezTo>
                  <a:lnTo>
                    <a:pt x="252355" y="262038"/>
                  </a:lnTo>
                  <a:cubicBezTo>
                    <a:pt x="253000" y="266733"/>
                    <a:pt x="253829" y="271335"/>
                    <a:pt x="253829" y="276122"/>
                  </a:cubicBezTo>
                  <a:cubicBezTo>
                    <a:pt x="253829" y="281001"/>
                    <a:pt x="253000" y="285604"/>
                    <a:pt x="252355" y="290206"/>
                  </a:cubicBezTo>
                  <a:lnTo>
                    <a:pt x="270511" y="300700"/>
                  </a:lnTo>
                  <a:cubicBezTo>
                    <a:pt x="279174" y="305671"/>
                    <a:pt x="282308" y="316165"/>
                    <a:pt x="278714" y="325094"/>
                  </a:cubicBezTo>
                  <a:cubicBezTo>
                    <a:pt x="272354" y="322609"/>
                    <a:pt x="265442" y="321136"/>
                    <a:pt x="258253" y="321136"/>
                  </a:cubicBezTo>
                  <a:lnTo>
                    <a:pt x="195858" y="321136"/>
                  </a:lnTo>
                  <a:cubicBezTo>
                    <a:pt x="205904" y="308709"/>
                    <a:pt x="212171" y="293244"/>
                    <a:pt x="212171" y="276122"/>
                  </a:cubicBezTo>
                  <a:cubicBezTo>
                    <a:pt x="212171" y="236539"/>
                    <a:pt x="179914" y="204320"/>
                    <a:pt x="140191" y="204320"/>
                  </a:cubicBezTo>
                  <a:cubicBezTo>
                    <a:pt x="100561" y="204320"/>
                    <a:pt x="68304" y="236539"/>
                    <a:pt x="68304" y="276122"/>
                  </a:cubicBezTo>
                  <a:cubicBezTo>
                    <a:pt x="68304" y="315797"/>
                    <a:pt x="100561" y="348016"/>
                    <a:pt x="140191" y="348016"/>
                  </a:cubicBezTo>
                  <a:cubicBezTo>
                    <a:pt x="143048" y="348016"/>
                    <a:pt x="145721" y="347463"/>
                    <a:pt x="148486" y="347095"/>
                  </a:cubicBezTo>
                  <a:cubicBezTo>
                    <a:pt x="143233" y="355564"/>
                    <a:pt x="140099" y="365414"/>
                    <a:pt x="140099" y="376000"/>
                  </a:cubicBezTo>
                  <a:lnTo>
                    <a:pt x="140099" y="420922"/>
                  </a:lnTo>
                  <a:lnTo>
                    <a:pt x="116229" y="420922"/>
                  </a:lnTo>
                  <a:cubicBezTo>
                    <a:pt x="105261" y="420922"/>
                    <a:pt x="96413" y="412085"/>
                    <a:pt x="96413" y="401131"/>
                  </a:cubicBezTo>
                  <a:lnTo>
                    <a:pt x="96413" y="380787"/>
                  </a:lnTo>
                  <a:cubicBezTo>
                    <a:pt x="87474" y="377013"/>
                    <a:pt x="79455" y="371950"/>
                    <a:pt x="71806" y="366150"/>
                  </a:cubicBezTo>
                  <a:lnTo>
                    <a:pt x="53742" y="376552"/>
                  </a:lnTo>
                  <a:cubicBezTo>
                    <a:pt x="49226" y="379222"/>
                    <a:pt x="43788" y="379866"/>
                    <a:pt x="38719" y="378577"/>
                  </a:cubicBezTo>
                  <a:cubicBezTo>
                    <a:pt x="33650" y="377197"/>
                    <a:pt x="29318" y="373883"/>
                    <a:pt x="26738" y="369372"/>
                  </a:cubicBezTo>
                  <a:lnTo>
                    <a:pt x="2683" y="327764"/>
                  </a:lnTo>
                  <a:cubicBezTo>
                    <a:pt x="-2847" y="318282"/>
                    <a:pt x="471" y="306131"/>
                    <a:pt x="9872" y="300700"/>
                  </a:cubicBezTo>
                  <a:lnTo>
                    <a:pt x="28120" y="290206"/>
                  </a:lnTo>
                  <a:cubicBezTo>
                    <a:pt x="27475" y="285604"/>
                    <a:pt x="26645" y="281001"/>
                    <a:pt x="26645" y="276122"/>
                  </a:cubicBezTo>
                  <a:cubicBezTo>
                    <a:pt x="26645" y="271335"/>
                    <a:pt x="27475" y="266733"/>
                    <a:pt x="28120" y="262038"/>
                  </a:cubicBezTo>
                  <a:lnTo>
                    <a:pt x="9872" y="251544"/>
                  </a:lnTo>
                  <a:cubicBezTo>
                    <a:pt x="471" y="246113"/>
                    <a:pt x="-2847" y="233962"/>
                    <a:pt x="2683" y="224572"/>
                  </a:cubicBezTo>
                  <a:lnTo>
                    <a:pt x="26738" y="182964"/>
                  </a:lnTo>
                  <a:cubicBezTo>
                    <a:pt x="29318" y="178361"/>
                    <a:pt x="33650" y="175139"/>
                    <a:pt x="38719" y="173759"/>
                  </a:cubicBezTo>
                  <a:cubicBezTo>
                    <a:pt x="43788" y="172378"/>
                    <a:pt x="49226" y="173114"/>
                    <a:pt x="53742" y="175692"/>
                  </a:cubicBezTo>
                  <a:lnTo>
                    <a:pt x="71806" y="186094"/>
                  </a:lnTo>
                  <a:cubicBezTo>
                    <a:pt x="79455" y="180386"/>
                    <a:pt x="87474" y="175231"/>
                    <a:pt x="96413" y="171457"/>
                  </a:cubicBezTo>
                  <a:lnTo>
                    <a:pt x="96413" y="151113"/>
                  </a:lnTo>
                  <a:cubicBezTo>
                    <a:pt x="96413" y="140159"/>
                    <a:pt x="105261" y="131322"/>
                    <a:pt x="116229" y="131322"/>
                  </a:cubicBezTo>
                  <a:close/>
                  <a:moveTo>
                    <a:pt x="445756" y="83476"/>
                  </a:moveTo>
                  <a:cubicBezTo>
                    <a:pt x="428335" y="83476"/>
                    <a:pt x="414140" y="97557"/>
                    <a:pt x="414140" y="115044"/>
                  </a:cubicBezTo>
                  <a:cubicBezTo>
                    <a:pt x="414140" y="132438"/>
                    <a:pt x="428335" y="146520"/>
                    <a:pt x="445756" y="146520"/>
                  </a:cubicBezTo>
                  <a:cubicBezTo>
                    <a:pt x="463176" y="146520"/>
                    <a:pt x="477371" y="132438"/>
                    <a:pt x="477371" y="115044"/>
                  </a:cubicBezTo>
                  <a:cubicBezTo>
                    <a:pt x="477371" y="97557"/>
                    <a:pt x="463176" y="83476"/>
                    <a:pt x="445756" y="83476"/>
                  </a:cubicBezTo>
                  <a:close/>
                  <a:moveTo>
                    <a:pt x="426676" y="0"/>
                  </a:moveTo>
                  <a:lnTo>
                    <a:pt x="464835" y="0"/>
                  </a:lnTo>
                  <a:cubicBezTo>
                    <a:pt x="473500" y="0"/>
                    <a:pt x="480597" y="7087"/>
                    <a:pt x="480597" y="15738"/>
                  </a:cubicBezTo>
                  <a:lnTo>
                    <a:pt x="480597" y="31936"/>
                  </a:lnTo>
                  <a:cubicBezTo>
                    <a:pt x="487694" y="34881"/>
                    <a:pt x="494054" y="38931"/>
                    <a:pt x="500138" y="43533"/>
                  </a:cubicBezTo>
                  <a:lnTo>
                    <a:pt x="514425" y="35249"/>
                  </a:lnTo>
                  <a:cubicBezTo>
                    <a:pt x="521983" y="30924"/>
                    <a:pt x="531569" y="33501"/>
                    <a:pt x="535901" y="40956"/>
                  </a:cubicBezTo>
                  <a:lnTo>
                    <a:pt x="554981" y="73996"/>
                  </a:lnTo>
                  <a:cubicBezTo>
                    <a:pt x="557101" y="77585"/>
                    <a:pt x="557654" y="81911"/>
                    <a:pt x="556640" y="85961"/>
                  </a:cubicBezTo>
                  <a:cubicBezTo>
                    <a:pt x="555534" y="89918"/>
                    <a:pt x="552861" y="93415"/>
                    <a:pt x="549266" y="95440"/>
                  </a:cubicBezTo>
                  <a:lnTo>
                    <a:pt x="534887" y="103815"/>
                  </a:lnTo>
                  <a:cubicBezTo>
                    <a:pt x="535348" y="107497"/>
                    <a:pt x="535993" y="111178"/>
                    <a:pt x="535993" y="115044"/>
                  </a:cubicBezTo>
                  <a:cubicBezTo>
                    <a:pt x="535993" y="115872"/>
                    <a:pt x="535809" y="116700"/>
                    <a:pt x="535717" y="117621"/>
                  </a:cubicBezTo>
                  <a:lnTo>
                    <a:pt x="521153" y="117621"/>
                  </a:lnTo>
                  <a:cubicBezTo>
                    <a:pt x="490828" y="117621"/>
                    <a:pt x="466126" y="142286"/>
                    <a:pt x="466126" y="172565"/>
                  </a:cubicBezTo>
                  <a:lnTo>
                    <a:pt x="466126" y="229719"/>
                  </a:lnTo>
                  <a:lnTo>
                    <a:pt x="466126" y="242604"/>
                  </a:lnTo>
                  <a:cubicBezTo>
                    <a:pt x="462715" y="237726"/>
                    <a:pt x="458383" y="233493"/>
                    <a:pt x="453590" y="229995"/>
                  </a:cubicBezTo>
                  <a:cubicBezTo>
                    <a:pt x="444465" y="223369"/>
                    <a:pt x="433404" y="219319"/>
                    <a:pt x="421330" y="219319"/>
                  </a:cubicBezTo>
                  <a:lnTo>
                    <a:pt x="411928" y="219319"/>
                  </a:lnTo>
                  <a:cubicBezTo>
                    <a:pt x="411375" y="217755"/>
                    <a:pt x="410914" y="216098"/>
                    <a:pt x="410914" y="214257"/>
                  </a:cubicBezTo>
                  <a:lnTo>
                    <a:pt x="410914" y="198059"/>
                  </a:lnTo>
                  <a:cubicBezTo>
                    <a:pt x="403817" y="195114"/>
                    <a:pt x="397457" y="191064"/>
                    <a:pt x="391373" y="186463"/>
                  </a:cubicBezTo>
                  <a:lnTo>
                    <a:pt x="377086" y="194746"/>
                  </a:lnTo>
                  <a:cubicBezTo>
                    <a:pt x="373492" y="196863"/>
                    <a:pt x="369160" y="197415"/>
                    <a:pt x="365104" y="196310"/>
                  </a:cubicBezTo>
                  <a:cubicBezTo>
                    <a:pt x="361140" y="195206"/>
                    <a:pt x="357638" y="192629"/>
                    <a:pt x="355610" y="189040"/>
                  </a:cubicBezTo>
                  <a:lnTo>
                    <a:pt x="336530" y="155999"/>
                  </a:lnTo>
                  <a:cubicBezTo>
                    <a:pt x="332198" y="148452"/>
                    <a:pt x="334687" y="138881"/>
                    <a:pt x="342245" y="134463"/>
                  </a:cubicBezTo>
                  <a:lnTo>
                    <a:pt x="356716" y="126180"/>
                  </a:lnTo>
                  <a:cubicBezTo>
                    <a:pt x="356163" y="122498"/>
                    <a:pt x="355518" y="118817"/>
                    <a:pt x="355518" y="115044"/>
                  </a:cubicBezTo>
                  <a:cubicBezTo>
                    <a:pt x="355518" y="111178"/>
                    <a:pt x="356163" y="107497"/>
                    <a:pt x="356716" y="103815"/>
                  </a:cubicBezTo>
                  <a:lnTo>
                    <a:pt x="342245" y="95440"/>
                  </a:lnTo>
                  <a:cubicBezTo>
                    <a:pt x="334687" y="91115"/>
                    <a:pt x="332198" y="81543"/>
                    <a:pt x="336530" y="73996"/>
                  </a:cubicBezTo>
                  <a:lnTo>
                    <a:pt x="355610" y="40956"/>
                  </a:lnTo>
                  <a:cubicBezTo>
                    <a:pt x="357638" y="37366"/>
                    <a:pt x="361140" y="34789"/>
                    <a:pt x="365104" y="33685"/>
                  </a:cubicBezTo>
                  <a:cubicBezTo>
                    <a:pt x="369160" y="32580"/>
                    <a:pt x="373492" y="33133"/>
                    <a:pt x="377086" y="35249"/>
                  </a:cubicBezTo>
                  <a:lnTo>
                    <a:pt x="391373" y="43533"/>
                  </a:lnTo>
                  <a:cubicBezTo>
                    <a:pt x="397457" y="38931"/>
                    <a:pt x="403817" y="34881"/>
                    <a:pt x="410914" y="31936"/>
                  </a:cubicBezTo>
                  <a:lnTo>
                    <a:pt x="410914" y="15738"/>
                  </a:lnTo>
                  <a:cubicBezTo>
                    <a:pt x="410914" y="7087"/>
                    <a:pt x="418011" y="0"/>
                    <a:pt x="42667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</p:sp>
        <p:grpSp>
          <p:nvGrpSpPr>
            <p:cNvPr id="18" name="ïṩḻïḓè">
              <a:extLst>
                <a:ext uri="{FF2B5EF4-FFF2-40B4-BE49-F238E27FC236}">
                  <a16:creationId xmlns:a16="http://schemas.microsoft.com/office/drawing/2014/main" id="{13C6378D-A5E6-4438-8FD0-596923861B24}"/>
                </a:ext>
              </a:extLst>
            </p:cNvPr>
            <p:cNvGrpSpPr/>
            <p:nvPr/>
          </p:nvGrpSpPr>
          <p:grpSpPr>
            <a:xfrm>
              <a:off x="6088120" y="2020596"/>
              <a:ext cx="1267729" cy="1434583"/>
              <a:chOff x="6088120" y="2020596"/>
              <a:chExt cx="1267729" cy="1434583"/>
            </a:xfrm>
          </p:grpSpPr>
          <p:sp>
            <p:nvSpPr>
              <p:cNvPr id="29" name="î$ḷïḋe">
                <a:extLst>
                  <a:ext uri="{FF2B5EF4-FFF2-40B4-BE49-F238E27FC236}">
                    <a16:creationId xmlns:a16="http://schemas.microsoft.com/office/drawing/2014/main" id="{10C901E3-11B5-46C0-9C44-D84405C027F3}"/>
                  </a:ext>
                </a:extLst>
              </p:cNvPr>
              <p:cNvSpPr/>
              <p:nvPr/>
            </p:nvSpPr>
            <p:spPr>
              <a:xfrm>
                <a:off x="6118142" y="2412943"/>
                <a:ext cx="592454" cy="648228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0000" tIns="46800" rIns="90000" bIns="46800" numCol="1" anchor="ctr">
                <a:normAutofit/>
              </a:bodyPr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r>
                  <a:rPr lang="en-US" altLang="zh-CN" sz="2800" b="1" dirty="0"/>
                  <a:t>2</a:t>
                </a:r>
                <a:endParaRPr sz="2800" b="1" dirty="0"/>
              </a:p>
            </p:txBody>
          </p:sp>
          <p:sp>
            <p:nvSpPr>
              <p:cNvPr id="30" name="iṣḷîḑê">
                <a:extLst>
                  <a:ext uri="{FF2B5EF4-FFF2-40B4-BE49-F238E27FC236}">
                    <a16:creationId xmlns:a16="http://schemas.microsoft.com/office/drawing/2014/main" id="{90313173-A221-49B0-8B66-A047D2FC33F5}"/>
                  </a:ext>
                </a:extLst>
              </p:cNvPr>
              <p:cNvSpPr/>
              <p:nvPr/>
            </p:nvSpPr>
            <p:spPr>
              <a:xfrm>
                <a:off x="6088120" y="2020596"/>
                <a:ext cx="1267729" cy="14329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5" extrusionOk="0">
                    <a:moveTo>
                      <a:pt x="9959" y="21394"/>
                    </a:moveTo>
                    <a:lnTo>
                      <a:pt x="894" y="16867"/>
                    </a:lnTo>
                    <a:cubicBezTo>
                      <a:pt x="639" y="16746"/>
                      <a:pt x="423" y="16570"/>
                      <a:pt x="267" y="16355"/>
                    </a:cubicBezTo>
                    <a:cubicBezTo>
                      <a:pt x="112" y="16144"/>
                      <a:pt x="21" y="15901"/>
                      <a:pt x="0" y="15650"/>
                    </a:cubicBezTo>
                    <a:lnTo>
                      <a:pt x="0" y="15204"/>
                    </a:lnTo>
                    <a:lnTo>
                      <a:pt x="4900" y="15204"/>
                    </a:lnTo>
                    <a:cubicBezTo>
                      <a:pt x="7542" y="14971"/>
                      <a:pt x="9522" y="12961"/>
                      <a:pt x="9421" y="10615"/>
                    </a:cubicBezTo>
                    <a:cubicBezTo>
                      <a:pt x="9326" y="8405"/>
                      <a:pt x="7391" y="6600"/>
                      <a:pt x="4900" y="6397"/>
                    </a:cubicBezTo>
                    <a:lnTo>
                      <a:pt x="27" y="6397"/>
                    </a:lnTo>
                    <a:lnTo>
                      <a:pt x="27" y="5923"/>
                    </a:lnTo>
                    <a:cubicBezTo>
                      <a:pt x="85" y="5665"/>
                      <a:pt x="211" y="5422"/>
                      <a:pt x="397" y="5217"/>
                    </a:cubicBezTo>
                    <a:cubicBezTo>
                      <a:pt x="575" y="5018"/>
                      <a:pt x="804" y="4859"/>
                      <a:pt x="1063" y="4752"/>
                    </a:cubicBezTo>
                    <a:lnTo>
                      <a:pt x="10162" y="171"/>
                    </a:lnTo>
                    <a:cubicBezTo>
                      <a:pt x="10359" y="70"/>
                      <a:pt x="10581" y="12"/>
                      <a:pt x="10809" y="2"/>
                    </a:cubicBezTo>
                    <a:cubicBezTo>
                      <a:pt x="11087" y="-11"/>
                      <a:pt x="11364" y="48"/>
                      <a:pt x="11606" y="171"/>
                    </a:cubicBezTo>
                    <a:lnTo>
                      <a:pt x="20633" y="4823"/>
                    </a:lnTo>
                    <a:cubicBezTo>
                      <a:pt x="20937" y="4962"/>
                      <a:pt x="21189" y="5176"/>
                      <a:pt x="21361" y="5438"/>
                    </a:cubicBezTo>
                    <a:cubicBezTo>
                      <a:pt x="21505" y="5658"/>
                      <a:pt x="21587" y="5906"/>
                      <a:pt x="21600" y="6161"/>
                    </a:cubicBezTo>
                    <a:lnTo>
                      <a:pt x="21600" y="15566"/>
                    </a:lnTo>
                    <a:cubicBezTo>
                      <a:pt x="21586" y="15801"/>
                      <a:pt x="21504" y="16029"/>
                      <a:pt x="21364" y="16228"/>
                    </a:cubicBezTo>
                    <a:cubicBezTo>
                      <a:pt x="21201" y="16460"/>
                      <a:pt x="20966" y="16645"/>
                      <a:pt x="20686" y="16760"/>
                    </a:cubicBezTo>
                    <a:lnTo>
                      <a:pt x="11713" y="21383"/>
                    </a:lnTo>
                    <a:cubicBezTo>
                      <a:pt x="11433" y="21519"/>
                      <a:pt x="11119" y="21589"/>
                      <a:pt x="10800" y="21585"/>
                    </a:cubicBezTo>
                    <a:cubicBezTo>
                      <a:pt x="10506" y="21582"/>
                      <a:pt x="10218" y="21516"/>
                      <a:pt x="9959" y="2139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1" name="í$ľîḋé">
                <a:extLst>
                  <a:ext uri="{FF2B5EF4-FFF2-40B4-BE49-F238E27FC236}">
                    <a16:creationId xmlns:a16="http://schemas.microsoft.com/office/drawing/2014/main" id="{3196950D-2417-4E02-BA8E-B18CC000102A}"/>
                  </a:ext>
                </a:extLst>
              </p:cNvPr>
              <p:cNvSpPr/>
              <p:nvPr/>
            </p:nvSpPr>
            <p:spPr>
              <a:xfrm>
                <a:off x="6726814" y="2022710"/>
                <a:ext cx="628814" cy="14324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595" extrusionOk="0">
                    <a:moveTo>
                      <a:pt x="0" y="4"/>
                    </a:moveTo>
                    <a:lnTo>
                      <a:pt x="38" y="21595"/>
                    </a:lnTo>
                    <a:cubicBezTo>
                      <a:pt x="429" y="21576"/>
                      <a:pt x="813" y="21536"/>
                      <a:pt x="1181" y="21474"/>
                    </a:cubicBezTo>
                    <a:cubicBezTo>
                      <a:pt x="1609" y="21403"/>
                      <a:pt x="2011" y="21305"/>
                      <a:pt x="2374" y="21182"/>
                    </a:cubicBezTo>
                    <a:lnTo>
                      <a:pt x="19601" y="16781"/>
                    </a:lnTo>
                    <a:cubicBezTo>
                      <a:pt x="20180" y="16663"/>
                      <a:pt x="20673" y="16477"/>
                      <a:pt x="21025" y="16244"/>
                    </a:cubicBezTo>
                    <a:cubicBezTo>
                      <a:pt x="21401" y="15993"/>
                      <a:pt x="21600" y="15699"/>
                      <a:pt x="21595" y="15399"/>
                    </a:cubicBezTo>
                    <a:lnTo>
                      <a:pt x="21561" y="6225"/>
                    </a:lnTo>
                    <a:cubicBezTo>
                      <a:pt x="21577" y="5922"/>
                      <a:pt x="21395" y="5623"/>
                      <a:pt x="21034" y="5364"/>
                    </a:cubicBezTo>
                    <a:cubicBezTo>
                      <a:pt x="20684" y="5112"/>
                      <a:pt x="20180" y="4908"/>
                      <a:pt x="19579" y="4776"/>
                    </a:cubicBezTo>
                    <a:lnTo>
                      <a:pt x="1486" y="160"/>
                    </a:lnTo>
                    <a:cubicBezTo>
                      <a:pt x="1247" y="95"/>
                      <a:pt x="983" y="48"/>
                      <a:pt x="707" y="23"/>
                    </a:cubicBezTo>
                    <a:cubicBezTo>
                      <a:pt x="474" y="1"/>
                      <a:pt x="236" y="-5"/>
                      <a:pt x="0" y="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2" name="iṩļidê">
                <a:extLst>
                  <a:ext uri="{FF2B5EF4-FFF2-40B4-BE49-F238E27FC236}">
                    <a16:creationId xmlns:a16="http://schemas.microsoft.com/office/drawing/2014/main" id="{86D7D704-649E-4483-AFE9-5461C5CD745D}"/>
                  </a:ext>
                </a:extLst>
              </p:cNvPr>
              <p:cNvSpPr/>
              <p:nvPr/>
            </p:nvSpPr>
            <p:spPr bwMode="auto">
              <a:xfrm>
                <a:off x="6835195" y="2533305"/>
                <a:ext cx="412051" cy="411279"/>
              </a:xfrm>
              <a:custGeom>
                <a:avLst/>
                <a:gdLst>
                  <a:gd name="connsiteX0" fmla="*/ 290910 w 605702"/>
                  <a:gd name="connsiteY0" fmla="*/ 156336 h 604568"/>
                  <a:gd name="connsiteX1" fmla="*/ 335849 w 605702"/>
                  <a:gd name="connsiteY1" fmla="*/ 164992 h 604568"/>
                  <a:gd name="connsiteX2" fmla="*/ 288310 w 605702"/>
                  <a:gd name="connsiteY2" fmla="*/ 212456 h 604568"/>
                  <a:gd name="connsiteX3" fmla="*/ 203632 w 605702"/>
                  <a:gd name="connsiteY3" fmla="*/ 244717 h 604568"/>
                  <a:gd name="connsiteX4" fmla="*/ 203632 w 605702"/>
                  <a:gd name="connsiteY4" fmla="*/ 401388 h 604568"/>
                  <a:gd name="connsiteX5" fmla="*/ 360547 w 605702"/>
                  <a:gd name="connsiteY5" fmla="*/ 401388 h 604568"/>
                  <a:gd name="connsiteX6" fmla="*/ 392859 w 605702"/>
                  <a:gd name="connsiteY6" fmla="*/ 316749 h 604568"/>
                  <a:gd name="connsiteX7" fmla="*/ 440397 w 605702"/>
                  <a:gd name="connsiteY7" fmla="*/ 269284 h 604568"/>
                  <a:gd name="connsiteX8" fmla="*/ 400287 w 605702"/>
                  <a:gd name="connsiteY8" fmla="*/ 441065 h 604568"/>
                  <a:gd name="connsiteX9" fmla="*/ 163892 w 605702"/>
                  <a:gd name="connsiteY9" fmla="*/ 441065 h 604568"/>
                  <a:gd name="connsiteX10" fmla="*/ 163892 w 605702"/>
                  <a:gd name="connsiteY10" fmla="*/ 205040 h 604568"/>
                  <a:gd name="connsiteX11" fmla="*/ 290910 w 605702"/>
                  <a:gd name="connsiteY11" fmla="*/ 156336 h 604568"/>
                  <a:gd name="connsiteX12" fmla="*/ 246542 w 605702"/>
                  <a:gd name="connsiteY12" fmla="*/ 43775 h 604568"/>
                  <a:gd name="connsiteX13" fmla="*/ 422196 w 605702"/>
                  <a:gd name="connsiteY13" fmla="*/ 78723 h 604568"/>
                  <a:gd name="connsiteX14" fmla="*/ 376794 w 605702"/>
                  <a:gd name="connsiteY14" fmla="*/ 124054 h 604568"/>
                  <a:gd name="connsiteX15" fmla="*/ 126109 w 605702"/>
                  <a:gd name="connsiteY15" fmla="*/ 167345 h 604568"/>
                  <a:gd name="connsiteX16" fmla="*/ 126109 w 605702"/>
                  <a:gd name="connsiteY16" fmla="*/ 478820 h 604568"/>
                  <a:gd name="connsiteX17" fmla="*/ 438073 w 605702"/>
                  <a:gd name="connsiteY17" fmla="*/ 478820 h 604568"/>
                  <a:gd name="connsiteX18" fmla="*/ 481432 w 605702"/>
                  <a:gd name="connsiteY18" fmla="*/ 228527 h 604568"/>
                  <a:gd name="connsiteX19" fmla="*/ 526741 w 605702"/>
                  <a:gd name="connsiteY19" fmla="*/ 183011 h 604568"/>
                  <a:gd name="connsiteX20" fmla="*/ 481432 w 605702"/>
                  <a:gd name="connsiteY20" fmla="*/ 522111 h 604568"/>
                  <a:gd name="connsiteX21" fmla="*/ 82657 w 605702"/>
                  <a:gd name="connsiteY21" fmla="*/ 522111 h 604568"/>
                  <a:gd name="connsiteX22" fmla="*/ 82657 w 605702"/>
                  <a:gd name="connsiteY22" fmla="*/ 123961 h 604568"/>
                  <a:gd name="connsiteX23" fmla="*/ 246542 w 605702"/>
                  <a:gd name="connsiteY23" fmla="*/ 43775 h 604568"/>
                  <a:gd name="connsiteX24" fmla="*/ 536061 w 605702"/>
                  <a:gd name="connsiteY24" fmla="*/ 0 h 604568"/>
                  <a:gd name="connsiteX25" fmla="*/ 544232 w 605702"/>
                  <a:gd name="connsiteY25" fmla="*/ 61368 h 604568"/>
                  <a:gd name="connsiteX26" fmla="*/ 605702 w 605702"/>
                  <a:gd name="connsiteY26" fmla="*/ 69526 h 604568"/>
                  <a:gd name="connsiteX27" fmla="*/ 524361 w 605702"/>
                  <a:gd name="connsiteY27" fmla="*/ 150732 h 604568"/>
                  <a:gd name="connsiteX28" fmla="*/ 498361 w 605702"/>
                  <a:gd name="connsiteY28" fmla="*/ 147302 h 604568"/>
                  <a:gd name="connsiteX29" fmla="*/ 337721 w 605702"/>
                  <a:gd name="connsiteY29" fmla="*/ 307767 h 604568"/>
                  <a:gd name="connsiteX30" fmla="*/ 339764 w 605702"/>
                  <a:gd name="connsiteY30" fmla="*/ 323063 h 604568"/>
                  <a:gd name="connsiteX31" fmla="*/ 282101 w 605702"/>
                  <a:gd name="connsiteY31" fmla="*/ 380630 h 604568"/>
                  <a:gd name="connsiteX32" fmla="*/ 224437 w 605702"/>
                  <a:gd name="connsiteY32" fmla="*/ 323063 h 604568"/>
                  <a:gd name="connsiteX33" fmla="*/ 282101 w 605702"/>
                  <a:gd name="connsiteY33" fmla="*/ 265495 h 604568"/>
                  <a:gd name="connsiteX34" fmla="*/ 297422 w 605702"/>
                  <a:gd name="connsiteY34" fmla="*/ 267535 h 604568"/>
                  <a:gd name="connsiteX35" fmla="*/ 458155 w 605702"/>
                  <a:gd name="connsiteY35" fmla="*/ 107162 h 604568"/>
                  <a:gd name="connsiteX36" fmla="*/ 454719 w 605702"/>
                  <a:gd name="connsiteY36" fmla="*/ 81206 h 60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05702" h="604568">
                    <a:moveTo>
                      <a:pt x="290910" y="156336"/>
                    </a:moveTo>
                    <a:cubicBezTo>
                      <a:pt x="306137" y="157147"/>
                      <a:pt x="321272" y="160032"/>
                      <a:pt x="335849" y="164992"/>
                    </a:cubicBezTo>
                    <a:lnTo>
                      <a:pt x="288310" y="212456"/>
                    </a:lnTo>
                    <a:cubicBezTo>
                      <a:pt x="257856" y="210695"/>
                      <a:pt x="226844" y="221449"/>
                      <a:pt x="203632" y="244717"/>
                    </a:cubicBezTo>
                    <a:cubicBezTo>
                      <a:pt x="160271" y="287918"/>
                      <a:pt x="160271" y="358187"/>
                      <a:pt x="203632" y="401388"/>
                    </a:cubicBezTo>
                    <a:cubicBezTo>
                      <a:pt x="246900" y="444680"/>
                      <a:pt x="317279" y="444680"/>
                      <a:pt x="360547" y="401388"/>
                    </a:cubicBezTo>
                    <a:cubicBezTo>
                      <a:pt x="383852" y="378211"/>
                      <a:pt x="394623" y="347156"/>
                      <a:pt x="392859" y="316749"/>
                    </a:cubicBezTo>
                    <a:lnTo>
                      <a:pt x="440397" y="269284"/>
                    </a:lnTo>
                    <a:cubicBezTo>
                      <a:pt x="460267" y="327595"/>
                      <a:pt x="446897" y="394620"/>
                      <a:pt x="400287" y="441065"/>
                    </a:cubicBezTo>
                    <a:cubicBezTo>
                      <a:pt x="335106" y="506236"/>
                      <a:pt x="229073" y="506236"/>
                      <a:pt x="163892" y="441065"/>
                    </a:cubicBezTo>
                    <a:cubicBezTo>
                      <a:pt x="98619" y="375987"/>
                      <a:pt x="98619" y="270118"/>
                      <a:pt x="163892" y="205040"/>
                    </a:cubicBezTo>
                    <a:cubicBezTo>
                      <a:pt x="198711" y="170137"/>
                      <a:pt x="245228" y="153902"/>
                      <a:pt x="290910" y="156336"/>
                    </a:cubicBezTo>
                    <a:close/>
                    <a:moveTo>
                      <a:pt x="246542" y="43775"/>
                    </a:moveTo>
                    <a:cubicBezTo>
                      <a:pt x="306463" y="36243"/>
                      <a:pt x="368345" y="47900"/>
                      <a:pt x="422196" y="78723"/>
                    </a:cubicBezTo>
                    <a:lnTo>
                      <a:pt x="376794" y="124054"/>
                    </a:lnTo>
                    <a:cubicBezTo>
                      <a:pt x="294811" y="85305"/>
                      <a:pt x="193980" y="99581"/>
                      <a:pt x="126109" y="167345"/>
                    </a:cubicBezTo>
                    <a:cubicBezTo>
                      <a:pt x="39948" y="253371"/>
                      <a:pt x="39948" y="392793"/>
                      <a:pt x="126109" y="478820"/>
                    </a:cubicBezTo>
                    <a:cubicBezTo>
                      <a:pt x="212271" y="564846"/>
                      <a:pt x="351912" y="564846"/>
                      <a:pt x="438073" y="478820"/>
                    </a:cubicBezTo>
                    <a:cubicBezTo>
                      <a:pt x="505944" y="411055"/>
                      <a:pt x="520428" y="310382"/>
                      <a:pt x="481432" y="228527"/>
                    </a:cubicBezTo>
                    <a:lnTo>
                      <a:pt x="526741" y="183011"/>
                    </a:lnTo>
                    <a:cubicBezTo>
                      <a:pt x="588484" y="290544"/>
                      <a:pt x="573350" y="430244"/>
                      <a:pt x="481432" y="522111"/>
                    </a:cubicBezTo>
                    <a:cubicBezTo>
                      <a:pt x="371316" y="632054"/>
                      <a:pt x="192866" y="632054"/>
                      <a:pt x="82657" y="522111"/>
                    </a:cubicBezTo>
                    <a:cubicBezTo>
                      <a:pt x="-27552" y="412168"/>
                      <a:pt x="-27552" y="233997"/>
                      <a:pt x="82657" y="123961"/>
                    </a:cubicBezTo>
                    <a:cubicBezTo>
                      <a:pt x="128662" y="78028"/>
                      <a:pt x="186622" y="51307"/>
                      <a:pt x="246542" y="43775"/>
                    </a:cubicBezTo>
                    <a:close/>
                    <a:moveTo>
                      <a:pt x="536061" y="0"/>
                    </a:moveTo>
                    <a:lnTo>
                      <a:pt x="544232" y="61368"/>
                    </a:lnTo>
                    <a:lnTo>
                      <a:pt x="605702" y="69526"/>
                    </a:lnTo>
                    <a:lnTo>
                      <a:pt x="524361" y="150732"/>
                    </a:lnTo>
                    <a:lnTo>
                      <a:pt x="498361" y="147302"/>
                    </a:lnTo>
                    <a:lnTo>
                      <a:pt x="337721" y="307767"/>
                    </a:lnTo>
                    <a:cubicBezTo>
                      <a:pt x="339021" y="312588"/>
                      <a:pt x="339764" y="317779"/>
                      <a:pt x="339764" y="323063"/>
                    </a:cubicBezTo>
                    <a:cubicBezTo>
                      <a:pt x="339764" y="354859"/>
                      <a:pt x="313950" y="380630"/>
                      <a:pt x="282101" y="380630"/>
                    </a:cubicBezTo>
                    <a:cubicBezTo>
                      <a:pt x="250251" y="380630"/>
                      <a:pt x="224437" y="354859"/>
                      <a:pt x="224437" y="323063"/>
                    </a:cubicBezTo>
                    <a:cubicBezTo>
                      <a:pt x="224437" y="291266"/>
                      <a:pt x="250251" y="265495"/>
                      <a:pt x="282101" y="265495"/>
                    </a:cubicBezTo>
                    <a:cubicBezTo>
                      <a:pt x="287393" y="265495"/>
                      <a:pt x="292500" y="266237"/>
                      <a:pt x="297422" y="267535"/>
                    </a:cubicBezTo>
                    <a:lnTo>
                      <a:pt x="458155" y="107162"/>
                    </a:lnTo>
                    <a:lnTo>
                      <a:pt x="454719" y="812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9" name="í$ḷíḋé">
              <a:extLst>
                <a:ext uri="{FF2B5EF4-FFF2-40B4-BE49-F238E27FC236}">
                  <a16:creationId xmlns:a16="http://schemas.microsoft.com/office/drawing/2014/main" id="{EDD49835-A011-4460-A80E-79924444B977}"/>
                </a:ext>
              </a:extLst>
            </p:cNvPr>
            <p:cNvSpPr/>
            <p:nvPr/>
          </p:nvSpPr>
          <p:spPr bwMode="auto">
            <a:xfrm>
              <a:off x="7480230" y="4329431"/>
              <a:ext cx="412049" cy="396276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</p:sp>
        <p:sp>
          <p:nvSpPr>
            <p:cNvPr id="20" name="iş1idê">
              <a:extLst>
                <a:ext uri="{FF2B5EF4-FFF2-40B4-BE49-F238E27FC236}">
                  <a16:creationId xmlns:a16="http://schemas.microsoft.com/office/drawing/2014/main" id="{6B4D7EE7-946F-4057-8B33-E33812B72ED3}"/>
                </a:ext>
              </a:extLst>
            </p:cNvPr>
            <p:cNvSpPr/>
            <p:nvPr/>
          </p:nvSpPr>
          <p:spPr bwMode="auto">
            <a:xfrm>
              <a:off x="6171792" y="3625176"/>
              <a:ext cx="461471" cy="373519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grpSp>
          <p:nvGrpSpPr>
            <p:cNvPr id="21" name="îśľîḑé">
              <a:extLst>
                <a:ext uri="{FF2B5EF4-FFF2-40B4-BE49-F238E27FC236}">
                  <a16:creationId xmlns:a16="http://schemas.microsoft.com/office/drawing/2014/main" id="{80375EE2-9D06-4137-9F67-0C917519C2C4}"/>
                </a:ext>
              </a:extLst>
            </p:cNvPr>
            <p:cNvGrpSpPr/>
            <p:nvPr/>
          </p:nvGrpSpPr>
          <p:grpSpPr>
            <a:xfrm>
              <a:off x="7365287" y="2723392"/>
              <a:ext cx="1267729" cy="1434583"/>
              <a:chOff x="6088120" y="2020596"/>
              <a:chExt cx="1267729" cy="1434583"/>
            </a:xfrm>
          </p:grpSpPr>
          <p:sp>
            <p:nvSpPr>
              <p:cNvPr id="25" name="îṣḷîḋè">
                <a:extLst>
                  <a:ext uri="{FF2B5EF4-FFF2-40B4-BE49-F238E27FC236}">
                    <a16:creationId xmlns:a16="http://schemas.microsoft.com/office/drawing/2014/main" id="{ADFBCEE4-6530-49D4-850E-83B89EB585D0}"/>
                  </a:ext>
                </a:extLst>
              </p:cNvPr>
              <p:cNvSpPr/>
              <p:nvPr/>
            </p:nvSpPr>
            <p:spPr>
              <a:xfrm>
                <a:off x="6118142" y="2412943"/>
                <a:ext cx="592454" cy="648228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0000" tIns="46800" rIns="90000" bIns="46800" numCol="1" anchor="ctr">
                <a:normAutofit/>
              </a:bodyPr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r>
                  <a:rPr lang="en-US" altLang="zh-CN" sz="2800" b="1" dirty="0"/>
                  <a:t>5</a:t>
                </a:r>
                <a:endParaRPr sz="2800" b="1" dirty="0"/>
              </a:p>
            </p:txBody>
          </p:sp>
          <p:sp>
            <p:nvSpPr>
              <p:cNvPr id="26" name="ïṣľîďe">
                <a:extLst>
                  <a:ext uri="{FF2B5EF4-FFF2-40B4-BE49-F238E27FC236}">
                    <a16:creationId xmlns:a16="http://schemas.microsoft.com/office/drawing/2014/main" id="{E3B4217B-7876-42D5-BADD-F8720DC14C3E}"/>
                  </a:ext>
                </a:extLst>
              </p:cNvPr>
              <p:cNvSpPr/>
              <p:nvPr/>
            </p:nvSpPr>
            <p:spPr>
              <a:xfrm>
                <a:off x="6088120" y="2020596"/>
                <a:ext cx="1267729" cy="14329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5" extrusionOk="0">
                    <a:moveTo>
                      <a:pt x="9959" y="21394"/>
                    </a:moveTo>
                    <a:lnTo>
                      <a:pt x="894" y="16867"/>
                    </a:lnTo>
                    <a:cubicBezTo>
                      <a:pt x="639" y="16746"/>
                      <a:pt x="423" y="16570"/>
                      <a:pt x="267" y="16355"/>
                    </a:cubicBezTo>
                    <a:cubicBezTo>
                      <a:pt x="112" y="16144"/>
                      <a:pt x="21" y="15901"/>
                      <a:pt x="0" y="15650"/>
                    </a:cubicBezTo>
                    <a:lnTo>
                      <a:pt x="0" y="15204"/>
                    </a:lnTo>
                    <a:lnTo>
                      <a:pt x="4900" y="15204"/>
                    </a:lnTo>
                    <a:cubicBezTo>
                      <a:pt x="7542" y="14971"/>
                      <a:pt x="9522" y="12961"/>
                      <a:pt x="9421" y="10615"/>
                    </a:cubicBezTo>
                    <a:cubicBezTo>
                      <a:pt x="9326" y="8405"/>
                      <a:pt x="7391" y="6600"/>
                      <a:pt x="4900" y="6397"/>
                    </a:cubicBezTo>
                    <a:lnTo>
                      <a:pt x="27" y="6397"/>
                    </a:lnTo>
                    <a:lnTo>
                      <a:pt x="27" y="5923"/>
                    </a:lnTo>
                    <a:cubicBezTo>
                      <a:pt x="85" y="5665"/>
                      <a:pt x="211" y="5422"/>
                      <a:pt x="397" y="5217"/>
                    </a:cubicBezTo>
                    <a:cubicBezTo>
                      <a:pt x="575" y="5018"/>
                      <a:pt x="804" y="4859"/>
                      <a:pt x="1063" y="4752"/>
                    </a:cubicBezTo>
                    <a:lnTo>
                      <a:pt x="10162" y="171"/>
                    </a:lnTo>
                    <a:cubicBezTo>
                      <a:pt x="10359" y="70"/>
                      <a:pt x="10581" y="12"/>
                      <a:pt x="10809" y="2"/>
                    </a:cubicBezTo>
                    <a:cubicBezTo>
                      <a:pt x="11087" y="-11"/>
                      <a:pt x="11364" y="48"/>
                      <a:pt x="11606" y="171"/>
                    </a:cubicBezTo>
                    <a:lnTo>
                      <a:pt x="20633" y="4823"/>
                    </a:lnTo>
                    <a:cubicBezTo>
                      <a:pt x="20937" y="4962"/>
                      <a:pt x="21189" y="5176"/>
                      <a:pt x="21361" y="5438"/>
                    </a:cubicBezTo>
                    <a:cubicBezTo>
                      <a:pt x="21505" y="5658"/>
                      <a:pt x="21587" y="5906"/>
                      <a:pt x="21600" y="6161"/>
                    </a:cubicBezTo>
                    <a:lnTo>
                      <a:pt x="21600" y="15566"/>
                    </a:lnTo>
                    <a:cubicBezTo>
                      <a:pt x="21586" y="15801"/>
                      <a:pt x="21504" y="16029"/>
                      <a:pt x="21364" y="16228"/>
                    </a:cubicBezTo>
                    <a:cubicBezTo>
                      <a:pt x="21201" y="16460"/>
                      <a:pt x="20966" y="16645"/>
                      <a:pt x="20686" y="16760"/>
                    </a:cubicBezTo>
                    <a:lnTo>
                      <a:pt x="11713" y="21383"/>
                    </a:lnTo>
                    <a:cubicBezTo>
                      <a:pt x="11433" y="21519"/>
                      <a:pt x="11119" y="21589"/>
                      <a:pt x="10800" y="21585"/>
                    </a:cubicBezTo>
                    <a:cubicBezTo>
                      <a:pt x="10506" y="21582"/>
                      <a:pt x="10218" y="21516"/>
                      <a:pt x="9959" y="2139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7" name="i$ḷîdê">
                <a:extLst>
                  <a:ext uri="{FF2B5EF4-FFF2-40B4-BE49-F238E27FC236}">
                    <a16:creationId xmlns:a16="http://schemas.microsoft.com/office/drawing/2014/main" id="{B311B578-83BA-4F77-84AF-D77E94755277}"/>
                  </a:ext>
                </a:extLst>
              </p:cNvPr>
              <p:cNvSpPr/>
              <p:nvPr/>
            </p:nvSpPr>
            <p:spPr>
              <a:xfrm>
                <a:off x="6726814" y="2022710"/>
                <a:ext cx="628814" cy="14324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595" extrusionOk="0">
                    <a:moveTo>
                      <a:pt x="0" y="4"/>
                    </a:moveTo>
                    <a:lnTo>
                      <a:pt x="38" y="21595"/>
                    </a:lnTo>
                    <a:cubicBezTo>
                      <a:pt x="429" y="21576"/>
                      <a:pt x="813" y="21536"/>
                      <a:pt x="1181" y="21474"/>
                    </a:cubicBezTo>
                    <a:cubicBezTo>
                      <a:pt x="1609" y="21403"/>
                      <a:pt x="2011" y="21305"/>
                      <a:pt x="2374" y="21182"/>
                    </a:cubicBezTo>
                    <a:lnTo>
                      <a:pt x="19601" y="16781"/>
                    </a:lnTo>
                    <a:cubicBezTo>
                      <a:pt x="20180" y="16663"/>
                      <a:pt x="20673" y="16477"/>
                      <a:pt x="21025" y="16244"/>
                    </a:cubicBezTo>
                    <a:cubicBezTo>
                      <a:pt x="21401" y="15993"/>
                      <a:pt x="21600" y="15699"/>
                      <a:pt x="21595" y="15399"/>
                    </a:cubicBezTo>
                    <a:lnTo>
                      <a:pt x="21561" y="6225"/>
                    </a:lnTo>
                    <a:cubicBezTo>
                      <a:pt x="21577" y="5922"/>
                      <a:pt x="21395" y="5623"/>
                      <a:pt x="21034" y="5364"/>
                    </a:cubicBezTo>
                    <a:cubicBezTo>
                      <a:pt x="20684" y="5112"/>
                      <a:pt x="20180" y="4908"/>
                      <a:pt x="19579" y="4776"/>
                    </a:cubicBezTo>
                    <a:lnTo>
                      <a:pt x="1486" y="160"/>
                    </a:lnTo>
                    <a:cubicBezTo>
                      <a:pt x="1247" y="95"/>
                      <a:pt x="983" y="48"/>
                      <a:pt x="707" y="23"/>
                    </a:cubicBezTo>
                    <a:cubicBezTo>
                      <a:pt x="474" y="1"/>
                      <a:pt x="236" y="-5"/>
                      <a:pt x="0" y="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" name="îṥ1ïḑê">
                <a:extLst>
                  <a:ext uri="{FF2B5EF4-FFF2-40B4-BE49-F238E27FC236}">
                    <a16:creationId xmlns:a16="http://schemas.microsoft.com/office/drawing/2014/main" id="{DDAB58CA-9E78-4428-AE15-261F4CDDF49D}"/>
                  </a:ext>
                </a:extLst>
              </p:cNvPr>
              <p:cNvSpPr/>
              <p:nvPr/>
            </p:nvSpPr>
            <p:spPr bwMode="auto">
              <a:xfrm>
                <a:off x="6835195" y="2533305"/>
                <a:ext cx="412051" cy="411279"/>
              </a:xfrm>
              <a:custGeom>
                <a:avLst/>
                <a:gdLst>
                  <a:gd name="connsiteX0" fmla="*/ 290910 w 605702"/>
                  <a:gd name="connsiteY0" fmla="*/ 156336 h 604568"/>
                  <a:gd name="connsiteX1" fmla="*/ 335849 w 605702"/>
                  <a:gd name="connsiteY1" fmla="*/ 164992 h 604568"/>
                  <a:gd name="connsiteX2" fmla="*/ 288310 w 605702"/>
                  <a:gd name="connsiteY2" fmla="*/ 212456 h 604568"/>
                  <a:gd name="connsiteX3" fmla="*/ 203632 w 605702"/>
                  <a:gd name="connsiteY3" fmla="*/ 244717 h 604568"/>
                  <a:gd name="connsiteX4" fmla="*/ 203632 w 605702"/>
                  <a:gd name="connsiteY4" fmla="*/ 401388 h 604568"/>
                  <a:gd name="connsiteX5" fmla="*/ 360547 w 605702"/>
                  <a:gd name="connsiteY5" fmla="*/ 401388 h 604568"/>
                  <a:gd name="connsiteX6" fmla="*/ 392859 w 605702"/>
                  <a:gd name="connsiteY6" fmla="*/ 316749 h 604568"/>
                  <a:gd name="connsiteX7" fmla="*/ 440397 w 605702"/>
                  <a:gd name="connsiteY7" fmla="*/ 269284 h 604568"/>
                  <a:gd name="connsiteX8" fmla="*/ 400287 w 605702"/>
                  <a:gd name="connsiteY8" fmla="*/ 441065 h 604568"/>
                  <a:gd name="connsiteX9" fmla="*/ 163892 w 605702"/>
                  <a:gd name="connsiteY9" fmla="*/ 441065 h 604568"/>
                  <a:gd name="connsiteX10" fmla="*/ 163892 w 605702"/>
                  <a:gd name="connsiteY10" fmla="*/ 205040 h 604568"/>
                  <a:gd name="connsiteX11" fmla="*/ 290910 w 605702"/>
                  <a:gd name="connsiteY11" fmla="*/ 156336 h 604568"/>
                  <a:gd name="connsiteX12" fmla="*/ 246542 w 605702"/>
                  <a:gd name="connsiteY12" fmla="*/ 43775 h 604568"/>
                  <a:gd name="connsiteX13" fmla="*/ 422196 w 605702"/>
                  <a:gd name="connsiteY13" fmla="*/ 78723 h 604568"/>
                  <a:gd name="connsiteX14" fmla="*/ 376794 w 605702"/>
                  <a:gd name="connsiteY14" fmla="*/ 124054 h 604568"/>
                  <a:gd name="connsiteX15" fmla="*/ 126109 w 605702"/>
                  <a:gd name="connsiteY15" fmla="*/ 167345 h 604568"/>
                  <a:gd name="connsiteX16" fmla="*/ 126109 w 605702"/>
                  <a:gd name="connsiteY16" fmla="*/ 478820 h 604568"/>
                  <a:gd name="connsiteX17" fmla="*/ 438073 w 605702"/>
                  <a:gd name="connsiteY17" fmla="*/ 478820 h 604568"/>
                  <a:gd name="connsiteX18" fmla="*/ 481432 w 605702"/>
                  <a:gd name="connsiteY18" fmla="*/ 228527 h 604568"/>
                  <a:gd name="connsiteX19" fmla="*/ 526741 w 605702"/>
                  <a:gd name="connsiteY19" fmla="*/ 183011 h 604568"/>
                  <a:gd name="connsiteX20" fmla="*/ 481432 w 605702"/>
                  <a:gd name="connsiteY20" fmla="*/ 522111 h 604568"/>
                  <a:gd name="connsiteX21" fmla="*/ 82657 w 605702"/>
                  <a:gd name="connsiteY21" fmla="*/ 522111 h 604568"/>
                  <a:gd name="connsiteX22" fmla="*/ 82657 w 605702"/>
                  <a:gd name="connsiteY22" fmla="*/ 123961 h 604568"/>
                  <a:gd name="connsiteX23" fmla="*/ 246542 w 605702"/>
                  <a:gd name="connsiteY23" fmla="*/ 43775 h 604568"/>
                  <a:gd name="connsiteX24" fmla="*/ 536061 w 605702"/>
                  <a:gd name="connsiteY24" fmla="*/ 0 h 604568"/>
                  <a:gd name="connsiteX25" fmla="*/ 544232 w 605702"/>
                  <a:gd name="connsiteY25" fmla="*/ 61368 h 604568"/>
                  <a:gd name="connsiteX26" fmla="*/ 605702 w 605702"/>
                  <a:gd name="connsiteY26" fmla="*/ 69526 h 604568"/>
                  <a:gd name="connsiteX27" fmla="*/ 524361 w 605702"/>
                  <a:gd name="connsiteY27" fmla="*/ 150732 h 604568"/>
                  <a:gd name="connsiteX28" fmla="*/ 498361 w 605702"/>
                  <a:gd name="connsiteY28" fmla="*/ 147302 h 604568"/>
                  <a:gd name="connsiteX29" fmla="*/ 337721 w 605702"/>
                  <a:gd name="connsiteY29" fmla="*/ 307767 h 604568"/>
                  <a:gd name="connsiteX30" fmla="*/ 339764 w 605702"/>
                  <a:gd name="connsiteY30" fmla="*/ 323063 h 604568"/>
                  <a:gd name="connsiteX31" fmla="*/ 282101 w 605702"/>
                  <a:gd name="connsiteY31" fmla="*/ 380630 h 604568"/>
                  <a:gd name="connsiteX32" fmla="*/ 224437 w 605702"/>
                  <a:gd name="connsiteY32" fmla="*/ 323063 h 604568"/>
                  <a:gd name="connsiteX33" fmla="*/ 282101 w 605702"/>
                  <a:gd name="connsiteY33" fmla="*/ 265495 h 604568"/>
                  <a:gd name="connsiteX34" fmla="*/ 297422 w 605702"/>
                  <a:gd name="connsiteY34" fmla="*/ 267535 h 604568"/>
                  <a:gd name="connsiteX35" fmla="*/ 458155 w 605702"/>
                  <a:gd name="connsiteY35" fmla="*/ 107162 h 604568"/>
                  <a:gd name="connsiteX36" fmla="*/ 454719 w 605702"/>
                  <a:gd name="connsiteY36" fmla="*/ 81206 h 60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05702" h="604568">
                    <a:moveTo>
                      <a:pt x="290910" y="156336"/>
                    </a:moveTo>
                    <a:cubicBezTo>
                      <a:pt x="306137" y="157147"/>
                      <a:pt x="321272" y="160032"/>
                      <a:pt x="335849" y="164992"/>
                    </a:cubicBezTo>
                    <a:lnTo>
                      <a:pt x="288310" y="212456"/>
                    </a:lnTo>
                    <a:cubicBezTo>
                      <a:pt x="257856" y="210695"/>
                      <a:pt x="226844" y="221449"/>
                      <a:pt x="203632" y="244717"/>
                    </a:cubicBezTo>
                    <a:cubicBezTo>
                      <a:pt x="160271" y="287918"/>
                      <a:pt x="160271" y="358187"/>
                      <a:pt x="203632" y="401388"/>
                    </a:cubicBezTo>
                    <a:cubicBezTo>
                      <a:pt x="246900" y="444680"/>
                      <a:pt x="317279" y="444680"/>
                      <a:pt x="360547" y="401388"/>
                    </a:cubicBezTo>
                    <a:cubicBezTo>
                      <a:pt x="383852" y="378211"/>
                      <a:pt x="394623" y="347156"/>
                      <a:pt x="392859" y="316749"/>
                    </a:cubicBezTo>
                    <a:lnTo>
                      <a:pt x="440397" y="269284"/>
                    </a:lnTo>
                    <a:cubicBezTo>
                      <a:pt x="460267" y="327595"/>
                      <a:pt x="446897" y="394620"/>
                      <a:pt x="400287" y="441065"/>
                    </a:cubicBezTo>
                    <a:cubicBezTo>
                      <a:pt x="335106" y="506236"/>
                      <a:pt x="229073" y="506236"/>
                      <a:pt x="163892" y="441065"/>
                    </a:cubicBezTo>
                    <a:cubicBezTo>
                      <a:pt x="98619" y="375987"/>
                      <a:pt x="98619" y="270118"/>
                      <a:pt x="163892" y="205040"/>
                    </a:cubicBezTo>
                    <a:cubicBezTo>
                      <a:pt x="198711" y="170137"/>
                      <a:pt x="245228" y="153902"/>
                      <a:pt x="290910" y="156336"/>
                    </a:cubicBezTo>
                    <a:close/>
                    <a:moveTo>
                      <a:pt x="246542" y="43775"/>
                    </a:moveTo>
                    <a:cubicBezTo>
                      <a:pt x="306463" y="36243"/>
                      <a:pt x="368345" y="47900"/>
                      <a:pt x="422196" y="78723"/>
                    </a:cubicBezTo>
                    <a:lnTo>
                      <a:pt x="376794" y="124054"/>
                    </a:lnTo>
                    <a:cubicBezTo>
                      <a:pt x="294811" y="85305"/>
                      <a:pt x="193980" y="99581"/>
                      <a:pt x="126109" y="167345"/>
                    </a:cubicBezTo>
                    <a:cubicBezTo>
                      <a:pt x="39948" y="253371"/>
                      <a:pt x="39948" y="392793"/>
                      <a:pt x="126109" y="478820"/>
                    </a:cubicBezTo>
                    <a:cubicBezTo>
                      <a:pt x="212271" y="564846"/>
                      <a:pt x="351912" y="564846"/>
                      <a:pt x="438073" y="478820"/>
                    </a:cubicBezTo>
                    <a:cubicBezTo>
                      <a:pt x="505944" y="411055"/>
                      <a:pt x="520428" y="310382"/>
                      <a:pt x="481432" y="228527"/>
                    </a:cubicBezTo>
                    <a:lnTo>
                      <a:pt x="526741" y="183011"/>
                    </a:lnTo>
                    <a:cubicBezTo>
                      <a:pt x="588484" y="290544"/>
                      <a:pt x="573350" y="430244"/>
                      <a:pt x="481432" y="522111"/>
                    </a:cubicBezTo>
                    <a:cubicBezTo>
                      <a:pt x="371316" y="632054"/>
                      <a:pt x="192866" y="632054"/>
                      <a:pt x="82657" y="522111"/>
                    </a:cubicBezTo>
                    <a:cubicBezTo>
                      <a:pt x="-27552" y="412168"/>
                      <a:pt x="-27552" y="233997"/>
                      <a:pt x="82657" y="123961"/>
                    </a:cubicBezTo>
                    <a:cubicBezTo>
                      <a:pt x="128662" y="78028"/>
                      <a:pt x="186622" y="51307"/>
                      <a:pt x="246542" y="43775"/>
                    </a:cubicBezTo>
                    <a:close/>
                    <a:moveTo>
                      <a:pt x="536061" y="0"/>
                    </a:moveTo>
                    <a:lnTo>
                      <a:pt x="544232" y="61368"/>
                    </a:lnTo>
                    <a:lnTo>
                      <a:pt x="605702" y="69526"/>
                    </a:lnTo>
                    <a:lnTo>
                      <a:pt x="524361" y="150732"/>
                    </a:lnTo>
                    <a:lnTo>
                      <a:pt x="498361" y="147302"/>
                    </a:lnTo>
                    <a:lnTo>
                      <a:pt x="337721" y="307767"/>
                    </a:lnTo>
                    <a:cubicBezTo>
                      <a:pt x="339021" y="312588"/>
                      <a:pt x="339764" y="317779"/>
                      <a:pt x="339764" y="323063"/>
                    </a:cubicBezTo>
                    <a:cubicBezTo>
                      <a:pt x="339764" y="354859"/>
                      <a:pt x="313950" y="380630"/>
                      <a:pt x="282101" y="380630"/>
                    </a:cubicBezTo>
                    <a:cubicBezTo>
                      <a:pt x="250251" y="380630"/>
                      <a:pt x="224437" y="354859"/>
                      <a:pt x="224437" y="323063"/>
                    </a:cubicBezTo>
                    <a:cubicBezTo>
                      <a:pt x="224437" y="291266"/>
                      <a:pt x="250251" y="265495"/>
                      <a:pt x="282101" y="265495"/>
                    </a:cubicBezTo>
                    <a:cubicBezTo>
                      <a:pt x="287393" y="265495"/>
                      <a:pt x="292500" y="266237"/>
                      <a:pt x="297422" y="267535"/>
                    </a:cubicBezTo>
                    <a:lnTo>
                      <a:pt x="458155" y="107162"/>
                    </a:lnTo>
                    <a:lnTo>
                      <a:pt x="454719" y="812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2" name="îŝḷiḍe">
              <a:extLst>
                <a:ext uri="{FF2B5EF4-FFF2-40B4-BE49-F238E27FC236}">
                  <a16:creationId xmlns:a16="http://schemas.microsoft.com/office/drawing/2014/main" id="{C24E8434-1700-4C13-829B-960516BA5F08}"/>
                </a:ext>
              </a:extLst>
            </p:cNvPr>
            <p:cNvGrpSpPr>
              <a:grpSpLocks/>
            </p:cNvGrpSpPr>
            <p:nvPr/>
          </p:nvGrpSpPr>
          <p:grpSpPr>
            <a:xfrm>
              <a:off x="8663038" y="2876058"/>
              <a:ext cx="2855862" cy="1453373"/>
              <a:chOff x="673100" y="3694742"/>
              <a:chExt cx="4681220" cy="1453373"/>
            </a:xfrm>
          </p:grpSpPr>
          <p:sp>
            <p:nvSpPr>
              <p:cNvPr id="23" name="íşliḑé">
                <a:extLst>
                  <a:ext uri="{FF2B5EF4-FFF2-40B4-BE49-F238E27FC236}">
                    <a16:creationId xmlns:a16="http://schemas.microsoft.com/office/drawing/2014/main" id="{8AB7B9F9-C3F3-4443-A9E8-6B8E07166AC3}"/>
                  </a:ext>
                </a:extLst>
              </p:cNvPr>
              <p:cNvSpPr/>
              <p:nvPr/>
            </p:nvSpPr>
            <p:spPr bwMode="auto">
              <a:xfrm>
                <a:off x="673103" y="4136546"/>
                <a:ext cx="4681217" cy="10115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4" name="î$1îḋé">
                <a:extLst>
                  <a:ext uri="{FF2B5EF4-FFF2-40B4-BE49-F238E27FC236}">
                    <a16:creationId xmlns:a16="http://schemas.microsoft.com/office/drawing/2014/main" id="{D3CEF18E-A15D-441C-AD03-20313D870B5B}"/>
                  </a:ext>
                </a:extLst>
              </p:cNvPr>
              <p:cNvSpPr txBox="1"/>
              <p:nvPr/>
            </p:nvSpPr>
            <p:spPr bwMode="auto">
              <a:xfrm>
                <a:off x="673100" y="3694742"/>
                <a:ext cx="468122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999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49AD0-ECD8-4876-BB1F-476B18AD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7686DC-1743-4D5A-B9C4-534042810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2E5A78-E275-4B5A-9E9F-0DC70C760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grpSp>
        <p:nvGrpSpPr>
          <p:cNvPr id="5" name="23483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FCA1351-F2DE-4EDD-B3EF-CB390F0E290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130300"/>
            <a:ext cx="10845800" cy="4824912"/>
            <a:chOff x="673100" y="1130300"/>
            <a:chExt cx="10845800" cy="4824912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62668AE-769F-4770-9F6C-FB3CBD34A12C}"/>
                </a:ext>
              </a:extLst>
            </p:cNvPr>
            <p:cNvCxnSpPr>
              <a:cxnSpLocks/>
              <a:stCxn id="12" idx="0"/>
              <a:endCxn id="17" idx="2"/>
            </p:cNvCxnSpPr>
            <p:nvPr/>
          </p:nvCxnSpPr>
          <p:spPr>
            <a:xfrm flipV="1">
              <a:off x="6096000" y="1886095"/>
              <a:ext cx="0" cy="1579773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íSlïdê">
              <a:extLst>
                <a:ext uri="{FF2B5EF4-FFF2-40B4-BE49-F238E27FC236}">
                  <a16:creationId xmlns:a16="http://schemas.microsoft.com/office/drawing/2014/main" id="{558828AF-849A-42CB-AA9D-E036B3A36F47}"/>
                </a:ext>
              </a:extLst>
            </p:cNvPr>
            <p:cNvSpPr/>
            <p:nvPr/>
          </p:nvSpPr>
          <p:spPr>
            <a:xfrm>
              <a:off x="9386166" y="3465868"/>
              <a:ext cx="1092858" cy="1092858"/>
            </a:xfrm>
            <a:prstGeom prst="ellipse">
              <a:avLst/>
            </a:prstGeom>
            <a:pattFill prst="pct5">
              <a:fgClr>
                <a:schemeClr val="bg1"/>
              </a:fgClr>
              <a:bgClr>
                <a:schemeClr val="tx2">
                  <a:lumMod val="60000"/>
                  <a:lumOff val="40000"/>
                </a:schemeClr>
              </a:bgClr>
            </a:patt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ïşľîḋè">
              <a:extLst>
                <a:ext uri="{FF2B5EF4-FFF2-40B4-BE49-F238E27FC236}">
                  <a16:creationId xmlns:a16="http://schemas.microsoft.com/office/drawing/2014/main" id="{BFE02494-A3D9-4BF7-B8CD-CCB91CE76E90}"/>
                </a:ext>
              </a:extLst>
            </p:cNvPr>
            <p:cNvGrpSpPr/>
            <p:nvPr/>
          </p:nvGrpSpPr>
          <p:grpSpPr>
            <a:xfrm>
              <a:off x="8346290" y="4650287"/>
              <a:ext cx="3172610" cy="1304925"/>
              <a:chOff x="6770152" y="3123938"/>
              <a:chExt cx="2309881" cy="1304925"/>
            </a:xfrm>
          </p:grpSpPr>
          <p:sp>
            <p:nvSpPr>
              <p:cNvPr id="25" name="íṡḷiḋe">
                <a:extLst>
                  <a:ext uri="{FF2B5EF4-FFF2-40B4-BE49-F238E27FC236}">
                    <a16:creationId xmlns:a16="http://schemas.microsoft.com/office/drawing/2014/main" id="{AE0785F9-A632-4B94-8A19-7998AF404A7D}"/>
                  </a:ext>
                </a:extLst>
              </p:cNvPr>
              <p:cNvSpPr/>
              <p:nvPr/>
            </p:nvSpPr>
            <p:spPr bwMode="auto">
              <a:xfrm>
                <a:off x="6770152" y="3553262"/>
                <a:ext cx="2309881" cy="875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6" name="îŝḻíḋê">
                <a:extLst>
                  <a:ext uri="{FF2B5EF4-FFF2-40B4-BE49-F238E27FC236}">
                    <a16:creationId xmlns:a16="http://schemas.microsoft.com/office/drawing/2014/main" id="{E8CC3AEF-A991-4AB1-A8C6-2D518D463145}"/>
                  </a:ext>
                </a:extLst>
              </p:cNvPr>
              <p:cNvSpPr txBox="1"/>
              <p:nvPr/>
            </p:nvSpPr>
            <p:spPr bwMode="auto">
              <a:xfrm>
                <a:off x="6770152" y="3123938"/>
                <a:ext cx="2309881" cy="42932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b="1" i="1" dirty="0"/>
                  <a:t>Text here</a:t>
                </a:r>
              </a:p>
            </p:txBody>
          </p:sp>
        </p:grpSp>
        <p:sp>
          <p:nvSpPr>
            <p:cNvPr id="9" name="ïŝḷîdè">
              <a:extLst>
                <a:ext uri="{FF2B5EF4-FFF2-40B4-BE49-F238E27FC236}">
                  <a16:creationId xmlns:a16="http://schemas.microsoft.com/office/drawing/2014/main" id="{1AA004B7-8ED5-445C-8563-807656C8DEEF}"/>
                </a:ext>
              </a:extLst>
            </p:cNvPr>
            <p:cNvSpPr/>
            <p:nvPr/>
          </p:nvSpPr>
          <p:spPr>
            <a:xfrm>
              <a:off x="1712976" y="3465868"/>
              <a:ext cx="1092858" cy="1092858"/>
            </a:xfrm>
            <a:prstGeom prst="ellipse">
              <a:avLst/>
            </a:prstGeom>
            <a:pattFill prst="pct5">
              <a:fgClr>
                <a:schemeClr val="bg1"/>
              </a:fgClr>
              <a:bgClr>
                <a:schemeClr val="tx2">
                  <a:lumMod val="60000"/>
                  <a:lumOff val="40000"/>
                </a:schemeClr>
              </a:bgClr>
            </a:patt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" name="î$ḷiḑe">
              <a:extLst>
                <a:ext uri="{FF2B5EF4-FFF2-40B4-BE49-F238E27FC236}">
                  <a16:creationId xmlns:a16="http://schemas.microsoft.com/office/drawing/2014/main" id="{BC0E3134-285A-4878-94AF-DA8F5C04C4D2}"/>
                </a:ext>
              </a:extLst>
            </p:cNvPr>
            <p:cNvGrpSpPr/>
            <p:nvPr/>
          </p:nvGrpSpPr>
          <p:grpSpPr>
            <a:xfrm>
              <a:off x="673100" y="4650287"/>
              <a:ext cx="3172610" cy="1304925"/>
              <a:chOff x="4331283" y="3123938"/>
              <a:chExt cx="2309881" cy="1304925"/>
            </a:xfrm>
          </p:grpSpPr>
          <p:sp>
            <p:nvSpPr>
              <p:cNvPr id="23" name="ïşľîḍê">
                <a:extLst>
                  <a:ext uri="{FF2B5EF4-FFF2-40B4-BE49-F238E27FC236}">
                    <a16:creationId xmlns:a16="http://schemas.microsoft.com/office/drawing/2014/main" id="{62B4CF67-5429-4DFD-8763-FA713F18D5C2}"/>
                  </a:ext>
                </a:extLst>
              </p:cNvPr>
              <p:cNvSpPr/>
              <p:nvPr/>
            </p:nvSpPr>
            <p:spPr bwMode="auto">
              <a:xfrm>
                <a:off x="4331283" y="3553262"/>
                <a:ext cx="2309881" cy="875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4" name="ïṡļïdê">
                <a:extLst>
                  <a:ext uri="{FF2B5EF4-FFF2-40B4-BE49-F238E27FC236}">
                    <a16:creationId xmlns:a16="http://schemas.microsoft.com/office/drawing/2014/main" id="{CFF1610A-8A43-4989-A9E2-9F428864EB72}"/>
                  </a:ext>
                </a:extLst>
              </p:cNvPr>
              <p:cNvSpPr txBox="1"/>
              <p:nvPr/>
            </p:nvSpPr>
            <p:spPr bwMode="auto">
              <a:xfrm>
                <a:off x="4331283" y="3123938"/>
                <a:ext cx="2309881" cy="42932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i="1" dirty="0"/>
                  <a:t>Text here</a:t>
                </a:r>
              </a:p>
            </p:txBody>
          </p:sp>
        </p:grpSp>
        <p:grpSp>
          <p:nvGrpSpPr>
            <p:cNvPr id="11" name="ïṡḻîḍé">
              <a:extLst>
                <a:ext uri="{FF2B5EF4-FFF2-40B4-BE49-F238E27FC236}">
                  <a16:creationId xmlns:a16="http://schemas.microsoft.com/office/drawing/2014/main" id="{08894F64-01D0-4DD5-AE92-73CCC826206C}"/>
                </a:ext>
              </a:extLst>
            </p:cNvPr>
            <p:cNvGrpSpPr/>
            <p:nvPr/>
          </p:nvGrpSpPr>
          <p:grpSpPr>
            <a:xfrm>
              <a:off x="4509695" y="4650287"/>
              <a:ext cx="3172610" cy="1304925"/>
              <a:chOff x="4331283" y="3123938"/>
              <a:chExt cx="2309881" cy="1304925"/>
            </a:xfrm>
          </p:grpSpPr>
          <p:sp>
            <p:nvSpPr>
              <p:cNvPr id="21" name="ïṥļïdé">
                <a:extLst>
                  <a:ext uri="{FF2B5EF4-FFF2-40B4-BE49-F238E27FC236}">
                    <a16:creationId xmlns:a16="http://schemas.microsoft.com/office/drawing/2014/main" id="{190CC93B-76C9-42D2-AD28-4688739B6DDC}"/>
                  </a:ext>
                </a:extLst>
              </p:cNvPr>
              <p:cNvSpPr/>
              <p:nvPr/>
            </p:nvSpPr>
            <p:spPr bwMode="auto">
              <a:xfrm>
                <a:off x="4331283" y="3553262"/>
                <a:ext cx="2309881" cy="875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2" name="iSḻiḓé">
                <a:extLst>
                  <a:ext uri="{FF2B5EF4-FFF2-40B4-BE49-F238E27FC236}">
                    <a16:creationId xmlns:a16="http://schemas.microsoft.com/office/drawing/2014/main" id="{77DE688D-C84B-431D-8AB8-090BCD538452}"/>
                  </a:ext>
                </a:extLst>
              </p:cNvPr>
              <p:cNvSpPr txBox="1"/>
              <p:nvPr/>
            </p:nvSpPr>
            <p:spPr bwMode="auto">
              <a:xfrm>
                <a:off x="4331283" y="3123938"/>
                <a:ext cx="2309881" cy="42932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i="1" dirty="0"/>
                  <a:t>Text here</a:t>
                </a:r>
              </a:p>
            </p:txBody>
          </p:sp>
        </p:grpSp>
        <p:sp>
          <p:nvSpPr>
            <p:cNvPr id="12" name="îṡľîḑè">
              <a:extLst>
                <a:ext uri="{FF2B5EF4-FFF2-40B4-BE49-F238E27FC236}">
                  <a16:creationId xmlns:a16="http://schemas.microsoft.com/office/drawing/2014/main" id="{CB8C45EC-8702-4696-9E7A-94056DB48026}"/>
                </a:ext>
              </a:extLst>
            </p:cNvPr>
            <p:cNvSpPr/>
            <p:nvPr/>
          </p:nvSpPr>
          <p:spPr>
            <a:xfrm>
              <a:off x="5549571" y="3465868"/>
              <a:ext cx="1092858" cy="1092858"/>
            </a:xfrm>
            <a:prstGeom prst="ellipse">
              <a:avLst/>
            </a:prstGeom>
            <a:pattFill prst="pct5">
              <a:fgClr>
                <a:schemeClr val="bg1"/>
              </a:fgClr>
              <a:bgClr>
                <a:schemeClr val="tx2">
                  <a:lumMod val="60000"/>
                  <a:lumOff val="40000"/>
                </a:schemeClr>
              </a:bgClr>
            </a:patt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13" name="肘形连接符 34">
              <a:extLst>
                <a:ext uri="{FF2B5EF4-FFF2-40B4-BE49-F238E27FC236}">
                  <a16:creationId xmlns:a16="http://schemas.microsoft.com/office/drawing/2014/main" id="{415E2613-60E0-4C64-B044-C0DA5ECB8670}"/>
                </a:ext>
              </a:extLst>
            </p:cNvPr>
            <p:cNvCxnSpPr>
              <a:cxnSpLocks/>
              <a:stCxn id="9" idx="0"/>
              <a:endCxn id="7" idx="0"/>
            </p:cNvCxnSpPr>
            <p:nvPr/>
          </p:nvCxnSpPr>
          <p:spPr>
            <a:xfrm rot="5400000" flipH="1" flipV="1">
              <a:off x="6096000" y="-370727"/>
              <a:ext cx="12700" cy="7673190"/>
            </a:xfrm>
            <a:prstGeom prst="bentConnector3">
              <a:avLst>
                <a:gd name="adj1" fmla="val 4608000"/>
              </a:avLst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ïš1ïde">
              <a:extLst>
                <a:ext uri="{FF2B5EF4-FFF2-40B4-BE49-F238E27FC236}">
                  <a16:creationId xmlns:a16="http://schemas.microsoft.com/office/drawing/2014/main" id="{1792CC6A-19F0-484E-AB09-3651D9789233}"/>
                </a:ext>
              </a:extLst>
            </p:cNvPr>
            <p:cNvSpPr/>
            <p:nvPr/>
          </p:nvSpPr>
          <p:spPr>
            <a:xfrm>
              <a:off x="2230463" y="2829604"/>
              <a:ext cx="94460" cy="9446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15" name="îṣ1iḋê">
              <a:extLst>
                <a:ext uri="{FF2B5EF4-FFF2-40B4-BE49-F238E27FC236}">
                  <a16:creationId xmlns:a16="http://schemas.microsoft.com/office/drawing/2014/main" id="{F2E632D8-F312-49DD-9132-EBD63466C037}"/>
                </a:ext>
              </a:extLst>
            </p:cNvPr>
            <p:cNvSpPr/>
            <p:nvPr/>
          </p:nvSpPr>
          <p:spPr>
            <a:xfrm>
              <a:off x="6055120" y="2829604"/>
              <a:ext cx="94460" cy="9446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16" name="îṥḷiḑé">
              <a:extLst>
                <a:ext uri="{FF2B5EF4-FFF2-40B4-BE49-F238E27FC236}">
                  <a16:creationId xmlns:a16="http://schemas.microsoft.com/office/drawing/2014/main" id="{6390A6B7-EE86-4B79-8FF7-8F30FE1125A4}"/>
                </a:ext>
              </a:extLst>
            </p:cNvPr>
            <p:cNvSpPr/>
            <p:nvPr/>
          </p:nvSpPr>
          <p:spPr>
            <a:xfrm>
              <a:off x="9879777" y="2829604"/>
              <a:ext cx="94460" cy="9446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17" name="íşļiḍê">
              <a:extLst>
                <a:ext uri="{FF2B5EF4-FFF2-40B4-BE49-F238E27FC236}">
                  <a16:creationId xmlns:a16="http://schemas.microsoft.com/office/drawing/2014/main" id="{BBE8F741-0DDB-4BC5-930A-49385BC810D1}"/>
                </a:ext>
              </a:extLst>
            </p:cNvPr>
            <p:cNvSpPr txBox="1"/>
            <p:nvPr/>
          </p:nvSpPr>
          <p:spPr bwMode="auto">
            <a:xfrm>
              <a:off x="5184394" y="1444290"/>
              <a:ext cx="1823212" cy="44180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8100">
              <a:noFill/>
            </a:ln>
            <a:extLst/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Text here</a:t>
              </a:r>
            </a:p>
          </p:txBody>
        </p:sp>
        <p:sp>
          <p:nvSpPr>
            <p:cNvPr id="18" name="íṣlîdê">
              <a:extLst>
                <a:ext uri="{FF2B5EF4-FFF2-40B4-BE49-F238E27FC236}">
                  <a16:creationId xmlns:a16="http://schemas.microsoft.com/office/drawing/2014/main" id="{5758980D-1DB0-4FEA-9731-E317DEB3B4BD}"/>
                </a:ext>
              </a:extLst>
            </p:cNvPr>
            <p:cNvSpPr/>
            <p:nvPr/>
          </p:nvSpPr>
          <p:spPr bwMode="auto">
            <a:xfrm>
              <a:off x="5959486" y="1130300"/>
              <a:ext cx="273028" cy="312101"/>
            </a:xfrm>
            <a:custGeom>
              <a:avLst/>
              <a:gdLst>
                <a:gd name="connsiteX0" fmla="*/ 172635 w 532026"/>
                <a:gd name="connsiteY0" fmla="*/ 362738 h 608164"/>
                <a:gd name="connsiteX1" fmla="*/ 222761 w 532026"/>
                <a:gd name="connsiteY1" fmla="*/ 521126 h 608164"/>
                <a:gd name="connsiteX2" fmla="*/ 229681 w 532026"/>
                <a:gd name="connsiteY2" fmla="*/ 542512 h 608164"/>
                <a:gd name="connsiteX3" fmla="*/ 252126 w 532026"/>
                <a:gd name="connsiteY3" fmla="*/ 479007 h 608164"/>
                <a:gd name="connsiteX4" fmla="*/ 265592 w 532026"/>
                <a:gd name="connsiteY4" fmla="*/ 403643 h 608164"/>
                <a:gd name="connsiteX5" fmla="*/ 265686 w 532026"/>
                <a:gd name="connsiteY5" fmla="*/ 403643 h 608164"/>
                <a:gd name="connsiteX6" fmla="*/ 265779 w 532026"/>
                <a:gd name="connsiteY6" fmla="*/ 403643 h 608164"/>
                <a:gd name="connsiteX7" fmla="*/ 265966 w 532026"/>
                <a:gd name="connsiteY7" fmla="*/ 403643 h 608164"/>
                <a:gd name="connsiteX8" fmla="*/ 266060 w 532026"/>
                <a:gd name="connsiteY8" fmla="*/ 403643 h 608164"/>
                <a:gd name="connsiteX9" fmla="*/ 279620 w 532026"/>
                <a:gd name="connsiteY9" fmla="*/ 479007 h 608164"/>
                <a:gd name="connsiteX10" fmla="*/ 302064 w 532026"/>
                <a:gd name="connsiteY10" fmla="*/ 542512 h 608164"/>
                <a:gd name="connsiteX11" fmla="*/ 308985 w 532026"/>
                <a:gd name="connsiteY11" fmla="*/ 521126 h 608164"/>
                <a:gd name="connsiteX12" fmla="*/ 359111 w 532026"/>
                <a:gd name="connsiteY12" fmla="*/ 362738 h 608164"/>
                <a:gd name="connsiteX13" fmla="*/ 463103 w 532026"/>
                <a:gd name="connsiteY13" fmla="*/ 412888 h 608164"/>
                <a:gd name="connsiteX14" fmla="*/ 532026 w 532026"/>
                <a:gd name="connsiteY14" fmla="*/ 608164 h 608164"/>
                <a:gd name="connsiteX15" fmla="*/ 266340 w 532026"/>
                <a:gd name="connsiteY15" fmla="*/ 608164 h 608164"/>
                <a:gd name="connsiteX16" fmla="*/ 265686 w 532026"/>
                <a:gd name="connsiteY16" fmla="*/ 608164 h 608164"/>
                <a:gd name="connsiteX17" fmla="*/ 0 w 532026"/>
                <a:gd name="connsiteY17" fmla="*/ 608164 h 608164"/>
                <a:gd name="connsiteX18" fmla="*/ 68642 w 532026"/>
                <a:gd name="connsiteY18" fmla="*/ 412888 h 608164"/>
                <a:gd name="connsiteX19" fmla="*/ 172635 w 532026"/>
                <a:gd name="connsiteY19" fmla="*/ 362738 h 608164"/>
                <a:gd name="connsiteX20" fmla="*/ 230575 w 532026"/>
                <a:gd name="connsiteY20" fmla="*/ 133250 h 608164"/>
                <a:gd name="connsiteX21" fmla="*/ 224215 w 532026"/>
                <a:gd name="connsiteY21" fmla="*/ 133810 h 608164"/>
                <a:gd name="connsiteX22" fmla="*/ 218043 w 532026"/>
                <a:gd name="connsiteY22" fmla="*/ 139506 h 608164"/>
                <a:gd name="connsiteX23" fmla="*/ 223000 w 532026"/>
                <a:gd name="connsiteY23" fmla="*/ 146323 h 608164"/>
                <a:gd name="connsiteX24" fmla="*/ 232071 w 532026"/>
                <a:gd name="connsiteY24" fmla="*/ 148097 h 608164"/>
                <a:gd name="connsiteX25" fmla="*/ 241611 w 532026"/>
                <a:gd name="connsiteY25" fmla="*/ 158929 h 608164"/>
                <a:gd name="connsiteX26" fmla="*/ 241330 w 532026"/>
                <a:gd name="connsiteY26" fmla="*/ 162291 h 608164"/>
                <a:gd name="connsiteX27" fmla="*/ 232258 w 532026"/>
                <a:gd name="connsiteY27" fmla="*/ 214209 h 608164"/>
                <a:gd name="connsiteX28" fmla="*/ 227582 w 532026"/>
                <a:gd name="connsiteY28" fmla="*/ 244090 h 608164"/>
                <a:gd name="connsiteX29" fmla="*/ 250776 w 532026"/>
                <a:gd name="connsiteY29" fmla="*/ 274064 h 608164"/>
                <a:gd name="connsiteX30" fmla="*/ 270977 w 532026"/>
                <a:gd name="connsiteY30" fmla="*/ 275185 h 608164"/>
                <a:gd name="connsiteX31" fmla="*/ 307638 w 532026"/>
                <a:gd name="connsiteY31" fmla="*/ 258750 h 608164"/>
                <a:gd name="connsiteX32" fmla="*/ 311566 w 532026"/>
                <a:gd name="connsiteY32" fmla="*/ 252214 h 608164"/>
                <a:gd name="connsiteX33" fmla="*/ 305206 w 532026"/>
                <a:gd name="connsiteY33" fmla="*/ 246798 h 608164"/>
                <a:gd name="connsiteX34" fmla="*/ 297350 w 532026"/>
                <a:gd name="connsiteY34" fmla="*/ 250813 h 608164"/>
                <a:gd name="connsiteX35" fmla="*/ 286969 w 532026"/>
                <a:gd name="connsiteY35" fmla="*/ 253708 h 608164"/>
                <a:gd name="connsiteX36" fmla="*/ 278646 w 532026"/>
                <a:gd name="connsiteY36" fmla="*/ 247731 h 608164"/>
                <a:gd name="connsiteX37" fmla="*/ 277710 w 532026"/>
                <a:gd name="connsiteY37" fmla="*/ 238114 h 608164"/>
                <a:gd name="connsiteX38" fmla="*/ 281077 w 532026"/>
                <a:gd name="connsiteY38" fmla="*/ 218411 h 608164"/>
                <a:gd name="connsiteX39" fmla="*/ 291926 w 532026"/>
                <a:gd name="connsiteY39" fmla="*/ 159022 h 608164"/>
                <a:gd name="connsiteX40" fmla="*/ 293703 w 532026"/>
                <a:gd name="connsiteY40" fmla="*/ 142868 h 608164"/>
                <a:gd name="connsiteX41" fmla="*/ 283228 w 532026"/>
                <a:gd name="connsiteY41" fmla="*/ 133250 h 608164"/>
                <a:gd name="connsiteX42" fmla="*/ 256200 w 532026"/>
                <a:gd name="connsiteY42" fmla="*/ 133250 h 608164"/>
                <a:gd name="connsiteX43" fmla="*/ 272005 w 532026"/>
                <a:gd name="connsiteY43" fmla="*/ 65084 h 608164"/>
                <a:gd name="connsiteX44" fmla="*/ 244042 w 532026"/>
                <a:gd name="connsiteY44" fmla="*/ 92817 h 608164"/>
                <a:gd name="connsiteX45" fmla="*/ 271912 w 532026"/>
                <a:gd name="connsiteY45" fmla="*/ 120924 h 608164"/>
                <a:gd name="connsiteX46" fmla="*/ 299408 w 532026"/>
                <a:gd name="connsiteY46" fmla="*/ 93191 h 608164"/>
                <a:gd name="connsiteX47" fmla="*/ 272005 w 532026"/>
                <a:gd name="connsiteY47" fmla="*/ 65084 h 608164"/>
                <a:gd name="connsiteX48" fmla="*/ 264898 w 532026"/>
                <a:gd name="connsiteY48" fmla="*/ 0 h 608164"/>
                <a:gd name="connsiteX49" fmla="*/ 385355 w 532026"/>
                <a:gd name="connsiteY49" fmla="*/ 49863 h 608164"/>
                <a:gd name="connsiteX50" fmla="*/ 385355 w 532026"/>
                <a:gd name="connsiteY50" fmla="*/ 290405 h 608164"/>
                <a:gd name="connsiteX51" fmla="*/ 178576 w 532026"/>
                <a:gd name="connsiteY51" fmla="*/ 316644 h 608164"/>
                <a:gd name="connsiteX52" fmla="*/ 178202 w 532026"/>
                <a:gd name="connsiteY52" fmla="*/ 316458 h 608164"/>
                <a:gd name="connsiteX53" fmla="*/ 105816 w 532026"/>
                <a:gd name="connsiteY53" fmla="*/ 336254 h 608164"/>
                <a:gd name="connsiteX54" fmla="*/ 103945 w 532026"/>
                <a:gd name="connsiteY54" fmla="*/ 323741 h 608164"/>
                <a:gd name="connsiteX55" fmla="*/ 138923 w 532026"/>
                <a:gd name="connsiteY55" fmla="*/ 284149 h 608164"/>
                <a:gd name="connsiteX56" fmla="*/ 137239 w 532026"/>
                <a:gd name="connsiteY56" fmla="*/ 282842 h 608164"/>
                <a:gd name="connsiteX57" fmla="*/ 144441 w 532026"/>
                <a:gd name="connsiteY57" fmla="*/ 49863 h 608164"/>
                <a:gd name="connsiteX58" fmla="*/ 264898 w 532026"/>
                <a:gd name="connsiteY58" fmla="*/ 0 h 608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026" h="608164">
                  <a:moveTo>
                    <a:pt x="172635" y="362738"/>
                  </a:moveTo>
                  <a:lnTo>
                    <a:pt x="222761" y="521126"/>
                  </a:lnTo>
                  <a:lnTo>
                    <a:pt x="229681" y="542512"/>
                  </a:lnTo>
                  <a:lnTo>
                    <a:pt x="252126" y="479007"/>
                  </a:lnTo>
                  <a:cubicBezTo>
                    <a:pt x="200503" y="407191"/>
                    <a:pt x="255960" y="403829"/>
                    <a:pt x="265592" y="403643"/>
                  </a:cubicBezTo>
                  <a:lnTo>
                    <a:pt x="265686" y="403643"/>
                  </a:lnTo>
                  <a:lnTo>
                    <a:pt x="265779" y="403643"/>
                  </a:lnTo>
                  <a:lnTo>
                    <a:pt x="265966" y="403643"/>
                  </a:lnTo>
                  <a:lnTo>
                    <a:pt x="266060" y="403643"/>
                  </a:lnTo>
                  <a:cubicBezTo>
                    <a:pt x="275786" y="403643"/>
                    <a:pt x="331242" y="407191"/>
                    <a:pt x="279620" y="479007"/>
                  </a:cubicBezTo>
                  <a:lnTo>
                    <a:pt x="302064" y="542512"/>
                  </a:lnTo>
                  <a:lnTo>
                    <a:pt x="308985" y="521126"/>
                  </a:lnTo>
                  <a:lnTo>
                    <a:pt x="359111" y="362738"/>
                  </a:lnTo>
                  <a:cubicBezTo>
                    <a:pt x="359111" y="362738"/>
                    <a:pt x="398014" y="388140"/>
                    <a:pt x="463103" y="412888"/>
                  </a:cubicBezTo>
                  <a:cubicBezTo>
                    <a:pt x="534645" y="438944"/>
                    <a:pt x="530250" y="497779"/>
                    <a:pt x="532026" y="608164"/>
                  </a:cubicBezTo>
                  <a:lnTo>
                    <a:pt x="266340" y="608164"/>
                  </a:lnTo>
                  <a:lnTo>
                    <a:pt x="265686" y="608164"/>
                  </a:lnTo>
                  <a:lnTo>
                    <a:pt x="0" y="608164"/>
                  </a:lnTo>
                  <a:cubicBezTo>
                    <a:pt x="1496" y="497779"/>
                    <a:pt x="-2993" y="438944"/>
                    <a:pt x="68642" y="412888"/>
                  </a:cubicBezTo>
                  <a:cubicBezTo>
                    <a:pt x="133731" y="388140"/>
                    <a:pt x="172635" y="362738"/>
                    <a:pt x="172635" y="362738"/>
                  </a:cubicBezTo>
                  <a:close/>
                  <a:moveTo>
                    <a:pt x="230575" y="133250"/>
                  </a:moveTo>
                  <a:cubicBezTo>
                    <a:pt x="228517" y="133250"/>
                    <a:pt x="226366" y="133437"/>
                    <a:pt x="224215" y="133810"/>
                  </a:cubicBezTo>
                  <a:cubicBezTo>
                    <a:pt x="220287" y="134557"/>
                    <a:pt x="218417" y="136518"/>
                    <a:pt x="218043" y="139506"/>
                  </a:cubicBezTo>
                  <a:cubicBezTo>
                    <a:pt x="217762" y="142214"/>
                    <a:pt x="219259" y="145109"/>
                    <a:pt x="223000" y="146323"/>
                  </a:cubicBezTo>
                  <a:cubicBezTo>
                    <a:pt x="225899" y="147443"/>
                    <a:pt x="228985" y="147724"/>
                    <a:pt x="232071" y="148097"/>
                  </a:cubicBezTo>
                  <a:cubicBezTo>
                    <a:pt x="239366" y="149124"/>
                    <a:pt x="241611" y="151739"/>
                    <a:pt x="241611" y="158929"/>
                  </a:cubicBezTo>
                  <a:cubicBezTo>
                    <a:pt x="241611" y="160050"/>
                    <a:pt x="241611" y="161170"/>
                    <a:pt x="241330" y="162291"/>
                  </a:cubicBezTo>
                  <a:cubicBezTo>
                    <a:pt x="238337" y="179566"/>
                    <a:pt x="235251" y="196934"/>
                    <a:pt x="232258" y="214209"/>
                  </a:cubicBezTo>
                  <a:cubicBezTo>
                    <a:pt x="230481" y="224013"/>
                    <a:pt x="228985" y="234098"/>
                    <a:pt x="227582" y="244090"/>
                  </a:cubicBezTo>
                  <a:cubicBezTo>
                    <a:pt x="225618" y="258750"/>
                    <a:pt x="239740" y="272477"/>
                    <a:pt x="250776" y="274064"/>
                  </a:cubicBezTo>
                  <a:cubicBezTo>
                    <a:pt x="257416" y="275091"/>
                    <a:pt x="264243" y="275371"/>
                    <a:pt x="270977" y="275185"/>
                  </a:cubicBezTo>
                  <a:cubicBezTo>
                    <a:pt x="285473" y="275091"/>
                    <a:pt x="297537" y="269022"/>
                    <a:pt x="307638" y="258750"/>
                  </a:cubicBezTo>
                  <a:cubicBezTo>
                    <a:pt x="309415" y="257069"/>
                    <a:pt x="310911" y="254548"/>
                    <a:pt x="311566" y="252214"/>
                  </a:cubicBezTo>
                  <a:cubicBezTo>
                    <a:pt x="312501" y="248105"/>
                    <a:pt x="309134" y="245210"/>
                    <a:pt x="305206" y="246798"/>
                  </a:cubicBezTo>
                  <a:cubicBezTo>
                    <a:pt x="302400" y="247918"/>
                    <a:pt x="300062" y="249786"/>
                    <a:pt x="297350" y="250813"/>
                  </a:cubicBezTo>
                  <a:cubicBezTo>
                    <a:pt x="293983" y="252027"/>
                    <a:pt x="290429" y="253334"/>
                    <a:pt x="286969" y="253708"/>
                  </a:cubicBezTo>
                  <a:cubicBezTo>
                    <a:pt x="282761" y="254175"/>
                    <a:pt x="279581" y="251840"/>
                    <a:pt x="278646" y="247731"/>
                  </a:cubicBezTo>
                  <a:cubicBezTo>
                    <a:pt x="277897" y="244557"/>
                    <a:pt x="277336" y="241195"/>
                    <a:pt x="277710" y="238114"/>
                  </a:cubicBezTo>
                  <a:cubicBezTo>
                    <a:pt x="278646" y="231484"/>
                    <a:pt x="279861" y="225041"/>
                    <a:pt x="281077" y="218411"/>
                  </a:cubicBezTo>
                  <a:cubicBezTo>
                    <a:pt x="284725" y="198615"/>
                    <a:pt x="288465" y="178818"/>
                    <a:pt x="291926" y="159022"/>
                  </a:cubicBezTo>
                  <a:cubicBezTo>
                    <a:pt x="292955" y="153700"/>
                    <a:pt x="293796" y="148190"/>
                    <a:pt x="293703" y="142868"/>
                  </a:cubicBezTo>
                  <a:cubicBezTo>
                    <a:pt x="293609" y="136425"/>
                    <a:pt x="289681" y="133250"/>
                    <a:pt x="283228" y="133250"/>
                  </a:cubicBezTo>
                  <a:lnTo>
                    <a:pt x="256200" y="133250"/>
                  </a:lnTo>
                  <a:close/>
                  <a:moveTo>
                    <a:pt x="272005" y="65084"/>
                  </a:moveTo>
                  <a:cubicBezTo>
                    <a:pt x="256668" y="65084"/>
                    <a:pt x="244229" y="77223"/>
                    <a:pt x="244042" y="92817"/>
                  </a:cubicBezTo>
                  <a:cubicBezTo>
                    <a:pt x="243949" y="108225"/>
                    <a:pt x="256387" y="120831"/>
                    <a:pt x="271912" y="120924"/>
                  </a:cubicBezTo>
                  <a:cubicBezTo>
                    <a:pt x="286876" y="121111"/>
                    <a:pt x="299314" y="108505"/>
                    <a:pt x="299408" y="93191"/>
                  </a:cubicBezTo>
                  <a:cubicBezTo>
                    <a:pt x="299595" y="77597"/>
                    <a:pt x="287343" y="65177"/>
                    <a:pt x="272005" y="65084"/>
                  </a:cubicBezTo>
                  <a:close/>
                  <a:moveTo>
                    <a:pt x="264898" y="0"/>
                  </a:moveTo>
                  <a:cubicBezTo>
                    <a:pt x="308480" y="0"/>
                    <a:pt x="352061" y="16621"/>
                    <a:pt x="385355" y="49863"/>
                  </a:cubicBezTo>
                  <a:cubicBezTo>
                    <a:pt x="451943" y="116255"/>
                    <a:pt x="451943" y="223920"/>
                    <a:pt x="385355" y="290405"/>
                  </a:cubicBezTo>
                  <a:cubicBezTo>
                    <a:pt x="329241" y="346339"/>
                    <a:pt x="243855" y="355116"/>
                    <a:pt x="178576" y="316644"/>
                  </a:cubicBezTo>
                  <a:lnTo>
                    <a:pt x="178202" y="316458"/>
                  </a:lnTo>
                  <a:cubicBezTo>
                    <a:pt x="152577" y="335880"/>
                    <a:pt x="124988" y="339242"/>
                    <a:pt x="105816" y="336254"/>
                  </a:cubicBezTo>
                  <a:cubicBezTo>
                    <a:pt x="99456" y="335227"/>
                    <a:pt x="98147" y="326636"/>
                    <a:pt x="103945" y="323741"/>
                  </a:cubicBezTo>
                  <a:cubicBezTo>
                    <a:pt x="121528" y="315150"/>
                    <a:pt x="132470" y="297969"/>
                    <a:pt x="138923" y="284149"/>
                  </a:cubicBezTo>
                  <a:lnTo>
                    <a:pt x="137239" y="282842"/>
                  </a:lnTo>
                  <a:cubicBezTo>
                    <a:pt x="77946" y="215983"/>
                    <a:pt x="80378" y="113827"/>
                    <a:pt x="144441" y="49863"/>
                  </a:cubicBezTo>
                  <a:cubicBezTo>
                    <a:pt x="177735" y="16621"/>
                    <a:pt x="221317" y="0"/>
                    <a:pt x="264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íSḻiḋe">
              <a:extLst>
                <a:ext uri="{FF2B5EF4-FFF2-40B4-BE49-F238E27FC236}">
                  <a16:creationId xmlns:a16="http://schemas.microsoft.com/office/drawing/2014/main" id="{2ED8B646-995D-40BF-9CF9-2D44127B150A}"/>
                </a:ext>
              </a:extLst>
            </p:cNvPr>
            <p:cNvSpPr txBox="1"/>
            <p:nvPr/>
          </p:nvSpPr>
          <p:spPr bwMode="auto">
            <a:xfrm>
              <a:off x="6902341" y="2127676"/>
              <a:ext cx="1443949" cy="441805"/>
            </a:xfrm>
            <a:prstGeom prst="roundRect">
              <a:avLst>
                <a:gd name="adj" fmla="val 10458"/>
              </a:avLst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  <a:ex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600" b="1" dirty="0"/>
                <a:t>Text</a:t>
              </a: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D3DC1A49-6EC9-4028-B9A8-4396573720E2}"/>
                </a:ext>
              </a:extLst>
            </p:cNvPr>
            <p:cNvCxnSpPr>
              <a:stCxn id="19" idx="1"/>
            </p:cNvCxnSpPr>
            <p:nvPr/>
          </p:nvCxnSpPr>
          <p:spPr>
            <a:xfrm flipH="1" flipV="1">
              <a:off x="6096000" y="2348578"/>
              <a:ext cx="806341" cy="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7174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9BDAC-C86C-49EF-81D2-0AC6AF6C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F566CD8-96D9-4404-9C52-EE7A03B00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83CE0E-581D-474C-87DD-12F1BA30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grpSp>
        <p:nvGrpSpPr>
          <p:cNvPr id="5" name="22107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F069913-2F75-4A5E-B914-9DAFFEA00FE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546267"/>
            <a:ext cx="11518900" cy="5311733"/>
            <a:chOff x="673100" y="1546267"/>
            <a:chExt cx="11518903" cy="5311734"/>
          </a:xfrm>
        </p:grpSpPr>
        <p:grpSp>
          <p:nvGrpSpPr>
            <p:cNvPr id="6" name="íṥľïḍé">
              <a:extLst>
                <a:ext uri="{FF2B5EF4-FFF2-40B4-BE49-F238E27FC236}">
                  <a16:creationId xmlns:a16="http://schemas.microsoft.com/office/drawing/2014/main" id="{F46AF1EB-62ED-4013-8513-6E9B2DEA2D36}"/>
                </a:ext>
              </a:extLst>
            </p:cNvPr>
            <p:cNvGrpSpPr/>
            <p:nvPr/>
          </p:nvGrpSpPr>
          <p:grpSpPr>
            <a:xfrm>
              <a:off x="815768" y="1546267"/>
              <a:ext cx="4507968" cy="830997"/>
              <a:chOff x="815768" y="1546267"/>
              <a:chExt cx="4507968" cy="830997"/>
            </a:xfrm>
          </p:grpSpPr>
          <p:grpSp>
            <p:nvGrpSpPr>
              <p:cNvPr id="109" name="ísľîďe">
                <a:extLst>
                  <a:ext uri="{FF2B5EF4-FFF2-40B4-BE49-F238E27FC236}">
                    <a16:creationId xmlns:a16="http://schemas.microsoft.com/office/drawing/2014/main" id="{005793CF-F117-45BD-9D9B-94AC15C2F6D4}"/>
                  </a:ext>
                </a:extLst>
              </p:cNvPr>
              <p:cNvGrpSpPr/>
              <p:nvPr/>
            </p:nvGrpSpPr>
            <p:grpSpPr>
              <a:xfrm>
                <a:off x="1427598" y="1593815"/>
                <a:ext cx="3896138" cy="735900"/>
                <a:chOff x="1426832" y="1365011"/>
                <a:chExt cx="3896138" cy="735900"/>
              </a:xfrm>
            </p:grpSpPr>
            <p:sp>
              <p:nvSpPr>
                <p:cNvPr id="111" name="išḷïde">
                  <a:extLst>
                    <a:ext uri="{FF2B5EF4-FFF2-40B4-BE49-F238E27FC236}">
                      <a16:creationId xmlns:a16="http://schemas.microsoft.com/office/drawing/2014/main" id="{3495B739-E5A7-4F4A-95FD-24BDFE4B18B1}"/>
                    </a:ext>
                  </a:extLst>
                </p:cNvPr>
                <p:cNvSpPr txBox="1"/>
                <p:nvPr/>
              </p:nvSpPr>
              <p:spPr bwMode="auto">
                <a:xfrm>
                  <a:off x="1426832" y="1365011"/>
                  <a:ext cx="3896138" cy="3975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en-US" altLang="zh-CN" b="1" dirty="0"/>
                    <a:t>Text here</a:t>
                  </a:r>
                </a:p>
              </p:txBody>
            </p:sp>
            <p:sp>
              <p:nvSpPr>
                <p:cNvPr id="112" name="ïṩľîďê">
                  <a:extLst>
                    <a:ext uri="{FF2B5EF4-FFF2-40B4-BE49-F238E27FC236}">
                      <a16:creationId xmlns:a16="http://schemas.microsoft.com/office/drawing/2014/main" id="{AC321F9B-F99D-44D6-95EE-4CF3F8A760F8}"/>
                    </a:ext>
                  </a:extLst>
                </p:cNvPr>
                <p:cNvSpPr/>
                <p:nvPr/>
              </p:nvSpPr>
              <p:spPr bwMode="auto">
                <a:xfrm>
                  <a:off x="1426832" y="1762571"/>
                  <a:ext cx="3896138" cy="3383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lang="en-US" altLang="zh-CN" sz="1100" dirty="0"/>
                    <a:t>Copy paste fonts. Choose the only option to retain text……</a:t>
                  </a:r>
                </a:p>
              </p:txBody>
            </p:sp>
          </p:grpSp>
          <p:sp>
            <p:nvSpPr>
              <p:cNvPr id="110" name="î$ḷïḍe">
                <a:extLst>
                  <a:ext uri="{FF2B5EF4-FFF2-40B4-BE49-F238E27FC236}">
                    <a16:creationId xmlns:a16="http://schemas.microsoft.com/office/drawing/2014/main" id="{0D00451A-54F8-49AA-B8E7-AF53A736446C}"/>
                  </a:ext>
                </a:extLst>
              </p:cNvPr>
              <p:cNvSpPr/>
              <p:nvPr/>
            </p:nvSpPr>
            <p:spPr>
              <a:xfrm>
                <a:off x="815768" y="1546267"/>
                <a:ext cx="526105" cy="830997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4000" b="1" i="1" dirty="0">
                    <a:solidFill>
                      <a:schemeClr val="accent1"/>
                    </a:solidFill>
                  </a:rPr>
                  <a:t>S</a:t>
                </a:r>
              </a:p>
            </p:txBody>
          </p:sp>
        </p:grpSp>
        <p:grpSp>
          <p:nvGrpSpPr>
            <p:cNvPr id="7" name="išlîḑê">
              <a:extLst>
                <a:ext uri="{FF2B5EF4-FFF2-40B4-BE49-F238E27FC236}">
                  <a16:creationId xmlns:a16="http://schemas.microsoft.com/office/drawing/2014/main" id="{50FE043C-D66B-40F3-8BE6-FEBB8C2542F0}"/>
                </a:ext>
              </a:extLst>
            </p:cNvPr>
            <p:cNvGrpSpPr/>
            <p:nvPr/>
          </p:nvGrpSpPr>
          <p:grpSpPr>
            <a:xfrm>
              <a:off x="673100" y="2664124"/>
              <a:ext cx="4650636" cy="830997"/>
              <a:chOff x="673100" y="2664124"/>
              <a:chExt cx="4650636" cy="830997"/>
            </a:xfrm>
          </p:grpSpPr>
          <p:grpSp>
            <p:nvGrpSpPr>
              <p:cNvPr id="105" name="ïṣliďè">
                <a:extLst>
                  <a:ext uri="{FF2B5EF4-FFF2-40B4-BE49-F238E27FC236}">
                    <a16:creationId xmlns:a16="http://schemas.microsoft.com/office/drawing/2014/main" id="{E92F3798-2786-422F-A209-292F05DABE38}"/>
                  </a:ext>
                </a:extLst>
              </p:cNvPr>
              <p:cNvGrpSpPr/>
              <p:nvPr/>
            </p:nvGrpSpPr>
            <p:grpSpPr>
              <a:xfrm>
                <a:off x="1427598" y="2711672"/>
                <a:ext cx="3896138" cy="735900"/>
                <a:chOff x="1426832" y="2567777"/>
                <a:chExt cx="3896138" cy="735900"/>
              </a:xfrm>
            </p:grpSpPr>
            <p:sp>
              <p:nvSpPr>
                <p:cNvPr id="107" name="iśľïḍe">
                  <a:extLst>
                    <a:ext uri="{FF2B5EF4-FFF2-40B4-BE49-F238E27FC236}">
                      <a16:creationId xmlns:a16="http://schemas.microsoft.com/office/drawing/2014/main" id="{3495B739-E5A7-4F4A-95FD-24BDFE4B18B1}"/>
                    </a:ext>
                  </a:extLst>
                </p:cNvPr>
                <p:cNvSpPr txBox="1"/>
                <p:nvPr/>
              </p:nvSpPr>
              <p:spPr bwMode="auto">
                <a:xfrm>
                  <a:off x="1426832" y="2567777"/>
                  <a:ext cx="3896138" cy="3975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en-US" altLang="zh-CN" b="1" dirty="0"/>
                    <a:t>Text here</a:t>
                  </a:r>
                </a:p>
              </p:txBody>
            </p:sp>
            <p:sp>
              <p:nvSpPr>
                <p:cNvPr id="108" name="iśļiḋê">
                  <a:extLst>
                    <a:ext uri="{FF2B5EF4-FFF2-40B4-BE49-F238E27FC236}">
                      <a16:creationId xmlns:a16="http://schemas.microsoft.com/office/drawing/2014/main" id="{AC321F9B-F99D-44D6-95EE-4CF3F8A760F8}"/>
                    </a:ext>
                  </a:extLst>
                </p:cNvPr>
                <p:cNvSpPr/>
                <p:nvPr/>
              </p:nvSpPr>
              <p:spPr bwMode="auto">
                <a:xfrm>
                  <a:off x="1426832" y="2965337"/>
                  <a:ext cx="3896138" cy="3383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lang="en-US" altLang="zh-CN" sz="1100" dirty="0"/>
                    <a:t>Copy paste fonts. Choose the only option to retain text……</a:t>
                  </a:r>
                </a:p>
              </p:txBody>
            </p:sp>
          </p:grpSp>
          <p:sp>
            <p:nvSpPr>
              <p:cNvPr id="106" name="ïṡlíḓê">
                <a:extLst>
                  <a:ext uri="{FF2B5EF4-FFF2-40B4-BE49-F238E27FC236}">
                    <a16:creationId xmlns:a16="http://schemas.microsoft.com/office/drawing/2014/main" id="{FBCD15C2-282C-41A2-96FE-5CB1E4A02940}"/>
                  </a:ext>
                </a:extLst>
              </p:cNvPr>
              <p:cNvSpPr/>
              <p:nvPr/>
            </p:nvSpPr>
            <p:spPr>
              <a:xfrm>
                <a:off x="673100" y="2664124"/>
                <a:ext cx="668773" cy="830997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4000" b="1" i="1" dirty="0">
                    <a:solidFill>
                      <a:schemeClr val="accent1"/>
                    </a:solidFill>
                  </a:rPr>
                  <a:t>W</a:t>
                </a:r>
              </a:p>
            </p:txBody>
          </p:sp>
        </p:grpSp>
        <p:grpSp>
          <p:nvGrpSpPr>
            <p:cNvPr id="8" name="îṣliḓé">
              <a:extLst>
                <a:ext uri="{FF2B5EF4-FFF2-40B4-BE49-F238E27FC236}">
                  <a16:creationId xmlns:a16="http://schemas.microsoft.com/office/drawing/2014/main" id="{B3086798-5BF9-415C-975E-2E5AA4744C94}"/>
                </a:ext>
              </a:extLst>
            </p:cNvPr>
            <p:cNvGrpSpPr/>
            <p:nvPr/>
          </p:nvGrpSpPr>
          <p:grpSpPr>
            <a:xfrm>
              <a:off x="758059" y="3781981"/>
              <a:ext cx="4565677" cy="830997"/>
              <a:chOff x="758059" y="3781981"/>
              <a:chExt cx="4565677" cy="830997"/>
            </a:xfrm>
          </p:grpSpPr>
          <p:grpSp>
            <p:nvGrpSpPr>
              <p:cNvPr id="101" name="ïşḻïďe">
                <a:extLst>
                  <a:ext uri="{FF2B5EF4-FFF2-40B4-BE49-F238E27FC236}">
                    <a16:creationId xmlns:a16="http://schemas.microsoft.com/office/drawing/2014/main" id="{4AB798DF-1BAF-4302-A4A8-9C0096216D1A}"/>
                  </a:ext>
                </a:extLst>
              </p:cNvPr>
              <p:cNvGrpSpPr/>
              <p:nvPr/>
            </p:nvGrpSpPr>
            <p:grpSpPr>
              <a:xfrm>
                <a:off x="1427598" y="3829529"/>
                <a:ext cx="3896138" cy="735900"/>
                <a:chOff x="1426832" y="3770543"/>
                <a:chExt cx="3896138" cy="735900"/>
              </a:xfrm>
            </p:grpSpPr>
            <p:sp>
              <p:nvSpPr>
                <p:cNvPr id="103" name="îṡlíḍê">
                  <a:extLst>
                    <a:ext uri="{FF2B5EF4-FFF2-40B4-BE49-F238E27FC236}">
                      <a16:creationId xmlns:a16="http://schemas.microsoft.com/office/drawing/2014/main" id="{3495B739-E5A7-4F4A-95FD-24BDFE4B18B1}"/>
                    </a:ext>
                  </a:extLst>
                </p:cNvPr>
                <p:cNvSpPr txBox="1"/>
                <p:nvPr/>
              </p:nvSpPr>
              <p:spPr bwMode="auto">
                <a:xfrm>
                  <a:off x="1426832" y="3770543"/>
                  <a:ext cx="3896138" cy="3975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en-US" altLang="zh-CN" b="1" dirty="0"/>
                    <a:t>Text here</a:t>
                  </a:r>
                </a:p>
              </p:txBody>
            </p:sp>
            <p:sp>
              <p:nvSpPr>
                <p:cNvPr id="104" name="ïSļiḓé">
                  <a:extLst>
                    <a:ext uri="{FF2B5EF4-FFF2-40B4-BE49-F238E27FC236}">
                      <a16:creationId xmlns:a16="http://schemas.microsoft.com/office/drawing/2014/main" id="{AC321F9B-F99D-44D6-95EE-4CF3F8A760F8}"/>
                    </a:ext>
                  </a:extLst>
                </p:cNvPr>
                <p:cNvSpPr/>
                <p:nvPr/>
              </p:nvSpPr>
              <p:spPr bwMode="auto">
                <a:xfrm>
                  <a:off x="1426832" y="4168103"/>
                  <a:ext cx="3896138" cy="3383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lang="en-US" altLang="zh-CN" sz="1100" dirty="0"/>
                    <a:t>Copy paste fonts. Choose the only option to retain text……</a:t>
                  </a:r>
                </a:p>
              </p:txBody>
            </p:sp>
          </p:grpSp>
          <p:sp>
            <p:nvSpPr>
              <p:cNvPr id="102" name="îsľíḓé">
                <a:extLst>
                  <a:ext uri="{FF2B5EF4-FFF2-40B4-BE49-F238E27FC236}">
                    <a16:creationId xmlns:a16="http://schemas.microsoft.com/office/drawing/2014/main" id="{F908423B-82EB-4126-B3F3-6A9B59DA806D}"/>
                  </a:ext>
                </a:extLst>
              </p:cNvPr>
              <p:cNvSpPr/>
              <p:nvPr/>
            </p:nvSpPr>
            <p:spPr>
              <a:xfrm>
                <a:off x="758059" y="3781981"/>
                <a:ext cx="583814" cy="830997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4000" b="1" i="1" dirty="0">
                    <a:solidFill>
                      <a:schemeClr val="accent1"/>
                    </a:solidFill>
                  </a:rPr>
                  <a:t>O</a:t>
                </a:r>
              </a:p>
            </p:txBody>
          </p:sp>
        </p:grpSp>
        <p:grpSp>
          <p:nvGrpSpPr>
            <p:cNvPr id="9" name="îSḻíḍé">
              <a:extLst>
                <a:ext uri="{FF2B5EF4-FFF2-40B4-BE49-F238E27FC236}">
                  <a16:creationId xmlns:a16="http://schemas.microsoft.com/office/drawing/2014/main" id="{552836A3-CB28-4C05-A604-A2E0A0828687}"/>
                </a:ext>
              </a:extLst>
            </p:cNvPr>
            <p:cNvGrpSpPr/>
            <p:nvPr/>
          </p:nvGrpSpPr>
          <p:grpSpPr>
            <a:xfrm>
              <a:off x="844622" y="4899836"/>
              <a:ext cx="4479114" cy="830997"/>
              <a:chOff x="844622" y="4899836"/>
              <a:chExt cx="4479114" cy="830997"/>
            </a:xfrm>
          </p:grpSpPr>
          <p:grpSp>
            <p:nvGrpSpPr>
              <p:cNvPr id="97" name="íšḻïḋè">
                <a:extLst>
                  <a:ext uri="{FF2B5EF4-FFF2-40B4-BE49-F238E27FC236}">
                    <a16:creationId xmlns:a16="http://schemas.microsoft.com/office/drawing/2014/main" id="{E9F91857-ABCE-4EC6-9889-7A0B73D245FB}"/>
                  </a:ext>
                </a:extLst>
              </p:cNvPr>
              <p:cNvGrpSpPr/>
              <p:nvPr/>
            </p:nvGrpSpPr>
            <p:grpSpPr>
              <a:xfrm>
                <a:off x="1427598" y="4947384"/>
                <a:ext cx="3896138" cy="735900"/>
                <a:chOff x="1426832" y="4973310"/>
                <a:chExt cx="3896138" cy="735900"/>
              </a:xfrm>
            </p:grpSpPr>
            <p:sp>
              <p:nvSpPr>
                <p:cNvPr id="99" name="íśļîďê">
                  <a:extLst>
                    <a:ext uri="{FF2B5EF4-FFF2-40B4-BE49-F238E27FC236}">
                      <a16:creationId xmlns:a16="http://schemas.microsoft.com/office/drawing/2014/main" id="{3495B739-E5A7-4F4A-95FD-24BDFE4B18B1}"/>
                    </a:ext>
                  </a:extLst>
                </p:cNvPr>
                <p:cNvSpPr txBox="1"/>
                <p:nvPr/>
              </p:nvSpPr>
              <p:spPr bwMode="auto">
                <a:xfrm>
                  <a:off x="1426832" y="4973310"/>
                  <a:ext cx="3896138" cy="3975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en-US" altLang="zh-CN" b="1" dirty="0"/>
                    <a:t>Text here</a:t>
                  </a:r>
                </a:p>
              </p:txBody>
            </p:sp>
            <p:sp>
              <p:nvSpPr>
                <p:cNvPr id="100" name="îŝlíďé">
                  <a:extLst>
                    <a:ext uri="{FF2B5EF4-FFF2-40B4-BE49-F238E27FC236}">
                      <a16:creationId xmlns:a16="http://schemas.microsoft.com/office/drawing/2014/main" id="{AC321F9B-F99D-44D6-95EE-4CF3F8A760F8}"/>
                    </a:ext>
                  </a:extLst>
                </p:cNvPr>
                <p:cNvSpPr/>
                <p:nvPr/>
              </p:nvSpPr>
              <p:spPr bwMode="auto">
                <a:xfrm>
                  <a:off x="1426832" y="5370870"/>
                  <a:ext cx="3896138" cy="3383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lang="en-US" altLang="zh-CN" sz="1100" dirty="0"/>
                    <a:t>Copy paste fonts. Choose the only option to retain text……</a:t>
                  </a:r>
                </a:p>
              </p:txBody>
            </p:sp>
          </p:grpSp>
          <p:sp>
            <p:nvSpPr>
              <p:cNvPr id="98" name="îsľïḍe">
                <a:extLst>
                  <a:ext uri="{FF2B5EF4-FFF2-40B4-BE49-F238E27FC236}">
                    <a16:creationId xmlns:a16="http://schemas.microsoft.com/office/drawing/2014/main" id="{BC999AD4-9689-4920-B2D7-8B38A170FCDB}"/>
                  </a:ext>
                </a:extLst>
              </p:cNvPr>
              <p:cNvSpPr/>
              <p:nvPr/>
            </p:nvSpPr>
            <p:spPr>
              <a:xfrm>
                <a:off x="844622" y="4899836"/>
                <a:ext cx="497251" cy="830997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4000" b="1" i="1" dirty="0">
                    <a:solidFill>
                      <a:schemeClr val="accent1"/>
                    </a:solidFill>
                  </a:rPr>
                  <a:t>T</a:t>
                </a:r>
              </a:p>
            </p:txBody>
          </p:sp>
        </p:grp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ACF7EF3-9552-41C9-AC95-A7F9576C765D}"/>
                </a:ext>
              </a:extLst>
            </p:cNvPr>
            <p:cNvCxnSpPr/>
            <p:nvPr/>
          </p:nvCxnSpPr>
          <p:spPr>
            <a:xfrm>
              <a:off x="1503799" y="2520694"/>
              <a:ext cx="368741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6023F1B-207E-466B-B5EF-8EA3B990A6F0}"/>
                </a:ext>
              </a:extLst>
            </p:cNvPr>
            <p:cNvCxnSpPr/>
            <p:nvPr/>
          </p:nvCxnSpPr>
          <p:spPr>
            <a:xfrm>
              <a:off x="1503799" y="3638551"/>
              <a:ext cx="368741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C5A672A-D2DD-431F-A09D-644F98AC16CE}"/>
                </a:ext>
              </a:extLst>
            </p:cNvPr>
            <p:cNvCxnSpPr/>
            <p:nvPr/>
          </p:nvCxnSpPr>
          <p:spPr>
            <a:xfrm>
              <a:off x="1503799" y="4756408"/>
              <a:ext cx="368741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íŝḷïḍê">
              <a:extLst>
                <a:ext uri="{FF2B5EF4-FFF2-40B4-BE49-F238E27FC236}">
                  <a16:creationId xmlns:a16="http://schemas.microsoft.com/office/drawing/2014/main" id="{8C11B749-6F7B-473F-ACA0-40B4BD425B2E}"/>
                </a:ext>
              </a:extLst>
            </p:cNvPr>
            <p:cNvGrpSpPr/>
            <p:nvPr/>
          </p:nvGrpSpPr>
          <p:grpSpPr>
            <a:xfrm>
              <a:off x="6691596" y="2075035"/>
              <a:ext cx="5500407" cy="4782966"/>
              <a:chOff x="7367307" y="2662612"/>
              <a:chExt cx="4824693" cy="4195387"/>
            </a:xfrm>
          </p:grpSpPr>
          <p:grpSp>
            <p:nvGrpSpPr>
              <p:cNvPr id="14" name="iṡļiḋê">
                <a:extLst>
                  <a:ext uri="{FF2B5EF4-FFF2-40B4-BE49-F238E27FC236}">
                    <a16:creationId xmlns:a16="http://schemas.microsoft.com/office/drawing/2014/main" id="{B749D1B6-4930-48CA-876A-BC3EEFF4E3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9601370" y="4299398"/>
                <a:ext cx="2590630" cy="2558601"/>
                <a:chOff x="0" y="-107"/>
                <a:chExt cx="4368" cy="4314"/>
              </a:xfrm>
              <a:effectLst/>
            </p:grpSpPr>
            <p:sp>
              <p:nvSpPr>
                <p:cNvPr id="80" name="ïšḻîdè">
                  <a:extLst>
                    <a:ext uri="{FF2B5EF4-FFF2-40B4-BE49-F238E27FC236}">
                      <a16:creationId xmlns:a16="http://schemas.microsoft.com/office/drawing/2014/main" id="{2C10EB60-4110-4FD5-AC8A-A67D6ADB6C17}"/>
                    </a:ext>
                  </a:extLst>
                </p:cNvPr>
                <p:cNvSpPr/>
                <p:nvPr/>
              </p:nvSpPr>
              <p:spPr bwMode="auto">
                <a:xfrm>
                  <a:off x="0" y="876"/>
                  <a:ext cx="2580" cy="3327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148" h="21600">
                      <a:moveTo>
                        <a:pt x="19877" y="17225"/>
                      </a:moveTo>
                      <a:cubicBezTo>
                        <a:pt x="21432" y="15883"/>
                        <a:pt x="21600" y="13831"/>
                        <a:pt x="20162" y="12373"/>
                      </a:cubicBezTo>
                      <a:cubicBezTo>
                        <a:pt x="18756" y="10948"/>
                        <a:pt x="16283" y="10565"/>
                        <a:pt x="14286" y="11362"/>
                      </a:cubicBezTo>
                      <a:cubicBezTo>
                        <a:pt x="14898" y="10239"/>
                        <a:pt x="14773" y="8940"/>
                        <a:pt x="13807" y="7961"/>
                      </a:cubicBezTo>
                      <a:cubicBezTo>
                        <a:pt x="12815" y="6955"/>
                        <a:pt x="11197" y="6548"/>
                        <a:pt x="9636" y="6786"/>
                      </a:cubicBezTo>
                      <a:cubicBezTo>
                        <a:pt x="10475" y="5371"/>
                        <a:pt x="10346" y="3703"/>
                        <a:pt x="9115" y="2455"/>
                      </a:cubicBezTo>
                      <a:cubicBezTo>
                        <a:pt x="7326" y="640"/>
                        <a:pt x="3883" y="402"/>
                        <a:pt x="1427" y="1923"/>
                      </a:cubicBezTo>
                      <a:cubicBezTo>
                        <a:pt x="1389" y="1947"/>
                        <a:pt x="1354" y="1971"/>
                        <a:pt x="1317" y="1995"/>
                      </a:cubicBezTo>
                      <a:cubicBezTo>
                        <a:pt x="1194" y="1351"/>
                        <a:pt x="874" y="731"/>
                        <a:pt x="341" y="191"/>
                      </a:cubicBezTo>
                      <a:cubicBezTo>
                        <a:pt x="276" y="125"/>
                        <a:pt x="69" y="62"/>
                        <a:pt x="0" y="0"/>
                      </a:cubicBezTo>
                      <a:lnTo>
                        <a:pt x="0" y="16617"/>
                      </a:lnTo>
                      <a:lnTo>
                        <a:pt x="5104" y="21600"/>
                      </a:lnTo>
                      <a:lnTo>
                        <a:pt x="18987" y="21600"/>
                      </a:lnTo>
                      <a:cubicBezTo>
                        <a:pt x="18923" y="21201"/>
                        <a:pt x="18788" y="20826"/>
                        <a:pt x="18561" y="20372"/>
                      </a:cubicBezTo>
                      <a:cubicBezTo>
                        <a:pt x="19046" y="20371"/>
                        <a:pt x="19544" y="20242"/>
                        <a:pt x="19967" y="19980"/>
                      </a:cubicBezTo>
                      <a:cubicBezTo>
                        <a:pt x="20931" y="19383"/>
                        <a:pt x="21143" y="18322"/>
                        <a:pt x="20441" y="17610"/>
                      </a:cubicBezTo>
                      <a:cubicBezTo>
                        <a:pt x="20282" y="17450"/>
                        <a:pt x="20090" y="17322"/>
                        <a:pt x="19877" y="17225"/>
                      </a:cubicBezTo>
                      <a:close/>
                      <a:moveTo>
                        <a:pt x="19877" y="17225"/>
                      </a:moveTo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square" lIns="91440" tIns="45720" rIns="91440" bIns="4572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1" name="îşļiḑe">
                  <a:extLst>
                    <a:ext uri="{FF2B5EF4-FFF2-40B4-BE49-F238E27FC236}">
                      <a16:creationId xmlns:a16="http://schemas.microsoft.com/office/drawing/2014/main" id="{13E59C80-C51F-41D5-A660-701EDEA76B95}"/>
                    </a:ext>
                  </a:extLst>
                </p:cNvPr>
                <p:cNvSpPr/>
                <p:nvPr/>
              </p:nvSpPr>
              <p:spPr bwMode="auto">
                <a:xfrm>
                  <a:off x="0" y="1668"/>
                  <a:ext cx="2118" cy="2539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298" h="21477">
                      <a:moveTo>
                        <a:pt x="19424" y="21477"/>
                      </a:moveTo>
                      <a:cubicBezTo>
                        <a:pt x="19105" y="20844"/>
                        <a:pt x="18545" y="20364"/>
                        <a:pt x="17987" y="19841"/>
                      </a:cubicBezTo>
                      <a:cubicBezTo>
                        <a:pt x="18812" y="20038"/>
                        <a:pt x="19424" y="19933"/>
                        <a:pt x="19892" y="19683"/>
                      </a:cubicBezTo>
                      <a:cubicBezTo>
                        <a:pt x="21505" y="18819"/>
                        <a:pt x="21600" y="17242"/>
                        <a:pt x="20832" y="16577"/>
                      </a:cubicBezTo>
                      <a:cubicBezTo>
                        <a:pt x="20430" y="16229"/>
                        <a:pt x="19947" y="16078"/>
                        <a:pt x="19947" y="16078"/>
                      </a:cubicBezTo>
                      <a:cubicBezTo>
                        <a:pt x="20406" y="15696"/>
                        <a:pt x="20741" y="15227"/>
                        <a:pt x="20855" y="14691"/>
                      </a:cubicBezTo>
                      <a:cubicBezTo>
                        <a:pt x="21003" y="13997"/>
                        <a:pt x="20837" y="13299"/>
                        <a:pt x="20481" y="12693"/>
                      </a:cubicBezTo>
                      <a:cubicBezTo>
                        <a:pt x="19821" y="11568"/>
                        <a:pt x="18476" y="10548"/>
                        <a:pt x="16871" y="10500"/>
                      </a:cubicBezTo>
                      <a:lnTo>
                        <a:pt x="16034" y="10694"/>
                      </a:lnTo>
                      <a:cubicBezTo>
                        <a:pt x="16731" y="9482"/>
                        <a:pt x="16670" y="8090"/>
                        <a:pt x="15721" y="7068"/>
                      </a:cubicBezTo>
                      <a:cubicBezTo>
                        <a:pt x="14549" y="5806"/>
                        <a:pt x="12398" y="5512"/>
                        <a:pt x="10525" y="6241"/>
                      </a:cubicBezTo>
                      <a:cubicBezTo>
                        <a:pt x="10474" y="5861"/>
                        <a:pt x="10309" y="5498"/>
                        <a:pt x="10019" y="5186"/>
                      </a:cubicBezTo>
                      <a:cubicBezTo>
                        <a:pt x="9149" y="4249"/>
                        <a:pt x="7473" y="4110"/>
                        <a:pt x="6138" y="4818"/>
                      </a:cubicBezTo>
                      <a:cubicBezTo>
                        <a:pt x="5922" y="4651"/>
                        <a:pt x="5695" y="4485"/>
                        <a:pt x="5460" y="4320"/>
                      </a:cubicBezTo>
                      <a:cubicBezTo>
                        <a:pt x="5593" y="3305"/>
                        <a:pt x="5303" y="2292"/>
                        <a:pt x="4545" y="1476"/>
                      </a:cubicBezTo>
                      <a:cubicBezTo>
                        <a:pt x="3517" y="368"/>
                        <a:pt x="1695" y="-123"/>
                        <a:pt x="0" y="26"/>
                      </a:cubicBezTo>
                      <a:lnTo>
                        <a:pt x="0" y="14914"/>
                      </a:lnTo>
                      <a:lnTo>
                        <a:pt x="6358" y="21477"/>
                      </a:lnTo>
                      <a:lnTo>
                        <a:pt x="19424" y="21477"/>
                      </a:lnTo>
                      <a:close/>
                      <a:moveTo>
                        <a:pt x="19424" y="21477"/>
                      </a:moveTo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square" lIns="91440" tIns="45720" rIns="91440" bIns="4572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2" name="îṥḷïďè">
                  <a:extLst>
                    <a:ext uri="{FF2B5EF4-FFF2-40B4-BE49-F238E27FC236}">
                      <a16:creationId xmlns:a16="http://schemas.microsoft.com/office/drawing/2014/main" id="{4939F1F0-DE23-458D-AE4F-B0202E8F07A3}"/>
                    </a:ext>
                  </a:extLst>
                </p:cNvPr>
                <p:cNvSpPr/>
                <p:nvPr/>
              </p:nvSpPr>
              <p:spPr bwMode="auto">
                <a:xfrm>
                  <a:off x="3420" y="2196"/>
                  <a:ext cx="685" cy="76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0019" h="20243">
                      <a:moveTo>
                        <a:pt x="11588" y="14484"/>
                      </a:moveTo>
                      <a:cubicBezTo>
                        <a:pt x="13348" y="14435"/>
                        <a:pt x="15140" y="13886"/>
                        <a:pt x="16673" y="12800"/>
                      </a:cubicBezTo>
                      <a:cubicBezTo>
                        <a:pt x="20305" y="10229"/>
                        <a:pt x="21104" y="5658"/>
                        <a:pt x="18458" y="2591"/>
                      </a:cubicBezTo>
                      <a:cubicBezTo>
                        <a:pt x="15812" y="-476"/>
                        <a:pt x="10723" y="-878"/>
                        <a:pt x="7091" y="1693"/>
                      </a:cubicBezTo>
                      <a:cubicBezTo>
                        <a:pt x="4984" y="3184"/>
                        <a:pt x="3838" y="5348"/>
                        <a:pt x="3757" y="7501"/>
                      </a:cubicBezTo>
                      <a:cubicBezTo>
                        <a:pt x="2984" y="7540"/>
                        <a:pt x="2202" y="7789"/>
                        <a:pt x="1529" y="8265"/>
                      </a:cubicBezTo>
                      <a:cubicBezTo>
                        <a:pt x="-131" y="9441"/>
                        <a:pt x="-496" y="11529"/>
                        <a:pt x="713" y="12932"/>
                      </a:cubicBezTo>
                      <a:cubicBezTo>
                        <a:pt x="1505" y="13849"/>
                        <a:pt x="2776" y="14241"/>
                        <a:pt x="4024" y="14075"/>
                      </a:cubicBezTo>
                      <a:cubicBezTo>
                        <a:pt x="2833" y="15500"/>
                        <a:pt x="2736" y="17445"/>
                        <a:pt x="3931" y="18830"/>
                      </a:cubicBezTo>
                      <a:cubicBezTo>
                        <a:pt x="5374" y="20502"/>
                        <a:pt x="8149" y="20722"/>
                        <a:pt x="10130" y="19319"/>
                      </a:cubicBezTo>
                      <a:cubicBezTo>
                        <a:pt x="11837" y="18111"/>
                        <a:pt x="12394" y="16090"/>
                        <a:pt x="11588" y="14484"/>
                      </a:cubicBezTo>
                      <a:close/>
                      <a:moveTo>
                        <a:pt x="11588" y="14484"/>
                      </a:moveTo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square" lIns="91440" tIns="45720" rIns="91440" bIns="4572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3" name="íṧľíḑé">
                  <a:extLst>
                    <a:ext uri="{FF2B5EF4-FFF2-40B4-BE49-F238E27FC236}">
                      <a16:creationId xmlns:a16="http://schemas.microsoft.com/office/drawing/2014/main" id="{AE621D78-B379-4162-B923-459076330612}"/>
                    </a:ext>
                  </a:extLst>
                </p:cNvPr>
                <p:cNvSpPr/>
                <p:nvPr/>
              </p:nvSpPr>
              <p:spPr bwMode="auto">
                <a:xfrm>
                  <a:off x="2400" y="2196"/>
                  <a:ext cx="509" cy="65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9988" h="20111">
                      <a:moveTo>
                        <a:pt x="17288" y="9175"/>
                      </a:moveTo>
                      <a:cubicBezTo>
                        <a:pt x="20236" y="7312"/>
                        <a:pt x="20872" y="4060"/>
                        <a:pt x="18691" y="1868"/>
                      </a:cubicBezTo>
                      <a:cubicBezTo>
                        <a:pt x="16490" y="-343"/>
                        <a:pt x="12257" y="-633"/>
                        <a:pt x="9236" y="1221"/>
                      </a:cubicBezTo>
                      <a:cubicBezTo>
                        <a:pt x="8972" y="1383"/>
                        <a:pt x="8732" y="1561"/>
                        <a:pt x="8504" y="1743"/>
                      </a:cubicBezTo>
                      <a:cubicBezTo>
                        <a:pt x="6653" y="883"/>
                        <a:pt x="4153" y="990"/>
                        <a:pt x="2246" y="2160"/>
                      </a:cubicBezTo>
                      <a:cubicBezTo>
                        <a:pt x="-192" y="3656"/>
                        <a:pt x="-728" y="6315"/>
                        <a:pt x="1048" y="8099"/>
                      </a:cubicBezTo>
                      <a:cubicBezTo>
                        <a:pt x="1388" y="8441"/>
                        <a:pt x="1789" y="8725"/>
                        <a:pt x="2230" y="8952"/>
                      </a:cubicBezTo>
                      <a:cubicBezTo>
                        <a:pt x="-348" y="11510"/>
                        <a:pt x="-598" y="15065"/>
                        <a:pt x="1908" y="17583"/>
                      </a:cubicBezTo>
                      <a:cubicBezTo>
                        <a:pt x="4886" y="20575"/>
                        <a:pt x="10613" y="20967"/>
                        <a:pt x="14698" y="18460"/>
                      </a:cubicBezTo>
                      <a:cubicBezTo>
                        <a:pt x="18489" y="16133"/>
                        <a:pt x="19532" y="12131"/>
                        <a:pt x="17288" y="9175"/>
                      </a:cubicBezTo>
                      <a:close/>
                      <a:moveTo>
                        <a:pt x="17288" y="9175"/>
                      </a:moveTo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square" lIns="91440" tIns="45720" rIns="91440" bIns="4572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4" name="îś1ïḍé">
                  <a:extLst>
                    <a:ext uri="{FF2B5EF4-FFF2-40B4-BE49-F238E27FC236}">
                      <a16:creationId xmlns:a16="http://schemas.microsoft.com/office/drawing/2014/main" id="{42411A55-81A6-4A2C-9295-5DD692CB9687}"/>
                    </a:ext>
                  </a:extLst>
                </p:cNvPr>
                <p:cNvSpPr/>
                <p:nvPr/>
              </p:nvSpPr>
              <p:spPr bwMode="auto">
                <a:xfrm>
                  <a:off x="3040" y="1988"/>
                  <a:ext cx="237" cy="23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562" h="21569">
                      <a:moveTo>
                        <a:pt x="2067" y="17714"/>
                      </a:moveTo>
                      <a:cubicBezTo>
                        <a:pt x="2491" y="18265"/>
                        <a:pt x="2972" y="18769"/>
                        <a:pt x="3497" y="19213"/>
                      </a:cubicBezTo>
                      <a:cubicBezTo>
                        <a:pt x="4022" y="19658"/>
                        <a:pt x="4589" y="20042"/>
                        <a:pt x="5179" y="20360"/>
                      </a:cubicBezTo>
                      <a:cubicBezTo>
                        <a:pt x="5770" y="20678"/>
                        <a:pt x="6383" y="20930"/>
                        <a:pt x="7001" y="21119"/>
                      </a:cubicBezTo>
                      <a:cubicBezTo>
                        <a:pt x="7618" y="21308"/>
                        <a:pt x="8240" y="21433"/>
                        <a:pt x="8849" y="21502"/>
                      </a:cubicBezTo>
                      <a:cubicBezTo>
                        <a:pt x="9459" y="21571"/>
                        <a:pt x="10057" y="21585"/>
                        <a:pt x="10632" y="21554"/>
                      </a:cubicBezTo>
                      <a:cubicBezTo>
                        <a:pt x="11207" y="21523"/>
                        <a:pt x="11759" y="21447"/>
                        <a:pt x="12282" y="21338"/>
                      </a:cubicBezTo>
                      <a:cubicBezTo>
                        <a:pt x="12805" y="21229"/>
                        <a:pt x="13300" y="21086"/>
                        <a:pt x="13763" y="20922"/>
                      </a:cubicBezTo>
                      <a:cubicBezTo>
                        <a:pt x="14227" y="20757"/>
                        <a:pt x="14660" y="20570"/>
                        <a:pt x="15062" y="20369"/>
                      </a:cubicBezTo>
                      <a:cubicBezTo>
                        <a:pt x="15464" y="20168"/>
                        <a:pt x="15836" y="19953"/>
                        <a:pt x="16180" y="19731"/>
                      </a:cubicBezTo>
                      <a:cubicBezTo>
                        <a:pt x="16523" y="19509"/>
                        <a:pt x="16839" y="19280"/>
                        <a:pt x="17129" y="19049"/>
                      </a:cubicBezTo>
                      <a:cubicBezTo>
                        <a:pt x="17420" y="18818"/>
                        <a:pt x="17714" y="18562"/>
                        <a:pt x="18009" y="18276"/>
                      </a:cubicBezTo>
                      <a:cubicBezTo>
                        <a:pt x="18304" y="17990"/>
                        <a:pt x="18598" y="17675"/>
                        <a:pt x="18887" y="17327"/>
                      </a:cubicBezTo>
                      <a:cubicBezTo>
                        <a:pt x="19176" y="16978"/>
                        <a:pt x="19459" y="16596"/>
                        <a:pt x="19728" y="16178"/>
                      </a:cubicBezTo>
                      <a:cubicBezTo>
                        <a:pt x="19997" y="15761"/>
                        <a:pt x="20253" y="15307"/>
                        <a:pt x="20483" y="14816"/>
                      </a:cubicBezTo>
                      <a:cubicBezTo>
                        <a:pt x="20713" y="14326"/>
                        <a:pt x="20919" y="13799"/>
                        <a:pt x="21088" y="13239"/>
                      </a:cubicBezTo>
                      <a:cubicBezTo>
                        <a:pt x="21256" y="12679"/>
                        <a:pt x="21388" y="12086"/>
                        <a:pt x="21469" y="11467"/>
                      </a:cubicBezTo>
                      <a:cubicBezTo>
                        <a:pt x="21550" y="10848"/>
                        <a:pt x="21581" y="10205"/>
                        <a:pt x="21550" y="9549"/>
                      </a:cubicBezTo>
                      <a:cubicBezTo>
                        <a:pt x="21519" y="8894"/>
                        <a:pt x="21427" y="8227"/>
                        <a:pt x="21266" y="7567"/>
                      </a:cubicBezTo>
                      <a:cubicBezTo>
                        <a:pt x="21105" y="6908"/>
                        <a:pt x="20876" y="6255"/>
                        <a:pt x="20579" y="5630"/>
                      </a:cubicBezTo>
                      <a:cubicBezTo>
                        <a:pt x="20282" y="5004"/>
                        <a:pt x="19918" y="4407"/>
                        <a:pt x="19495" y="3856"/>
                      </a:cubicBezTo>
                      <a:cubicBezTo>
                        <a:pt x="19071" y="3305"/>
                        <a:pt x="18590" y="2801"/>
                        <a:pt x="18065" y="2357"/>
                      </a:cubicBezTo>
                      <a:cubicBezTo>
                        <a:pt x="17540" y="1912"/>
                        <a:pt x="16973" y="1528"/>
                        <a:pt x="16383" y="1210"/>
                      </a:cubicBezTo>
                      <a:cubicBezTo>
                        <a:pt x="15792" y="892"/>
                        <a:pt x="15179" y="640"/>
                        <a:pt x="14561" y="451"/>
                      </a:cubicBezTo>
                      <a:cubicBezTo>
                        <a:pt x="13944" y="262"/>
                        <a:pt x="13322" y="137"/>
                        <a:pt x="12713" y="68"/>
                      </a:cubicBezTo>
                      <a:cubicBezTo>
                        <a:pt x="12103" y="-1"/>
                        <a:pt x="11505" y="-15"/>
                        <a:pt x="10930" y="16"/>
                      </a:cubicBezTo>
                      <a:cubicBezTo>
                        <a:pt x="10355" y="47"/>
                        <a:pt x="9803" y="123"/>
                        <a:pt x="9280" y="232"/>
                      </a:cubicBezTo>
                      <a:cubicBezTo>
                        <a:pt x="8757" y="341"/>
                        <a:pt x="8262" y="484"/>
                        <a:pt x="7799" y="648"/>
                      </a:cubicBezTo>
                      <a:cubicBezTo>
                        <a:pt x="7335" y="813"/>
                        <a:pt x="6902" y="1000"/>
                        <a:pt x="6500" y="1201"/>
                      </a:cubicBezTo>
                      <a:cubicBezTo>
                        <a:pt x="6098" y="1402"/>
                        <a:pt x="5726" y="1617"/>
                        <a:pt x="5382" y="1839"/>
                      </a:cubicBezTo>
                      <a:cubicBezTo>
                        <a:pt x="5039" y="2061"/>
                        <a:pt x="4723" y="2290"/>
                        <a:pt x="4433" y="2521"/>
                      </a:cubicBezTo>
                      <a:cubicBezTo>
                        <a:pt x="4142" y="2752"/>
                        <a:pt x="3848" y="3008"/>
                        <a:pt x="3553" y="3294"/>
                      </a:cubicBezTo>
                      <a:cubicBezTo>
                        <a:pt x="3258" y="3580"/>
                        <a:pt x="2964" y="3895"/>
                        <a:pt x="2675" y="4243"/>
                      </a:cubicBezTo>
                      <a:cubicBezTo>
                        <a:pt x="2386" y="4592"/>
                        <a:pt x="2103" y="4974"/>
                        <a:pt x="1834" y="5392"/>
                      </a:cubicBezTo>
                      <a:cubicBezTo>
                        <a:pt x="1565" y="5809"/>
                        <a:pt x="1309" y="6263"/>
                        <a:pt x="1079" y="6754"/>
                      </a:cubicBezTo>
                      <a:cubicBezTo>
                        <a:pt x="849" y="7244"/>
                        <a:pt x="643" y="7771"/>
                        <a:pt x="474" y="8331"/>
                      </a:cubicBezTo>
                      <a:cubicBezTo>
                        <a:pt x="306" y="8891"/>
                        <a:pt x="174" y="9484"/>
                        <a:pt x="93" y="10103"/>
                      </a:cubicBezTo>
                      <a:cubicBezTo>
                        <a:pt x="12" y="10722"/>
                        <a:pt x="-19" y="11365"/>
                        <a:pt x="12" y="12021"/>
                      </a:cubicBezTo>
                      <a:cubicBezTo>
                        <a:pt x="43" y="12676"/>
                        <a:pt x="135" y="13343"/>
                        <a:pt x="296" y="14003"/>
                      </a:cubicBezTo>
                      <a:cubicBezTo>
                        <a:pt x="457" y="14662"/>
                        <a:pt x="686" y="15315"/>
                        <a:pt x="983" y="15940"/>
                      </a:cubicBezTo>
                      <a:cubicBezTo>
                        <a:pt x="1280" y="16566"/>
                        <a:pt x="1644" y="17163"/>
                        <a:pt x="2067" y="17714"/>
                      </a:cubicBezTo>
                      <a:close/>
                      <a:moveTo>
                        <a:pt x="2067" y="17714"/>
                      </a:moveTo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square" lIns="91440" tIns="45720" rIns="91440" bIns="45720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5" name="iṧḷíḍê">
                  <a:extLst>
                    <a:ext uri="{FF2B5EF4-FFF2-40B4-BE49-F238E27FC236}">
                      <a16:creationId xmlns:a16="http://schemas.microsoft.com/office/drawing/2014/main" id="{7C1822ED-F0A1-48E1-93D5-764455BECABA}"/>
                    </a:ext>
                  </a:extLst>
                </p:cNvPr>
                <p:cNvSpPr/>
                <p:nvPr/>
              </p:nvSpPr>
              <p:spPr bwMode="auto">
                <a:xfrm>
                  <a:off x="2824" y="1940"/>
                  <a:ext cx="139" cy="13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9060" h="19264">
                      <a:moveTo>
                        <a:pt x="15143" y="17013"/>
                      </a:moveTo>
                      <a:cubicBezTo>
                        <a:pt x="10888" y="20432"/>
                        <a:pt x="4925" y="19894"/>
                        <a:pt x="1828" y="15817"/>
                      </a:cubicBezTo>
                      <a:cubicBezTo>
                        <a:pt x="-1270" y="11744"/>
                        <a:pt x="-336" y="5668"/>
                        <a:pt x="3917" y="2249"/>
                      </a:cubicBezTo>
                      <a:cubicBezTo>
                        <a:pt x="8172" y="-1168"/>
                        <a:pt x="14133" y="-630"/>
                        <a:pt x="17230" y="3443"/>
                      </a:cubicBezTo>
                      <a:cubicBezTo>
                        <a:pt x="20330" y="7520"/>
                        <a:pt x="19398" y="13595"/>
                        <a:pt x="15143" y="17013"/>
                      </a:cubicBezTo>
                      <a:close/>
                      <a:moveTo>
                        <a:pt x="15143" y="17013"/>
                      </a:move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square" lIns="91440" tIns="45720" rIns="91440" bIns="45720">
                  <a:normAutofit fontScale="25000" lnSpcReduction="20000"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6" name="îšliḋê">
                  <a:extLst>
                    <a:ext uri="{FF2B5EF4-FFF2-40B4-BE49-F238E27FC236}">
                      <a16:creationId xmlns:a16="http://schemas.microsoft.com/office/drawing/2014/main" id="{A4E6B98B-F01F-47AD-A661-1DBA671A3D5E}"/>
                    </a:ext>
                  </a:extLst>
                </p:cNvPr>
                <p:cNvSpPr/>
                <p:nvPr/>
              </p:nvSpPr>
              <p:spPr bwMode="auto">
                <a:xfrm>
                  <a:off x="0" y="2228"/>
                  <a:ext cx="1756" cy="1976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221" h="21544">
                      <a:moveTo>
                        <a:pt x="19359" y="21544"/>
                      </a:moveTo>
                      <a:cubicBezTo>
                        <a:pt x="19295" y="21248"/>
                        <a:pt x="19196" y="21022"/>
                        <a:pt x="19053" y="20697"/>
                      </a:cubicBezTo>
                      <a:cubicBezTo>
                        <a:pt x="19459" y="20695"/>
                        <a:pt x="19877" y="20572"/>
                        <a:pt x="20232" y="20322"/>
                      </a:cubicBezTo>
                      <a:cubicBezTo>
                        <a:pt x="21039" y="19753"/>
                        <a:pt x="21217" y="18740"/>
                        <a:pt x="20629" y="18060"/>
                      </a:cubicBezTo>
                      <a:cubicBezTo>
                        <a:pt x="20496" y="17907"/>
                        <a:pt x="20335" y="17785"/>
                        <a:pt x="20156" y="17693"/>
                      </a:cubicBezTo>
                      <a:cubicBezTo>
                        <a:pt x="21459" y="16412"/>
                        <a:pt x="21600" y="14453"/>
                        <a:pt x="20395" y="13062"/>
                      </a:cubicBezTo>
                      <a:cubicBezTo>
                        <a:pt x="19217" y="11701"/>
                        <a:pt x="17144" y="11336"/>
                        <a:pt x="15470" y="12097"/>
                      </a:cubicBezTo>
                      <a:cubicBezTo>
                        <a:pt x="15984" y="11026"/>
                        <a:pt x="15879" y="9785"/>
                        <a:pt x="15069" y="8850"/>
                      </a:cubicBezTo>
                      <a:cubicBezTo>
                        <a:pt x="14238" y="7891"/>
                        <a:pt x="12882" y="7502"/>
                        <a:pt x="11574" y="7729"/>
                      </a:cubicBezTo>
                      <a:cubicBezTo>
                        <a:pt x="12277" y="6379"/>
                        <a:pt x="12169" y="4786"/>
                        <a:pt x="11137" y="3595"/>
                      </a:cubicBezTo>
                      <a:cubicBezTo>
                        <a:pt x="9637" y="1863"/>
                        <a:pt x="6753" y="1636"/>
                        <a:pt x="4694" y="3088"/>
                      </a:cubicBezTo>
                      <a:cubicBezTo>
                        <a:pt x="4663" y="3110"/>
                        <a:pt x="4633" y="3133"/>
                        <a:pt x="4602" y="3156"/>
                      </a:cubicBezTo>
                      <a:cubicBezTo>
                        <a:pt x="4499" y="2541"/>
                        <a:pt x="4230" y="1950"/>
                        <a:pt x="3784" y="1434"/>
                      </a:cubicBezTo>
                      <a:cubicBezTo>
                        <a:pt x="2915" y="432"/>
                        <a:pt x="1369" y="-56"/>
                        <a:pt x="0" y="5"/>
                      </a:cubicBezTo>
                      <a:lnTo>
                        <a:pt x="0" y="21544"/>
                      </a:lnTo>
                      <a:lnTo>
                        <a:pt x="19359" y="21544"/>
                      </a:lnTo>
                      <a:close/>
                      <a:moveTo>
                        <a:pt x="19359" y="21544"/>
                      </a:moveTo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square" lIns="91440" tIns="45720" rIns="91440" bIns="4572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7" name="íŝ1iďè">
                  <a:extLst>
                    <a:ext uri="{FF2B5EF4-FFF2-40B4-BE49-F238E27FC236}">
                      <a16:creationId xmlns:a16="http://schemas.microsoft.com/office/drawing/2014/main" id="{F53EAC93-9101-40B6-883B-61A8C911A782}"/>
                    </a:ext>
                  </a:extLst>
                </p:cNvPr>
                <p:cNvSpPr/>
                <p:nvPr/>
              </p:nvSpPr>
              <p:spPr bwMode="auto">
                <a:xfrm>
                  <a:off x="88" y="2508"/>
                  <a:ext cx="1218" cy="1100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0242" h="20195">
                      <a:moveTo>
                        <a:pt x="19049" y="13405"/>
                      </a:moveTo>
                      <a:cubicBezTo>
                        <a:pt x="18786" y="13032"/>
                        <a:pt x="18468" y="12733"/>
                        <a:pt x="18119" y="12500"/>
                      </a:cubicBezTo>
                      <a:cubicBezTo>
                        <a:pt x="20573" y="9780"/>
                        <a:pt x="20976" y="5572"/>
                        <a:pt x="18924" y="2670"/>
                      </a:cubicBezTo>
                      <a:cubicBezTo>
                        <a:pt x="16688" y="-491"/>
                        <a:pt x="12388" y="-905"/>
                        <a:pt x="9320" y="1745"/>
                      </a:cubicBezTo>
                      <a:cubicBezTo>
                        <a:pt x="8472" y="2477"/>
                        <a:pt x="7808" y="3366"/>
                        <a:pt x="7337" y="4337"/>
                      </a:cubicBezTo>
                      <a:cubicBezTo>
                        <a:pt x="5747" y="3262"/>
                        <a:pt x="3574" y="3379"/>
                        <a:pt x="1923" y="4805"/>
                      </a:cubicBezTo>
                      <a:cubicBezTo>
                        <a:pt x="-165" y="6608"/>
                        <a:pt x="-624" y="9813"/>
                        <a:pt x="897" y="11965"/>
                      </a:cubicBezTo>
                      <a:cubicBezTo>
                        <a:pt x="2418" y="14116"/>
                        <a:pt x="5345" y="14398"/>
                        <a:pt x="7432" y="12594"/>
                      </a:cubicBezTo>
                      <a:cubicBezTo>
                        <a:pt x="7561" y="12484"/>
                        <a:pt x="7682" y="12367"/>
                        <a:pt x="7799" y="12246"/>
                      </a:cubicBezTo>
                      <a:cubicBezTo>
                        <a:pt x="7803" y="12253"/>
                        <a:pt x="7807" y="12260"/>
                        <a:pt x="7812" y="12267"/>
                      </a:cubicBezTo>
                      <a:cubicBezTo>
                        <a:pt x="8950" y="13876"/>
                        <a:pt x="10624" y="14772"/>
                        <a:pt x="12397" y="14916"/>
                      </a:cubicBezTo>
                      <a:cubicBezTo>
                        <a:pt x="11981" y="16192"/>
                        <a:pt x="12124" y="17622"/>
                        <a:pt x="12899" y="18716"/>
                      </a:cubicBezTo>
                      <a:cubicBezTo>
                        <a:pt x="14136" y="20466"/>
                        <a:pt x="16516" y="20695"/>
                        <a:pt x="18214" y="19228"/>
                      </a:cubicBezTo>
                      <a:cubicBezTo>
                        <a:pt x="19912" y="17762"/>
                        <a:pt x="20286" y="15154"/>
                        <a:pt x="19049" y="13405"/>
                      </a:cubicBezTo>
                      <a:close/>
                      <a:moveTo>
                        <a:pt x="19049" y="13405"/>
                      </a:moveTo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square" lIns="91440" tIns="45720" rIns="91440" bIns="4572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8" name="ïṧliḍé">
                  <a:extLst>
                    <a:ext uri="{FF2B5EF4-FFF2-40B4-BE49-F238E27FC236}">
                      <a16:creationId xmlns:a16="http://schemas.microsoft.com/office/drawing/2014/main" id="{C6ACAED1-51A6-4F66-8345-FA4CE28D6C5A}"/>
                    </a:ext>
                  </a:extLst>
                </p:cNvPr>
                <p:cNvSpPr/>
                <p:nvPr/>
              </p:nvSpPr>
              <p:spPr bwMode="auto">
                <a:xfrm>
                  <a:off x="536" y="-107"/>
                  <a:ext cx="2629" cy="1963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600">
                      <a:moveTo>
                        <a:pt x="19451" y="0"/>
                      </a:moveTo>
                      <a:lnTo>
                        <a:pt x="0" y="15563"/>
                      </a:lnTo>
                      <a:lnTo>
                        <a:pt x="4648" y="21600"/>
                      </a:lnTo>
                      <a:lnTo>
                        <a:pt x="21600" y="3235"/>
                      </a:lnTo>
                      <a:close/>
                      <a:moveTo>
                        <a:pt x="19451" y="0"/>
                      </a:moveTo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square" lIns="91440" tIns="45720" rIns="91440" bIns="4572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9" name="îṩlidé">
                  <a:extLst>
                    <a:ext uri="{FF2B5EF4-FFF2-40B4-BE49-F238E27FC236}">
                      <a16:creationId xmlns:a16="http://schemas.microsoft.com/office/drawing/2014/main" id="{DF1D4DEE-131E-4494-A7E0-23DCC17B8356}"/>
                    </a:ext>
                  </a:extLst>
                </p:cNvPr>
                <p:cNvSpPr/>
                <p:nvPr/>
              </p:nvSpPr>
              <p:spPr bwMode="auto">
                <a:xfrm>
                  <a:off x="1640" y="989"/>
                  <a:ext cx="2728" cy="1892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600">
                      <a:moveTo>
                        <a:pt x="19199" y="0"/>
                      </a:moveTo>
                      <a:lnTo>
                        <a:pt x="0" y="16511"/>
                      </a:lnTo>
                      <a:lnTo>
                        <a:pt x="1310" y="20468"/>
                      </a:lnTo>
                      <a:lnTo>
                        <a:pt x="3491" y="21600"/>
                      </a:lnTo>
                      <a:lnTo>
                        <a:pt x="21600" y="3884"/>
                      </a:lnTo>
                      <a:close/>
                      <a:moveTo>
                        <a:pt x="19199" y="0"/>
                      </a:moveTo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square" lIns="91440" tIns="45720" rIns="91440" bIns="4572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0" name="iṥļïďê">
                  <a:extLst>
                    <a:ext uri="{FF2B5EF4-FFF2-40B4-BE49-F238E27FC236}">
                      <a16:creationId xmlns:a16="http://schemas.microsoft.com/office/drawing/2014/main" id="{7C382C1E-549E-4319-BD54-3773A67DB77C}"/>
                    </a:ext>
                  </a:extLst>
                </p:cNvPr>
                <p:cNvSpPr/>
                <p:nvPr/>
              </p:nvSpPr>
              <p:spPr bwMode="auto">
                <a:xfrm>
                  <a:off x="791" y="196"/>
                  <a:ext cx="1294" cy="976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426" h="21269">
                      <a:moveTo>
                        <a:pt x="0" y="21269"/>
                      </a:moveTo>
                      <a:cubicBezTo>
                        <a:pt x="0" y="21269"/>
                        <a:pt x="21600" y="-331"/>
                        <a:pt x="21425" y="4"/>
                      </a:cubicBezTo>
                      <a:cubicBezTo>
                        <a:pt x="20526" y="1725"/>
                        <a:pt x="0" y="21269"/>
                        <a:pt x="0" y="21269"/>
                      </a:cubicBezTo>
                      <a:close/>
                      <a:moveTo>
                        <a:pt x="0" y="21269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square" lIns="91440" tIns="45720" rIns="91440" bIns="4572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1" name="í$1ïde">
                  <a:extLst>
                    <a:ext uri="{FF2B5EF4-FFF2-40B4-BE49-F238E27FC236}">
                      <a16:creationId xmlns:a16="http://schemas.microsoft.com/office/drawing/2014/main" id="{F1683D28-7339-4903-8FC9-F2E90B5662DE}"/>
                    </a:ext>
                  </a:extLst>
                </p:cNvPr>
                <p:cNvSpPr/>
                <p:nvPr/>
              </p:nvSpPr>
              <p:spPr bwMode="auto">
                <a:xfrm>
                  <a:off x="992" y="620"/>
                  <a:ext cx="815" cy="762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8439" h="18003">
                      <a:moveTo>
                        <a:pt x="0" y="18003"/>
                      </a:moveTo>
                      <a:cubicBezTo>
                        <a:pt x="0" y="18003"/>
                        <a:pt x="21600" y="-3597"/>
                        <a:pt x="18044" y="523"/>
                      </a:cubicBezTo>
                      <a:cubicBezTo>
                        <a:pt x="14488" y="4642"/>
                        <a:pt x="0" y="18003"/>
                        <a:pt x="0" y="18003"/>
                      </a:cubicBezTo>
                      <a:close/>
                      <a:moveTo>
                        <a:pt x="0" y="18003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square" lIns="91440" tIns="45720" rIns="91440" bIns="4572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2" name="iśļîdê">
                  <a:extLst>
                    <a:ext uri="{FF2B5EF4-FFF2-40B4-BE49-F238E27FC236}">
                      <a16:creationId xmlns:a16="http://schemas.microsoft.com/office/drawing/2014/main" id="{30A61566-D1A2-4920-9831-CADD67082FBA}"/>
                    </a:ext>
                  </a:extLst>
                </p:cNvPr>
                <p:cNvSpPr/>
                <p:nvPr/>
              </p:nvSpPr>
              <p:spPr bwMode="auto">
                <a:xfrm>
                  <a:off x="1288" y="604"/>
                  <a:ext cx="868" cy="822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9262" h="18944">
                      <a:moveTo>
                        <a:pt x="0" y="18944"/>
                      </a:moveTo>
                      <a:cubicBezTo>
                        <a:pt x="0" y="18944"/>
                        <a:pt x="21600" y="-2656"/>
                        <a:pt x="19054" y="273"/>
                      </a:cubicBezTo>
                      <a:cubicBezTo>
                        <a:pt x="16507" y="3201"/>
                        <a:pt x="0" y="18944"/>
                        <a:pt x="0" y="18944"/>
                      </a:cubicBezTo>
                      <a:close/>
                      <a:moveTo>
                        <a:pt x="0" y="18944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square" lIns="91440" tIns="45720" rIns="91440" bIns="4572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3" name="îṩľïdé">
                  <a:extLst>
                    <a:ext uri="{FF2B5EF4-FFF2-40B4-BE49-F238E27FC236}">
                      <a16:creationId xmlns:a16="http://schemas.microsoft.com/office/drawing/2014/main" id="{95941867-BB7D-4C99-A872-C268A096AD0F}"/>
                    </a:ext>
                  </a:extLst>
                </p:cNvPr>
                <p:cNvSpPr/>
                <p:nvPr/>
              </p:nvSpPr>
              <p:spPr bwMode="auto">
                <a:xfrm>
                  <a:off x="1904" y="1604"/>
                  <a:ext cx="1065" cy="741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8587" h="18029">
                      <a:moveTo>
                        <a:pt x="0" y="18029"/>
                      </a:moveTo>
                      <a:cubicBezTo>
                        <a:pt x="0" y="18029"/>
                        <a:pt x="21600" y="-3571"/>
                        <a:pt x="18230" y="514"/>
                      </a:cubicBezTo>
                      <a:cubicBezTo>
                        <a:pt x="14861" y="4599"/>
                        <a:pt x="1256" y="17737"/>
                        <a:pt x="0" y="18029"/>
                      </a:cubicBezTo>
                      <a:close/>
                      <a:moveTo>
                        <a:pt x="0" y="18029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square" lIns="91440" tIns="45720" rIns="91440" bIns="4572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4" name="íSľíďe">
                  <a:extLst>
                    <a:ext uri="{FF2B5EF4-FFF2-40B4-BE49-F238E27FC236}">
                      <a16:creationId xmlns:a16="http://schemas.microsoft.com/office/drawing/2014/main" id="{A1CBE5CC-F392-4E78-92E7-1760BF06FE34}"/>
                    </a:ext>
                  </a:extLst>
                </p:cNvPr>
                <p:cNvSpPr/>
                <p:nvPr/>
              </p:nvSpPr>
              <p:spPr bwMode="auto">
                <a:xfrm>
                  <a:off x="2120" y="2148"/>
                  <a:ext cx="634" cy="524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600">
                      <a:moveTo>
                        <a:pt x="0" y="21600"/>
                      </a:moveTo>
                      <a:lnTo>
                        <a:pt x="21600" y="0"/>
                      </a:lnTo>
                      <a:cubicBezTo>
                        <a:pt x="21600" y="0"/>
                        <a:pt x="4428" y="1311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square" lIns="91440" tIns="45720" rIns="91440" bIns="45720">
                  <a:normAutofit lnSpcReduction="10000"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5" name="îṥḻîďé">
                  <a:extLst>
                    <a:ext uri="{FF2B5EF4-FFF2-40B4-BE49-F238E27FC236}">
                      <a16:creationId xmlns:a16="http://schemas.microsoft.com/office/drawing/2014/main" id="{199115F7-2F7F-446E-AD45-EC2BE02B902E}"/>
                    </a:ext>
                  </a:extLst>
                </p:cNvPr>
                <p:cNvSpPr/>
                <p:nvPr/>
              </p:nvSpPr>
              <p:spPr bwMode="auto">
                <a:xfrm>
                  <a:off x="1824" y="2196"/>
                  <a:ext cx="605" cy="47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600">
                      <a:moveTo>
                        <a:pt x="21600" y="0"/>
                      </a:moveTo>
                      <a:lnTo>
                        <a:pt x="0" y="21600"/>
                      </a:lnTo>
                      <a:cubicBezTo>
                        <a:pt x="0" y="21600"/>
                        <a:pt x="16400" y="7381"/>
                        <a:pt x="21600" y="0"/>
                      </a:cubicBezTo>
                      <a:close/>
                      <a:moveTo>
                        <a:pt x="21600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square" lIns="91440" tIns="45720" rIns="91440" bIns="45720">
                  <a:normAutofit fontScale="92500" lnSpcReduction="20000"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6" name="íṩḷíḓé">
                  <a:extLst>
                    <a:ext uri="{FF2B5EF4-FFF2-40B4-BE49-F238E27FC236}">
                      <a16:creationId xmlns:a16="http://schemas.microsoft.com/office/drawing/2014/main" id="{05FAFFE2-3943-44A4-94DE-A3770EE8F631}"/>
                    </a:ext>
                  </a:extLst>
                </p:cNvPr>
                <p:cNvSpPr/>
                <p:nvPr/>
              </p:nvSpPr>
              <p:spPr bwMode="auto">
                <a:xfrm>
                  <a:off x="540" y="-21"/>
                  <a:ext cx="685" cy="765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0019" h="20243">
                      <a:moveTo>
                        <a:pt x="11588" y="14484"/>
                      </a:moveTo>
                      <a:cubicBezTo>
                        <a:pt x="13348" y="14435"/>
                        <a:pt x="15140" y="13886"/>
                        <a:pt x="16673" y="12800"/>
                      </a:cubicBezTo>
                      <a:cubicBezTo>
                        <a:pt x="20305" y="10229"/>
                        <a:pt x="21104" y="5658"/>
                        <a:pt x="18458" y="2591"/>
                      </a:cubicBezTo>
                      <a:cubicBezTo>
                        <a:pt x="15812" y="-476"/>
                        <a:pt x="10723" y="-878"/>
                        <a:pt x="7091" y="1693"/>
                      </a:cubicBezTo>
                      <a:cubicBezTo>
                        <a:pt x="4984" y="3184"/>
                        <a:pt x="3838" y="5348"/>
                        <a:pt x="3757" y="7501"/>
                      </a:cubicBezTo>
                      <a:cubicBezTo>
                        <a:pt x="2984" y="7540"/>
                        <a:pt x="2202" y="7789"/>
                        <a:pt x="1529" y="8265"/>
                      </a:cubicBezTo>
                      <a:cubicBezTo>
                        <a:pt x="-131" y="9441"/>
                        <a:pt x="-496" y="11529"/>
                        <a:pt x="713" y="12932"/>
                      </a:cubicBezTo>
                      <a:cubicBezTo>
                        <a:pt x="1505" y="13849"/>
                        <a:pt x="2776" y="14241"/>
                        <a:pt x="4024" y="14075"/>
                      </a:cubicBezTo>
                      <a:cubicBezTo>
                        <a:pt x="2833" y="15500"/>
                        <a:pt x="2736" y="17445"/>
                        <a:pt x="3931" y="18830"/>
                      </a:cubicBezTo>
                      <a:cubicBezTo>
                        <a:pt x="5374" y="20502"/>
                        <a:pt x="8149" y="20722"/>
                        <a:pt x="10130" y="19319"/>
                      </a:cubicBezTo>
                      <a:cubicBezTo>
                        <a:pt x="11837" y="18111"/>
                        <a:pt x="12394" y="16090"/>
                        <a:pt x="11588" y="14484"/>
                      </a:cubicBezTo>
                      <a:close/>
                      <a:moveTo>
                        <a:pt x="11588" y="14484"/>
                      </a:moveTo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square" lIns="91440" tIns="45720" rIns="91440" bIns="45720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5" name="iSľïḑê">
                <a:extLst>
                  <a:ext uri="{FF2B5EF4-FFF2-40B4-BE49-F238E27FC236}">
                    <a16:creationId xmlns:a16="http://schemas.microsoft.com/office/drawing/2014/main" id="{3B653D49-29E8-4CF8-9760-5A2FC2F3E4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367307" y="2662612"/>
                <a:ext cx="4077100" cy="3017506"/>
                <a:chOff x="0" y="0"/>
                <a:chExt cx="4702" cy="3480"/>
              </a:xfrm>
            </p:grpSpPr>
            <p:grpSp>
              <p:nvGrpSpPr>
                <p:cNvPr id="16" name="íś1idé">
                  <a:extLst>
                    <a:ext uri="{FF2B5EF4-FFF2-40B4-BE49-F238E27FC236}">
                      <a16:creationId xmlns:a16="http://schemas.microsoft.com/office/drawing/2014/main" id="{B98AEDEB-4AF0-40FB-BFBB-52CB4F65DF1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2" y="1208"/>
                  <a:ext cx="4230" cy="2272"/>
                  <a:chOff x="0" y="0"/>
                  <a:chExt cx="4230" cy="2272"/>
                </a:xfrm>
              </p:grpSpPr>
              <p:sp>
                <p:nvSpPr>
                  <p:cNvPr id="47" name="işḷiďe">
                    <a:extLst>
                      <a:ext uri="{FF2B5EF4-FFF2-40B4-BE49-F238E27FC236}">
                        <a16:creationId xmlns:a16="http://schemas.microsoft.com/office/drawing/2014/main" id="{263A6978-9054-430B-A8C7-DF0F18AFA2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5" y="1688"/>
                    <a:ext cx="1637" cy="584"/>
                  </a:xfrm>
                  <a:custGeom>
                    <a:avLst/>
                    <a:gdLst/>
                    <a:ahLst/>
                    <a:cxnLst/>
                    <a:rect l="0" t="0" r="r" b="b"/>
                    <a:pathLst>
                      <a:path w="20919" h="10948">
                        <a:moveTo>
                          <a:pt x="20641" y="7256"/>
                        </a:moveTo>
                        <a:cubicBezTo>
                          <a:pt x="20641" y="7256"/>
                          <a:pt x="14010" y="15956"/>
                          <a:pt x="3" y="6647"/>
                        </a:cubicBezTo>
                        <a:cubicBezTo>
                          <a:pt x="3" y="6647"/>
                          <a:pt x="-121" y="6427"/>
                          <a:pt x="1137" y="4553"/>
                        </a:cubicBezTo>
                        <a:cubicBezTo>
                          <a:pt x="1137" y="4553"/>
                          <a:pt x="10012" y="10608"/>
                          <a:pt x="17861" y="0"/>
                        </a:cubicBezTo>
                        <a:cubicBezTo>
                          <a:pt x="21479" y="4932"/>
                          <a:pt x="21078" y="-5644"/>
                          <a:pt x="20641" y="7256"/>
                        </a:cubicBezTo>
                        <a:close/>
                        <a:moveTo>
                          <a:pt x="20641" y="7256"/>
                        </a:moveTo>
                      </a:path>
                    </a:pathLst>
                  </a:custGeom>
                  <a:solidFill>
                    <a:srgbClr val="F3A36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square" lIns="91440" tIns="45720" rIns="91440" bIns="4572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48" name="ïSľíḍé">
                    <a:extLst>
                      <a:ext uri="{FF2B5EF4-FFF2-40B4-BE49-F238E27FC236}">
                        <a16:creationId xmlns:a16="http://schemas.microsoft.com/office/drawing/2014/main" id="{9C0084F5-39C3-49FF-A959-8FECF4397B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7" y="1408"/>
                    <a:ext cx="1091" cy="790"/>
                  </a:xfrm>
                  <a:custGeom>
                    <a:avLst/>
                    <a:gdLst/>
                    <a:ahLst/>
                    <a:cxnLst/>
                    <a:rect l="0" t="0" r="r" b="b"/>
                    <a:pathLst>
                      <a:path w="21600" h="13927">
                        <a:moveTo>
                          <a:pt x="18945" y="0"/>
                        </a:moveTo>
                        <a:cubicBezTo>
                          <a:pt x="18945" y="0"/>
                          <a:pt x="16506" y="801"/>
                          <a:pt x="15411" y="1842"/>
                        </a:cubicBezTo>
                        <a:cubicBezTo>
                          <a:pt x="14315" y="2884"/>
                          <a:pt x="14902" y="16013"/>
                          <a:pt x="2808" y="6048"/>
                        </a:cubicBezTo>
                        <a:lnTo>
                          <a:pt x="0" y="7798"/>
                        </a:lnTo>
                        <a:cubicBezTo>
                          <a:pt x="0" y="7798"/>
                          <a:pt x="15619" y="21600"/>
                          <a:pt x="21600" y="7782"/>
                        </a:cubicBezTo>
                        <a:lnTo>
                          <a:pt x="18945" y="0"/>
                        </a:lnTo>
                        <a:close/>
                        <a:moveTo>
                          <a:pt x="18945" y="0"/>
                        </a:moveTo>
                      </a:path>
                    </a:pathLst>
                  </a:custGeom>
                  <a:solidFill>
                    <a:srgbClr val="FDB9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square" lIns="91440" tIns="45720" rIns="91440" bIns="4572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49" name="íśļïḑê">
                    <a:extLst>
                      <a:ext uri="{FF2B5EF4-FFF2-40B4-BE49-F238E27FC236}">
                        <a16:creationId xmlns:a16="http://schemas.microsoft.com/office/drawing/2014/main" id="{57F65601-2367-4B44-B058-E9B675F421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92" y="1296"/>
                    <a:ext cx="1197" cy="960"/>
                  </a:xfrm>
                  <a:custGeom>
                    <a:avLst/>
                    <a:gdLst/>
                    <a:ahLst/>
                    <a:cxnLst/>
                    <a:rect l="0" t="0" r="r" b="b"/>
                    <a:pathLst>
                      <a:path w="20018" h="20619">
                        <a:moveTo>
                          <a:pt x="19680" y="9109"/>
                        </a:moveTo>
                        <a:cubicBezTo>
                          <a:pt x="19680" y="9109"/>
                          <a:pt x="13666" y="19431"/>
                          <a:pt x="4728" y="20619"/>
                        </a:cubicBezTo>
                        <a:cubicBezTo>
                          <a:pt x="4728" y="20619"/>
                          <a:pt x="9206" y="19006"/>
                          <a:pt x="8467" y="15844"/>
                        </a:cubicBezTo>
                        <a:cubicBezTo>
                          <a:pt x="7908" y="13450"/>
                          <a:pt x="5276" y="13624"/>
                          <a:pt x="2537" y="12688"/>
                        </a:cubicBezTo>
                        <a:cubicBezTo>
                          <a:pt x="-202" y="11753"/>
                          <a:pt x="3" y="2294"/>
                          <a:pt x="3" y="2294"/>
                        </a:cubicBezTo>
                        <a:cubicBezTo>
                          <a:pt x="3" y="2294"/>
                          <a:pt x="10752" y="-981"/>
                          <a:pt x="16001" y="295"/>
                        </a:cubicBezTo>
                        <a:cubicBezTo>
                          <a:pt x="16001" y="295"/>
                          <a:pt x="21398" y="4902"/>
                          <a:pt x="19680" y="9109"/>
                        </a:cubicBezTo>
                        <a:close/>
                        <a:moveTo>
                          <a:pt x="19680" y="9109"/>
                        </a:moveTo>
                      </a:path>
                    </a:pathLst>
                  </a:custGeom>
                  <a:solidFill>
                    <a:srgbClr val="1F52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square" lIns="91440" tIns="45720" rIns="91440" bIns="4572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/>
                  </a:p>
                </p:txBody>
              </p:sp>
              <p:grpSp>
                <p:nvGrpSpPr>
                  <p:cNvPr id="50" name="ïŝlîḑe">
                    <a:extLst>
                      <a:ext uri="{FF2B5EF4-FFF2-40B4-BE49-F238E27FC236}">
                        <a16:creationId xmlns:a16="http://schemas.microsoft.com/office/drawing/2014/main" id="{4F88219E-295A-4D2D-B5F2-A6387FDEC00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576" y="832"/>
                    <a:ext cx="239" cy="264"/>
                    <a:chOff x="0" y="0"/>
                    <a:chExt cx="239" cy="264"/>
                  </a:xfrm>
                </p:grpSpPr>
                <p:sp>
                  <p:nvSpPr>
                    <p:cNvPr id="78" name="íSľiḋé">
                      <a:extLst>
                        <a:ext uri="{FF2B5EF4-FFF2-40B4-BE49-F238E27FC236}">
                          <a16:creationId xmlns:a16="http://schemas.microsoft.com/office/drawing/2014/main" id="{E7343926-1666-49A6-A606-52662C321C2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0" y="0"/>
                      <a:ext cx="239" cy="264"/>
                    </a:xfrm>
                    <a:custGeom>
                      <a:avLst/>
                      <a:gdLst/>
                      <a:ahLst/>
                      <a:cxnLst/>
                      <a:rect l="0" t="0" r="r" b="b"/>
                      <a:pathLst>
                        <a:path w="21208" h="21147">
                          <a:moveTo>
                            <a:pt x="15015" y="0"/>
                          </a:moveTo>
                          <a:cubicBezTo>
                            <a:pt x="15015" y="0"/>
                            <a:pt x="1427" y="2002"/>
                            <a:pt x="11" y="10975"/>
                          </a:cubicBezTo>
                          <a:cubicBezTo>
                            <a:pt x="-229" y="12497"/>
                            <a:pt x="3784" y="15853"/>
                            <a:pt x="4008" y="18572"/>
                          </a:cubicBezTo>
                          <a:cubicBezTo>
                            <a:pt x="4215" y="21077"/>
                            <a:pt x="9619" y="21600"/>
                            <a:pt x="11753" y="20803"/>
                          </a:cubicBezTo>
                          <a:cubicBezTo>
                            <a:pt x="14940" y="19611"/>
                            <a:pt x="16165" y="16973"/>
                            <a:pt x="16694" y="15692"/>
                          </a:cubicBezTo>
                          <a:cubicBezTo>
                            <a:pt x="19990" y="14048"/>
                            <a:pt x="19362" y="9611"/>
                            <a:pt x="21205" y="5684"/>
                          </a:cubicBezTo>
                          <a:cubicBezTo>
                            <a:pt x="21371" y="4373"/>
                            <a:pt x="15015" y="0"/>
                            <a:pt x="15015" y="0"/>
                          </a:cubicBezTo>
                          <a:close/>
                          <a:moveTo>
                            <a:pt x="15015" y="0"/>
                          </a:moveTo>
                        </a:path>
                      </a:pathLst>
                    </a:custGeom>
                    <a:solidFill>
                      <a:srgbClr val="FDB9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square" lIns="91440" tIns="45720" rIns="91440" bIns="45720">
                      <a:normAutofit fontScale="70000" lnSpcReduction="20000"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79" name="iṣlïdé">
                      <a:extLst>
                        <a:ext uri="{FF2B5EF4-FFF2-40B4-BE49-F238E27FC236}">
                          <a16:creationId xmlns:a16="http://schemas.microsoft.com/office/drawing/2014/main" id="{805A871F-F597-4731-BF6C-CB3578F4FCB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68" y="136"/>
                      <a:ext cx="31" cy="67"/>
                    </a:xfrm>
                    <a:custGeom>
                      <a:avLst/>
                      <a:gdLst/>
                      <a:ahLst/>
                      <a:cxnLst/>
                      <a:rect l="0" t="0" r="r" b="b"/>
                      <a:pathLst>
                        <a:path w="19344" h="20753">
                          <a:moveTo>
                            <a:pt x="19120" y="378"/>
                          </a:moveTo>
                          <a:cubicBezTo>
                            <a:pt x="19872" y="81"/>
                            <a:pt x="18531" y="-88"/>
                            <a:pt x="18044" y="47"/>
                          </a:cubicBezTo>
                          <a:cubicBezTo>
                            <a:pt x="9848" y="2320"/>
                            <a:pt x="3362" y="5193"/>
                            <a:pt x="635" y="9778"/>
                          </a:cubicBezTo>
                          <a:cubicBezTo>
                            <a:pt x="-1728" y="13755"/>
                            <a:pt x="2871" y="17506"/>
                            <a:pt x="8330" y="20240"/>
                          </a:cubicBezTo>
                          <a:cubicBezTo>
                            <a:pt x="10870" y="21512"/>
                            <a:pt x="18806" y="20181"/>
                            <a:pt x="15617" y="18810"/>
                          </a:cubicBezTo>
                          <a:cubicBezTo>
                            <a:pt x="9863" y="16339"/>
                            <a:pt x="5529" y="13850"/>
                            <a:pt x="4920" y="9927"/>
                          </a:cubicBezTo>
                          <a:cubicBezTo>
                            <a:pt x="4321" y="6054"/>
                            <a:pt x="13863" y="2442"/>
                            <a:pt x="19120" y="378"/>
                          </a:cubicBezTo>
                          <a:close/>
                          <a:moveTo>
                            <a:pt x="19120" y="378"/>
                          </a:moveTo>
                        </a:path>
                      </a:pathLst>
                    </a:custGeom>
                    <a:solidFill>
                      <a:srgbClr val="F8AB7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square" lIns="91440" tIns="45720" rIns="91440" bIns="45720">
                      <a:normAutofit fontScale="25000" lnSpcReduction="20000"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  <p:grpSp>
                <p:nvGrpSpPr>
                  <p:cNvPr id="51" name="îṧlïďê">
                    <a:extLst>
                      <a:ext uri="{FF2B5EF4-FFF2-40B4-BE49-F238E27FC236}">
                        <a16:creationId xmlns:a16="http://schemas.microsoft.com/office/drawing/2014/main" id="{00898E5C-C3AD-4790-B94F-2E4A10FD452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016" y="152"/>
                    <a:ext cx="214" cy="243"/>
                    <a:chOff x="0" y="0"/>
                    <a:chExt cx="214" cy="243"/>
                  </a:xfrm>
                </p:grpSpPr>
                <p:sp>
                  <p:nvSpPr>
                    <p:cNvPr id="76" name="iṡļîḓe">
                      <a:extLst>
                        <a:ext uri="{FF2B5EF4-FFF2-40B4-BE49-F238E27FC236}">
                          <a16:creationId xmlns:a16="http://schemas.microsoft.com/office/drawing/2014/main" id="{503E223A-306F-42AA-8DC8-8D4196B90C3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0" y="0"/>
                      <a:ext cx="214" cy="243"/>
                    </a:xfrm>
                    <a:custGeom>
                      <a:avLst/>
                      <a:gdLst/>
                      <a:ahLst/>
                      <a:cxnLst/>
                      <a:rect l="0" t="0" r="r" b="b"/>
                      <a:pathLst>
                        <a:path w="18515" h="20970">
                          <a:moveTo>
                            <a:pt x="0" y="3799"/>
                          </a:moveTo>
                          <a:cubicBezTo>
                            <a:pt x="0" y="3799"/>
                            <a:pt x="3811" y="0"/>
                            <a:pt x="5717" y="0"/>
                          </a:cubicBezTo>
                          <a:cubicBezTo>
                            <a:pt x="7622" y="0"/>
                            <a:pt x="13976" y="1582"/>
                            <a:pt x="17788" y="5698"/>
                          </a:cubicBezTo>
                          <a:cubicBezTo>
                            <a:pt x="21600" y="9814"/>
                            <a:pt x="9178" y="20807"/>
                            <a:pt x="9178" y="20807"/>
                          </a:cubicBezTo>
                          <a:cubicBezTo>
                            <a:pt x="9178" y="20807"/>
                            <a:pt x="2959" y="21600"/>
                            <a:pt x="1479" y="19682"/>
                          </a:cubicBezTo>
                          <a:cubicBezTo>
                            <a:pt x="0" y="17763"/>
                            <a:pt x="0" y="3799"/>
                            <a:pt x="0" y="3799"/>
                          </a:cubicBezTo>
                          <a:close/>
                          <a:moveTo>
                            <a:pt x="0" y="3799"/>
                          </a:moveTo>
                        </a:path>
                      </a:pathLst>
                    </a:custGeom>
                    <a:solidFill>
                      <a:srgbClr val="FDB9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square" lIns="91440" tIns="45720" rIns="91440" bIns="45720">
                      <a:normAutofit fontScale="62500" lnSpcReduction="20000"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77" name="ïślíḋê">
                      <a:extLst>
                        <a:ext uri="{FF2B5EF4-FFF2-40B4-BE49-F238E27FC236}">
                          <a16:creationId xmlns:a16="http://schemas.microsoft.com/office/drawing/2014/main" id="{58E57101-F138-4AC5-AB95-9F8C7EA7BFC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0" y="32"/>
                      <a:ext cx="154" cy="210"/>
                    </a:xfrm>
                    <a:custGeom>
                      <a:avLst/>
                      <a:gdLst/>
                      <a:ahLst/>
                      <a:cxnLst/>
                      <a:rect l="0" t="0" r="r" b="b"/>
                      <a:pathLst>
                        <a:path w="21401" h="21338">
                          <a:moveTo>
                            <a:pt x="20947" y="3050"/>
                          </a:moveTo>
                          <a:cubicBezTo>
                            <a:pt x="19306" y="3050"/>
                            <a:pt x="17292" y="4084"/>
                            <a:pt x="16507" y="5298"/>
                          </a:cubicBezTo>
                          <a:cubicBezTo>
                            <a:pt x="15210" y="4589"/>
                            <a:pt x="13434" y="3973"/>
                            <a:pt x="11528" y="3448"/>
                          </a:cubicBezTo>
                          <a:cubicBezTo>
                            <a:pt x="11683" y="3283"/>
                            <a:pt x="11841" y="3121"/>
                            <a:pt x="12025" y="2971"/>
                          </a:cubicBezTo>
                          <a:cubicBezTo>
                            <a:pt x="12558" y="2537"/>
                            <a:pt x="13330" y="2338"/>
                            <a:pt x="13803" y="1886"/>
                          </a:cubicBezTo>
                          <a:cubicBezTo>
                            <a:pt x="14088" y="1615"/>
                            <a:pt x="13555" y="1442"/>
                            <a:pt x="13251" y="1449"/>
                          </a:cubicBezTo>
                          <a:cubicBezTo>
                            <a:pt x="12187" y="1470"/>
                            <a:pt x="11316" y="1878"/>
                            <a:pt x="10631" y="2470"/>
                          </a:cubicBezTo>
                          <a:cubicBezTo>
                            <a:pt x="10412" y="2659"/>
                            <a:pt x="10224" y="2862"/>
                            <a:pt x="10080" y="3072"/>
                          </a:cubicBezTo>
                          <a:cubicBezTo>
                            <a:pt x="7969" y="2554"/>
                            <a:pt x="5805" y="2147"/>
                            <a:pt x="4026" y="1850"/>
                          </a:cubicBezTo>
                          <a:cubicBezTo>
                            <a:pt x="4231" y="1675"/>
                            <a:pt x="4445" y="1505"/>
                            <a:pt x="4695" y="1358"/>
                          </a:cubicBezTo>
                          <a:cubicBezTo>
                            <a:pt x="5079" y="1132"/>
                            <a:pt x="5509" y="952"/>
                            <a:pt x="5948" y="794"/>
                          </a:cubicBezTo>
                          <a:cubicBezTo>
                            <a:pt x="6281" y="674"/>
                            <a:pt x="6755" y="561"/>
                            <a:pt x="6866" y="272"/>
                          </a:cubicBezTo>
                          <a:cubicBezTo>
                            <a:pt x="6906" y="165"/>
                            <a:pt x="6802" y="74"/>
                            <a:pt x="6661" y="47"/>
                          </a:cubicBezTo>
                          <a:cubicBezTo>
                            <a:pt x="5637" y="-157"/>
                            <a:pt x="4612" y="346"/>
                            <a:pt x="3822" y="779"/>
                          </a:cubicBezTo>
                          <a:cubicBezTo>
                            <a:pt x="3458" y="979"/>
                            <a:pt x="2977" y="1281"/>
                            <a:pt x="2628" y="1626"/>
                          </a:cubicBezTo>
                          <a:cubicBezTo>
                            <a:pt x="1042" y="1383"/>
                            <a:pt x="0" y="1259"/>
                            <a:pt x="0" y="1259"/>
                          </a:cubicBezTo>
                          <a:lnTo>
                            <a:pt x="0" y="17744"/>
                          </a:lnTo>
                          <a:cubicBezTo>
                            <a:pt x="0" y="17744"/>
                            <a:pt x="2547" y="21443"/>
                            <a:pt x="6620" y="21336"/>
                          </a:cubicBezTo>
                          <a:cubicBezTo>
                            <a:pt x="10698" y="21230"/>
                            <a:pt x="8149" y="8636"/>
                            <a:pt x="8149" y="8636"/>
                          </a:cubicBezTo>
                          <a:cubicBezTo>
                            <a:pt x="8149" y="8636"/>
                            <a:pt x="15282" y="13495"/>
                            <a:pt x="18337" y="8636"/>
                          </a:cubicBezTo>
                          <a:cubicBezTo>
                            <a:pt x="19003" y="7580"/>
                            <a:pt x="18508" y="6636"/>
                            <a:pt x="17335" y="5803"/>
                          </a:cubicBezTo>
                          <a:cubicBezTo>
                            <a:pt x="17718" y="5369"/>
                            <a:pt x="18117" y="4950"/>
                            <a:pt x="18637" y="4583"/>
                          </a:cubicBezTo>
                          <a:cubicBezTo>
                            <a:pt x="19410" y="4038"/>
                            <a:pt x="20460" y="3878"/>
                            <a:pt x="21276" y="3411"/>
                          </a:cubicBezTo>
                          <a:cubicBezTo>
                            <a:pt x="21600" y="3225"/>
                            <a:pt x="21222" y="3050"/>
                            <a:pt x="20947" y="3050"/>
                          </a:cubicBezTo>
                          <a:close/>
                          <a:moveTo>
                            <a:pt x="20947" y="3050"/>
                          </a:moveTo>
                        </a:path>
                      </a:pathLst>
                    </a:custGeom>
                    <a:solidFill>
                      <a:srgbClr val="F8AB7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square" lIns="91440" tIns="45720" rIns="91440" bIns="45720">
                      <a:normAutofit fontScale="47500" lnSpcReduction="20000"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  <p:sp>
                <p:nvSpPr>
                  <p:cNvPr id="52" name="î$1iḋé">
                    <a:extLst>
                      <a:ext uri="{FF2B5EF4-FFF2-40B4-BE49-F238E27FC236}">
                        <a16:creationId xmlns:a16="http://schemas.microsoft.com/office/drawing/2014/main" id="{4A1BB1E4-CA83-4F4F-835C-ED6AB23027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44" y="336"/>
                    <a:ext cx="975" cy="737"/>
                  </a:xfrm>
                  <a:custGeom>
                    <a:avLst/>
                    <a:gdLst/>
                    <a:ahLst/>
                    <a:cxnLst/>
                    <a:rect l="0" t="0" r="r" b="b"/>
                    <a:pathLst>
                      <a:path w="20742" h="19545">
                        <a:moveTo>
                          <a:pt x="238" y="19481"/>
                        </a:moveTo>
                        <a:cubicBezTo>
                          <a:pt x="238" y="19481"/>
                          <a:pt x="13304" y="21600"/>
                          <a:pt x="20742" y="1502"/>
                        </a:cubicBezTo>
                        <a:lnTo>
                          <a:pt x="18323" y="0"/>
                        </a:lnTo>
                        <a:cubicBezTo>
                          <a:pt x="18323" y="0"/>
                          <a:pt x="11278" y="14102"/>
                          <a:pt x="2195" y="10700"/>
                        </a:cubicBezTo>
                        <a:cubicBezTo>
                          <a:pt x="2195" y="10700"/>
                          <a:pt x="-858" y="12554"/>
                          <a:pt x="238" y="19481"/>
                        </a:cubicBezTo>
                        <a:close/>
                        <a:moveTo>
                          <a:pt x="238" y="19481"/>
                        </a:moveTo>
                      </a:path>
                    </a:pathLst>
                  </a:custGeom>
                  <a:solidFill>
                    <a:srgbClr val="0C2E5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square" lIns="91440" tIns="45720" rIns="91440" bIns="4572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53" name="iṡḻïďê">
                    <a:extLst>
                      <a:ext uri="{FF2B5EF4-FFF2-40B4-BE49-F238E27FC236}">
                        <a16:creationId xmlns:a16="http://schemas.microsoft.com/office/drawing/2014/main" id="{E8D2323E-600B-4EC3-8A9B-65908BAA4B9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28" y="480"/>
                    <a:ext cx="1146" cy="450"/>
                  </a:xfrm>
                  <a:custGeom>
                    <a:avLst/>
                    <a:gdLst/>
                    <a:ahLst/>
                    <a:cxnLst/>
                    <a:rect l="0" t="0" r="r" b="b"/>
                    <a:pathLst>
                      <a:path w="21600" h="14465">
                        <a:moveTo>
                          <a:pt x="21600" y="2499"/>
                        </a:moveTo>
                        <a:cubicBezTo>
                          <a:pt x="21600" y="2499"/>
                          <a:pt x="11376" y="-7135"/>
                          <a:pt x="0" y="11429"/>
                        </a:cubicBezTo>
                        <a:lnTo>
                          <a:pt x="1603" y="14465"/>
                        </a:lnTo>
                        <a:cubicBezTo>
                          <a:pt x="1603" y="14465"/>
                          <a:pt x="11092" y="2451"/>
                          <a:pt x="17696" y="11326"/>
                        </a:cubicBezTo>
                        <a:cubicBezTo>
                          <a:pt x="17696" y="11326"/>
                          <a:pt x="20697" y="10926"/>
                          <a:pt x="21600" y="2499"/>
                        </a:cubicBezTo>
                        <a:close/>
                        <a:moveTo>
                          <a:pt x="21600" y="2499"/>
                        </a:moveTo>
                      </a:path>
                    </a:pathLst>
                  </a:custGeom>
                  <a:solidFill>
                    <a:srgbClr val="0C2E5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square" lIns="91440" tIns="45720" rIns="91440" bIns="4572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54" name="ísļiďè">
                    <a:extLst>
                      <a:ext uri="{FF2B5EF4-FFF2-40B4-BE49-F238E27FC236}">
                        <a16:creationId xmlns:a16="http://schemas.microsoft.com/office/drawing/2014/main" id="{9AADC180-4840-4A5B-997D-CC277FB625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4" y="552"/>
                    <a:ext cx="1117" cy="1198"/>
                  </a:xfrm>
                  <a:custGeom>
                    <a:avLst/>
                    <a:gdLst/>
                    <a:ahLst/>
                    <a:cxnLst/>
                    <a:rect l="0" t="0" r="r" b="b"/>
                    <a:pathLst>
                      <a:path w="21600" h="21014">
                        <a:moveTo>
                          <a:pt x="21600" y="6674"/>
                        </a:moveTo>
                        <a:lnTo>
                          <a:pt x="21600" y="8485"/>
                        </a:lnTo>
                        <a:cubicBezTo>
                          <a:pt x="21600" y="8485"/>
                          <a:pt x="18774" y="11701"/>
                          <a:pt x="18296" y="13641"/>
                        </a:cubicBezTo>
                        <a:cubicBezTo>
                          <a:pt x="18296" y="13641"/>
                          <a:pt x="10826" y="15978"/>
                          <a:pt x="7515" y="18865"/>
                        </a:cubicBezTo>
                        <a:cubicBezTo>
                          <a:pt x="4377" y="21600"/>
                          <a:pt x="5086" y="20945"/>
                          <a:pt x="5086" y="20945"/>
                        </a:cubicBezTo>
                        <a:cubicBezTo>
                          <a:pt x="5086" y="20945"/>
                          <a:pt x="910" y="16441"/>
                          <a:pt x="0" y="13133"/>
                        </a:cubicBezTo>
                        <a:cubicBezTo>
                          <a:pt x="0" y="13133"/>
                          <a:pt x="3104" y="12539"/>
                          <a:pt x="4801" y="10463"/>
                        </a:cubicBezTo>
                        <a:cubicBezTo>
                          <a:pt x="6499" y="8387"/>
                          <a:pt x="11073" y="2106"/>
                          <a:pt x="13563" y="801"/>
                        </a:cubicBezTo>
                        <a:lnTo>
                          <a:pt x="15803" y="0"/>
                        </a:lnTo>
                        <a:lnTo>
                          <a:pt x="18798" y="2036"/>
                        </a:lnTo>
                        <a:lnTo>
                          <a:pt x="21600" y="6674"/>
                        </a:lnTo>
                        <a:close/>
                        <a:moveTo>
                          <a:pt x="21600" y="6674"/>
                        </a:moveTo>
                      </a:path>
                    </a:pathLst>
                  </a:custGeom>
                  <a:solidFill>
                    <a:srgbClr val="0C2E5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square" lIns="91440" tIns="45720" rIns="91440" bIns="4572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/>
                  </a:p>
                </p:txBody>
              </p:sp>
              <p:grpSp>
                <p:nvGrpSpPr>
                  <p:cNvPr id="55" name="ïsľïḓé">
                    <a:extLst>
                      <a:ext uri="{FF2B5EF4-FFF2-40B4-BE49-F238E27FC236}">
                        <a16:creationId xmlns:a16="http://schemas.microsoft.com/office/drawing/2014/main" id="{A38BFA26-5782-4391-BF1D-A3353490D95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152" y="0"/>
                    <a:ext cx="1528" cy="1706"/>
                    <a:chOff x="0" y="0"/>
                    <a:chExt cx="1528" cy="1706"/>
                  </a:xfrm>
                </p:grpSpPr>
                <p:sp>
                  <p:nvSpPr>
                    <p:cNvPr id="58" name="ïşḻïḋe">
                      <a:extLst>
                        <a:ext uri="{FF2B5EF4-FFF2-40B4-BE49-F238E27FC236}">
                          <a16:creationId xmlns:a16="http://schemas.microsoft.com/office/drawing/2014/main" id="{30CBF718-17FC-4BAB-A43E-8040FE73B84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0" y="656"/>
                      <a:ext cx="1034" cy="1050"/>
                    </a:xfrm>
                    <a:custGeom>
                      <a:avLst/>
                      <a:gdLst/>
                      <a:ahLst/>
                      <a:cxnLst/>
                      <a:rect l="0" t="0" r="r" b="b"/>
                      <a:pathLst>
                        <a:path w="21600" h="21600">
                          <a:moveTo>
                            <a:pt x="20840" y="0"/>
                          </a:moveTo>
                          <a:lnTo>
                            <a:pt x="14590" y="120"/>
                          </a:lnTo>
                          <a:lnTo>
                            <a:pt x="12558" y="5647"/>
                          </a:lnTo>
                          <a:lnTo>
                            <a:pt x="8354" y="6233"/>
                          </a:lnTo>
                          <a:cubicBezTo>
                            <a:pt x="8354" y="6233"/>
                            <a:pt x="8325" y="11591"/>
                            <a:pt x="0" y="15815"/>
                          </a:cubicBezTo>
                          <a:cubicBezTo>
                            <a:pt x="0" y="15815"/>
                            <a:pt x="2501" y="20102"/>
                            <a:pt x="3879" y="21600"/>
                          </a:cubicBezTo>
                          <a:lnTo>
                            <a:pt x="15127" y="14675"/>
                          </a:lnTo>
                          <a:lnTo>
                            <a:pt x="15811" y="12758"/>
                          </a:lnTo>
                          <a:lnTo>
                            <a:pt x="20018" y="11090"/>
                          </a:lnTo>
                          <a:lnTo>
                            <a:pt x="21600" y="6425"/>
                          </a:lnTo>
                          <a:cubicBezTo>
                            <a:pt x="21600" y="6425"/>
                            <a:pt x="21249" y="1280"/>
                            <a:pt x="20840" y="0"/>
                          </a:cubicBezTo>
                          <a:close/>
                          <a:moveTo>
                            <a:pt x="20840" y="0"/>
                          </a:moveTo>
                        </a:path>
                      </a:pathLst>
                    </a:custGeom>
                    <a:solidFill>
                      <a:srgbClr val="1F527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square" lIns="91440" tIns="45720" rIns="91440" bIns="45720">
                      <a:norm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grpSp>
                  <p:nvGrpSpPr>
                    <p:cNvPr id="59" name="íṩḷidè">
                      <a:extLst>
                        <a:ext uri="{FF2B5EF4-FFF2-40B4-BE49-F238E27FC236}">
                          <a16:creationId xmlns:a16="http://schemas.microsoft.com/office/drawing/2014/main" id="{49058E52-7F75-45E5-ACD5-4A75124C354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36" y="0"/>
                      <a:ext cx="992" cy="1148"/>
                      <a:chOff x="0" y="0"/>
                      <a:chExt cx="992" cy="1148"/>
                    </a:xfrm>
                  </p:grpSpPr>
                  <p:grpSp>
                    <p:nvGrpSpPr>
                      <p:cNvPr id="62" name="íṥlïḑe">
                        <a:extLst>
                          <a:ext uri="{FF2B5EF4-FFF2-40B4-BE49-F238E27FC236}">
                            <a16:creationId xmlns:a16="http://schemas.microsoft.com/office/drawing/2014/main" id="{8DD3266C-4F12-45AE-A2D5-86A7D5B3B2C7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92" y="104"/>
                        <a:ext cx="735" cy="1044"/>
                        <a:chOff x="0" y="0"/>
                        <a:chExt cx="735" cy="1044"/>
                      </a:xfrm>
                    </p:grpSpPr>
                    <p:sp>
                      <p:nvSpPr>
                        <p:cNvPr id="74" name="iŝļíde">
                          <a:extLst>
                            <a:ext uri="{FF2B5EF4-FFF2-40B4-BE49-F238E27FC236}">
                              <a16:creationId xmlns:a16="http://schemas.microsoft.com/office/drawing/2014/main" id="{D0764739-4067-4A58-A319-A8FE51AA21E3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24" y="0"/>
                          <a:ext cx="711" cy="1026"/>
                        </a:xfrm>
                        <a:custGeom>
                          <a:avLst/>
                          <a:gdLst/>
                          <a:ahLst/>
                          <a:cxnLst/>
                          <a:rect l="0" t="0" r="r" b="b"/>
                          <a:pathLst>
                            <a:path w="21377" h="19215">
                              <a:moveTo>
                                <a:pt x="21359" y="4555"/>
                              </a:moveTo>
                              <a:cubicBezTo>
                                <a:pt x="20034" y="-2199"/>
                                <a:pt x="10940" y="348"/>
                                <a:pt x="9009" y="1087"/>
                              </a:cubicBezTo>
                              <a:cubicBezTo>
                                <a:pt x="7079" y="1827"/>
                                <a:pt x="6225" y="6185"/>
                                <a:pt x="6225" y="6185"/>
                              </a:cubicBezTo>
                              <a:lnTo>
                                <a:pt x="7433" y="8603"/>
                              </a:lnTo>
                              <a:lnTo>
                                <a:pt x="6921" y="10349"/>
                              </a:lnTo>
                              <a:lnTo>
                                <a:pt x="0" y="19204"/>
                              </a:lnTo>
                              <a:cubicBezTo>
                                <a:pt x="1010" y="19401"/>
                                <a:pt x="5186" y="16807"/>
                                <a:pt x="9325" y="14748"/>
                              </a:cubicBezTo>
                              <a:cubicBezTo>
                                <a:pt x="10501" y="13856"/>
                                <a:pt x="12732" y="12238"/>
                                <a:pt x="13255" y="12387"/>
                              </a:cubicBezTo>
                              <a:cubicBezTo>
                                <a:pt x="13976" y="12592"/>
                                <a:pt x="18159" y="13134"/>
                                <a:pt x="18679" y="12105"/>
                              </a:cubicBezTo>
                              <a:cubicBezTo>
                                <a:pt x="19379" y="10721"/>
                                <a:pt x="21600" y="5784"/>
                                <a:pt x="21359" y="4555"/>
                              </a:cubicBezTo>
                              <a:close/>
                              <a:moveTo>
                                <a:pt x="21359" y="4555"/>
                              </a:moveTo>
                            </a:path>
                          </a:pathLst>
                        </a:custGeom>
                        <a:solidFill>
                          <a:srgbClr val="FDB98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25400" cap="flat">
                              <a:solidFill>
                                <a:schemeClr val="tx1"/>
                              </a:solidFill>
                              <a:miter lim="800000"/>
                              <a:headEnd type="none" w="med" len="med"/>
                              <a:tailEnd type="none" w="med" len="med"/>
                            </a14:hiddenLine>
                          </a:ext>
                        </a:extLst>
                      </p:spPr>
                      <p:txBody>
                        <a:bodyPr wrap="square" lIns="91440" tIns="45720" rIns="91440" bIns="45720">
                          <a:normAutofit/>
                        </a:bodyPr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9pPr>
                        </a:lstStyle>
                        <a:p>
                          <a:endParaRPr lang="en-US"/>
                        </a:p>
                      </p:txBody>
                    </p:sp>
                    <p:sp>
                      <p:nvSpPr>
                        <p:cNvPr id="75" name="îSḷîḍe">
                          <a:extLst>
                            <a:ext uri="{FF2B5EF4-FFF2-40B4-BE49-F238E27FC236}">
                              <a16:creationId xmlns:a16="http://schemas.microsoft.com/office/drawing/2014/main" id="{70E598CF-BEF4-4D74-9A6E-7D4147A3ABB4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0" y="488"/>
                          <a:ext cx="642" cy="556"/>
                        </a:xfrm>
                        <a:custGeom>
                          <a:avLst/>
                          <a:gdLst/>
                          <a:ahLst/>
                          <a:cxnLst/>
                          <a:rect l="0" t="0" r="r" b="b"/>
                          <a:pathLst>
                            <a:path w="21421" h="19575">
                              <a:moveTo>
                                <a:pt x="20974" y="5726"/>
                              </a:moveTo>
                              <a:cubicBezTo>
                                <a:pt x="20974" y="5726"/>
                                <a:pt x="14861" y="3324"/>
                                <a:pt x="12853" y="1814"/>
                              </a:cubicBezTo>
                              <a:cubicBezTo>
                                <a:pt x="10846" y="304"/>
                                <a:pt x="10149" y="-665"/>
                                <a:pt x="10225" y="549"/>
                              </a:cubicBezTo>
                              <a:cubicBezTo>
                                <a:pt x="10273" y="1309"/>
                                <a:pt x="8660" y="8250"/>
                                <a:pt x="4" y="19308"/>
                              </a:cubicBezTo>
                              <a:cubicBezTo>
                                <a:pt x="-179" y="20935"/>
                                <a:pt x="6013" y="14619"/>
                                <a:pt x="7542" y="14025"/>
                              </a:cubicBezTo>
                              <a:cubicBezTo>
                                <a:pt x="10487" y="11849"/>
                                <a:pt x="15232" y="5921"/>
                                <a:pt x="15715" y="6154"/>
                              </a:cubicBezTo>
                              <a:cubicBezTo>
                                <a:pt x="16429" y="6498"/>
                                <a:pt x="20214" y="7347"/>
                                <a:pt x="21421" y="6141"/>
                              </a:cubicBezTo>
                              <a:cubicBezTo>
                                <a:pt x="21323" y="5958"/>
                                <a:pt x="21177" y="5809"/>
                                <a:pt x="20974" y="5726"/>
                              </a:cubicBezTo>
                              <a:close/>
                              <a:moveTo>
                                <a:pt x="20974" y="5726"/>
                              </a:moveTo>
                            </a:path>
                          </a:pathLst>
                        </a:custGeom>
                        <a:solidFill>
                          <a:srgbClr val="F8AB74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25400" cap="flat">
                              <a:solidFill>
                                <a:schemeClr val="tx1"/>
                              </a:solidFill>
                              <a:miter lim="800000"/>
                              <a:headEnd type="none" w="med" len="med"/>
                              <a:tailEnd type="none" w="med" len="med"/>
                            </a14:hiddenLine>
                          </a:ext>
                        </a:extLst>
                      </p:spPr>
                      <p:txBody>
                        <a:bodyPr wrap="square" lIns="91440" tIns="45720" rIns="91440" bIns="45720">
                          <a:normAutofit/>
                        </a:bodyPr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9pPr>
                        </a:lstStyle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63" name="íSľîḓé">
                        <a:extLst>
                          <a:ext uri="{FF2B5EF4-FFF2-40B4-BE49-F238E27FC236}">
                            <a16:creationId xmlns:a16="http://schemas.microsoft.com/office/drawing/2014/main" id="{F1FA9B6B-8655-4D93-A262-6DD0639C36C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488" y="304"/>
                        <a:ext cx="42" cy="123"/>
                      </a:xfrm>
                      <a:custGeom>
                        <a:avLst/>
                        <a:gdLst/>
                        <a:ahLst/>
                        <a:cxnLst/>
                        <a:rect l="0" t="0" r="r" b="b"/>
                        <a:pathLst>
                          <a:path w="21543" h="20944">
                            <a:moveTo>
                              <a:pt x="415" y="8"/>
                            </a:moveTo>
                            <a:cubicBezTo>
                              <a:pt x="415" y="8"/>
                              <a:pt x="21600" y="-656"/>
                              <a:pt x="21543" y="9993"/>
                            </a:cubicBezTo>
                            <a:cubicBezTo>
                              <a:pt x="21490" y="20645"/>
                              <a:pt x="0" y="20944"/>
                              <a:pt x="0" y="20944"/>
                            </a:cubicBezTo>
                            <a:cubicBezTo>
                              <a:pt x="0" y="20944"/>
                              <a:pt x="20097" y="7515"/>
                              <a:pt x="415" y="8"/>
                            </a:cubicBezTo>
                            <a:close/>
                            <a:moveTo>
                              <a:pt x="415" y="8"/>
                            </a:moveTo>
                          </a:path>
                        </a:pathLst>
                      </a:custGeom>
                      <a:solidFill>
                        <a:srgbClr val="F8AB74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25400" cap="flat">
                            <a:solidFill>
                              <a:schemeClr val="tx1"/>
                            </a:solidFill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</a:extLst>
                    </p:spPr>
                    <p:txBody>
                      <a:bodyPr wrap="square" lIns="91440" tIns="45720" rIns="91440" bIns="45720">
                        <a:normAutofit fontScale="25000" lnSpcReduction="20000"/>
                      </a:bodyPr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9pPr>
                      </a:lstStyle>
                      <a:p>
                        <a:endParaRPr lang="en-US"/>
                      </a:p>
                    </p:txBody>
                  </p:sp>
                  <p:sp>
                    <p:nvSpPr>
                      <p:cNvPr id="64" name="îśľïḋé">
                        <a:extLst>
                          <a:ext uri="{FF2B5EF4-FFF2-40B4-BE49-F238E27FC236}">
                            <a16:creationId xmlns:a16="http://schemas.microsoft.com/office/drawing/2014/main" id="{00C32C29-0D55-4CCD-B452-697A72A1915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68" y="400"/>
                        <a:ext cx="32" cy="47"/>
                      </a:xfrm>
                      <a:custGeom>
                        <a:avLst/>
                        <a:gdLst/>
                        <a:ahLst/>
                        <a:cxnLst/>
                        <a:rect l="0" t="0" r="r" b="b"/>
                        <a:pathLst>
                          <a:path w="21578" h="21570">
                            <a:moveTo>
                              <a:pt x="15212" y="162"/>
                            </a:moveTo>
                            <a:cubicBezTo>
                              <a:pt x="14556" y="38"/>
                              <a:pt x="13871" y="-15"/>
                              <a:pt x="13176" y="3"/>
                            </a:cubicBezTo>
                            <a:cubicBezTo>
                              <a:pt x="12481" y="21"/>
                              <a:pt x="11778" y="111"/>
                              <a:pt x="11087" y="262"/>
                            </a:cubicBezTo>
                            <a:cubicBezTo>
                              <a:pt x="10396" y="414"/>
                              <a:pt x="9716" y="628"/>
                              <a:pt x="9065" y="890"/>
                            </a:cubicBezTo>
                            <a:cubicBezTo>
                              <a:pt x="8413" y="1153"/>
                              <a:pt x="7790" y="1463"/>
                              <a:pt x="7205" y="1807"/>
                            </a:cubicBezTo>
                            <a:cubicBezTo>
                              <a:pt x="6621" y="2150"/>
                              <a:pt x="6074" y="2526"/>
                              <a:pt x="5571" y="2920"/>
                            </a:cubicBezTo>
                            <a:cubicBezTo>
                              <a:pt x="5067" y="3313"/>
                              <a:pt x="4606" y="3725"/>
                              <a:pt x="4188" y="4141"/>
                            </a:cubicBezTo>
                            <a:cubicBezTo>
                              <a:pt x="3769" y="4557"/>
                              <a:pt x="3393" y="4979"/>
                              <a:pt x="3057" y="5397"/>
                            </a:cubicBezTo>
                            <a:cubicBezTo>
                              <a:pt x="2720" y="5815"/>
                              <a:pt x="2423" y="6230"/>
                              <a:pt x="2159" y="6634"/>
                            </a:cubicBezTo>
                            <a:cubicBezTo>
                              <a:pt x="1896" y="7039"/>
                              <a:pt x="1667" y="7434"/>
                              <a:pt x="1467" y="7816"/>
                            </a:cubicBezTo>
                            <a:cubicBezTo>
                              <a:pt x="1267" y="8198"/>
                              <a:pt x="1096" y="8566"/>
                              <a:pt x="948" y="8921"/>
                            </a:cubicBezTo>
                            <a:cubicBezTo>
                              <a:pt x="801" y="9275"/>
                              <a:pt x="663" y="9650"/>
                              <a:pt x="539" y="10046"/>
                            </a:cubicBezTo>
                            <a:cubicBezTo>
                              <a:pt x="415" y="10442"/>
                              <a:pt x="305" y="10860"/>
                              <a:pt x="218" y="11298"/>
                            </a:cubicBezTo>
                            <a:cubicBezTo>
                              <a:pt x="130" y="11736"/>
                              <a:pt x="64" y="12194"/>
                              <a:pt x="29" y="12669"/>
                            </a:cubicBezTo>
                            <a:cubicBezTo>
                              <a:pt x="-6" y="13144"/>
                              <a:pt x="-11" y="13636"/>
                              <a:pt x="25" y="14139"/>
                            </a:cubicBezTo>
                            <a:cubicBezTo>
                              <a:pt x="60" y="14641"/>
                              <a:pt x="136" y="15154"/>
                              <a:pt x="263" y="15667"/>
                            </a:cubicBezTo>
                            <a:cubicBezTo>
                              <a:pt x="389" y="16180"/>
                              <a:pt x="565" y="16693"/>
                              <a:pt x="799" y="17192"/>
                            </a:cubicBezTo>
                            <a:cubicBezTo>
                              <a:pt x="1034" y="17690"/>
                              <a:pt x="1326" y="18174"/>
                              <a:pt x="1679" y="18627"/>
                            </a:cubicBezTo>
                            <a:cubicBezTo>
                              <a:pt x="2033" y="19080"/>
                              <a:pt x="2448" y="19501"/>
                              <a:pt x="2921" y="19874"/>
                            </a:cubicBezTo>
                            <a:cubicBezTo>
                              <a:pt x="3394" y="20246"/>
                              <a:pt x="3926" y="20569"/>
                              <a:pt x="4505" y="20828"/>
                            </a:cubicBezTo>
                            <a:cubicBezTo>
                              <a:pt x="5084" y="21088"/>
                              <a:pt x="5710" y="21284"/>
                              <a:pt x="6366" y="21408"/>
                            </a:cubicBezTo>
                            <a:cubicBezTo>
                              <a:pt x="7022" y="21532"/>
                              <a:pt x="7707" y="21585"/>
                              <a:pt x="8402" y="21567"/>
                            </a:cubicBezTo>
                            <a:cubicBezTo>
                              <a:pt x="9097" y="21549"/>
                              <a:pt x="9800" y="21459"/>
                              <a:pt x="10491" y="21308"/>
                            </a:cubicBezTo>
                            <a:cubicBezTo>
                              <a:pt x="11182" y="21156"/>
                              <a:pt x="11862" y="20942"/>
                              <a:pt x="12513" y="20680"/>
                            </a:cubicBezTo>
                            <a:cubicBezTo>
                              <a:pt x="13165" y="20417"/>
                              <a:pt x="13788" y="20107"/>
                              <a:pt x="14373" y="19763"/>
                            </a:cubicBezTo>
                            <a:cubicBezTo>
                              <a:pt x="14957" y="19420"/>
                              <a:pt x="15504" y="19044"/>
                              <a:pt x="16007" y="18650"/>
                            </a:cubicBezTo>
                            <a:cubicBezTo>
                              <a:pt x="16511" y="18257"/>
                              <a:pt x="16972" y="17845"/>
                              <a:pt x="17390" y="17429"/>
                            </a:cubicBezTo>
                            <a:cubicBezTo>
                              <a:pt x="17809" y="17013"/>
                              <a:pt x="18185" y="16591"/>
                              <a:pt x="18521" y="16173"/>
                            </a:cubicBezTo>
                            <a:cubicBezTo>
                              <a:pt x="18858" y="15755"/>
                              <a:pt x="19155" y="15340"/>
                              <a:pt x="19419" y="14936"/>
                            </a:cubicBezTo>
                            <a:cubicBezTo>
                              <a:pt x="19682" y="14531"/>
                              <a:pt x="19911" y="14136"/>
                              <a:pt x="20111" y="13754"/>
                            </a:cubicBezTo>
                            <a:cubicBezTo>
                              <a:pt x="20311" y="13372"/>
                              <a:pt x="20482" y="13004"/>
                              <a:pt x="20630" y="12649"/>
                            </a:cubicBezTo>
                            <a:cubicBezTo>
                              <a:pt x="20777" y="12295"/>
                              <a:pt x="20915" y="11920"/>
                              <a:pt x="21039" y="11524"/>
                            </a:cubicBezTo>
                            <a:cubicBezTo>
                              <a:pt x="21163" y="11128"/>
                              <a:pt x="21273" y="10710"/>
                              <a:pt x="21360" y="10272"/>
                            </a:cubicBezTo>
                            <a:cubicBezTo>
                              <a:pt x="21448" y="9834"/>
                              <a:pt x="21514" y="9376"/>
                              <a:pt x="21549" y="8901"/>
                            </a:cubicBezTo>
                            <a:cubicBezTo>
                              <a:pt x="21584" y="8426"/>
                              <a:pt x="21589" y="7934"/>
                              <a:pt x="21553" y="7431"/>
                            </a:cubicBezTo>
                            <a:cubicBezTo>
                              <a:pt x="21518" y="6929"/>
                              <a:pt x="21442" y="6416"/>
                              <a:pt x="21315" y="5903"/>
                            </a:cubicBezTo>
                            <a:cubicBezTo>
                              <a:pt x="21189" y="5390"/>
                              <a:pt x="21013" y="4877"/>
                              <a:pt x="20779" y="4378"/>
                            </a:cubicBezTo>
                            <a:cubicBezTo>
                              <a:pt x="20544" y="3880"/>
                              <a:pt x="20252" y="3396"/>
                              <a:pt x="19899" y="2943"/>
                            </a:cubicBezTo>
                            <a:cubicBezTo>
                              <a:pt x="19545" y="2490"/>
                              <a:pt x="19130" y="2069"/>
                              <a:pt x="18657" y="1696"/>
                            </a:cubicBezTo>
                            <a:cubicBezTo>
                              <a:pt x="18184" y="1324"/>
                              <a:pt x="17652" y="1001"/>
                              <a:pt x="17073" y="742"/>
                            </a:cubicBezTo>
                            <a:cubicBezTo>
                              <a:pt x="16494" y="482"/>
                              <a:pt x="15868" y="286"/>
                              <a:pt x="15212" y="162"/>
                            </a:cubicBezTo>
                            <a:close/>
                            <a:moveTo>
                              <a:pt x="15212" y="162"/>
                            </a:moveTo>
                          </a:path>
                        </a:pathLst>
                      </a:custGeom>
                      <a:solidFill>
                        <a:srgbClr val="DA854B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25400" cap="flat">
                            <a:solidFill>
                              <a:schemeClr val="tx1"/>
                            </a:solidFill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</a:extLst>
                    </p:spPr>
                    <p:txBody>
                      <a:bodyPr wrap="square" lIns="91440" tIns="45720" rIns="91440" bIns="45720">
                        <a:normAutofit fontScale="25000" lnSpcReduction="20000"/>
                      </a:bodyPr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9pPr>
                      </a:lstStyle>
                      <a:p>
                        <a:endParaRPr lang="en-US"/>
                      </a:p>
                    </p:txBody>
                  </p:sp>
                  <p:sp>
                    <p:nvSpPr>
                      <p:cNvPr id="65" name="íŝľïḑè">
                        <a:extLst>
                          <a:ext uri="{FF2B5EF4-FFF2-40B4-BE49-F238E27FC236}">
                            <a16:creationId xmlns:a16="http://schemas.microsoft.com/office/drawing/2014/main" id="{D6E648A5-EC46-48D7-ABD2-7DE6387ECAB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880" y="456"/>
                        <a:ext cx="27" cy="46"/>
                      </a:xfrm>
                      <a:custGeom>
                        <a:avLst/>
                        <a:gdLst/>
                        <a:ahLst/>
                        <a:cxnLst/>
                        <a:rect l="0" t="0" r="r" b="b"/>
                        <a:pathLst>
                          <a:path w="18996" h="20058">
                            <a:moveTo>
                              <a:pt x="1683" y="8384"/>
                            </a:moveTo>
                            <a:cubicBezTo>
                              <a:pt x="-1302" y="13844"/>
                              <a:pt x="-212" y="19016"/>
                              <a:pt x="4123" y="19921"/>
                            </a:cubicBezTo>
                            <a:cubicBezTo>
                              <a:pt x="8446" y="20829"/>
                              <a:pt x="14361" y="17138"/>
                              <a:pt x="17319" y="11671"/>
                            </a:cubicBezTo>
                            <a:cubicBezTo>
                              <a:pt x="20298" y="6218"/>
                              <a:pt x="19202" y="1049"/>
                              <a:pt x="14879" y="137"/>
                            </a:cubicBezTo>
                            <a:cubicBezTo>
                              <a:pt x="10561" y="-771"/>
                              <a:pt x="4635" y="2917"/>
                              <a:pt x="1683" y="8384"/>
                            </a:cubicBezTo>
                            <a:close/>
                            <a:moveTo>
                              <a:pt x="1683" y="8384"/>
                            </a:moveTo>
                          </a:path>
                        </a:pathLst>
                      </a:custGeom>
                      <a:solidFill>
                        <a:srgbClr val="DA854B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25400" cap="flat">
                            <a:solidFill>
                              <a:schemeClr val="tx1"/>
                            </a:solidFill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</a:extLst>
                    </p:spPr>
                    <p:txBody>
                      <a:bodyPr wrap="square" lIns="91440" tIns="45720" rIns="91440" bIns="45720">
                        <a:normAutofit fontScale="25000" lnSpcReduction="20000"/>
                      </a:bodyPr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9pPr>
                      </a:lstStyle>
                      <a:p>
                        <a:endParaRPr lang="en-US"/>
                      </a:p>
                    </p:txBody>
                  </p:sp>
                  <p:sp>
                    <p:nvSpPr>
                      <p:cNvPr id="66" name="ïšḻïḋé">
                        <a:extLst>
                          <a:ext uri="{FF2B5EF4-FFF2-40B4-BE49-F238E27FC236}">
                            <a16:creationId xmlns:a16="http://schemas.microsoft.com/office/drawing/2014/main" id="{595C8B61-6807-413F-A2D3-5EC5104A50B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28" y="304"/>
                        <a:ext cx="105" cy="34"/>
                      </a:xfrm>
                      <a:custGeom>
                        <a:avLst/>
                        <a:gdLst/>
                        <a:ahLst/>
                        <a:cxnLst/>
                        <a:rect l="0" t="0" r="r" b="b"/>
                        <a:pathLst>
                          <a:path w="20608" h="16787">
                            <a:moveTo>
                              <a:pt x="20468" y="15003"/>
                            </a:moveTo>
                            <a:cubicBezTo>
                              <a:pt x="15516" y="956"/>
                              <a:pt x="7237" y="-4356"/>
                              <a:pt x="387" y="3951"/>
                            </a:cubicBezTo>
                            <a:cubicBezTo>
                              <a:pt x="-522" y="5056"/>
                              <a:pt x="362" y="6924"/>
                              <a:pt x="1069" y="6448"/>
                            </a:cubicBezTo>
                            <a:cubicBezTo>
                              <a:pt x="3932" y="4514"/>
                              <a:pt x="6503" y="2776"/>
                              <a:pt x="9513" y="3570"/>
                            </a:cubicBezTo>
                            <a:cubicBezTo>
                              <a:pt x="13313" y="4569"/>
                              <a:pt x="16246" y="10588"/>
                              <a:pt x="19089" y="16363"/>
                            </a:cubicBezTo>
                            <a:cubicBezTo>
                              <a:pt x="19521" y="17244"/>
                              <a:pt x="21078" y="16733"/>
                              <a:pt x="20468" y="15003"/>
                            </a:cubicBezTo>
                            <a:close/>
                            <a:moveTo>
                              <a:pt x="20468" y="15003"/>
                            </a:moveTo>
                          </a:path>
                        </a:pathLst>
                      </a:custGeom>
                      <a:solidFill>
                        <a:srgbClr val="8C380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25400" cap="flat">
                            <a:solidFill>
                              <a:schemeClr val="tx1"/>
                            </a:solidFill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</a:extLst>
                    </p:spPr>
                    <p:txBody>
                      <a:bodyPr wrap="square" lIns="91440" tIns="45720" rIns="91440" bIns="45720">
                        <a:normAutofit fontScale="25000" lnSpcReduction="20000"/>
                      </a:bodyPr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9pPr>
                      </a:lstStyle>
                      <a:p>
                        <a:endParaRPr lang="en-US"/>
                      </a:p>
                    </p:txBody>
                  </p:sp>
                  <p:sp>
                    <p:nvSpPr>
                      <p:cNvPr id="67" name="iŝlîdê">
                        <a:extLst>
                          <a:ext uri="{FF2B5EF4-FFF2-40B4-BE49-F238E27FC236}">
                            <a16:creationId xmlns:a16="http://schemas.microsoft.com/office/drawing/2014/main" id="{10F78F65-386B-4534-96A5-F8C91DABF32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904" y="376"/>
                        <a:ext cx="38" cy="22"/>
                      </a:xfrm>
                      <a:custGeom>
                        <a:avLst/>
                        <a:gdLst/>
                        <a:ahLst/>
                        <a:cxnLst/>
                        <a:rect l="0" t="0" r="r" b="b"/>
                        <a:pathLst>
                          <a:path w="21129" h="20394">
                            <a:moveTo>
                              <a:pt x="13447" y="2846"/>
                            </a:moveTo>
                            <a:cubicBezTo>
                              <a:pt x="9223" y="-609"/>
                              <a:pt x="5280" y="-267"/>
                              <a:pt x="804" y="526"/>
                            </a:cubicBezTo>
                            <a:cubicBezTo>
                              <a:pt x="-316" y="722"/>
                              <a:pt x="-228" y="2722"/>
                              <a:pt x="831" y="2947"/>
                            </a:cubicBezTo>
                            <a:cubicBezTo>
                              <a:pt x="3622" y="3551"/>
                              <a:pt x="7035" y="4984"/>
                              <a:pt x="9549" y="7115"/>
                            </a:cubicBezTo>
                            <a:cubicBezTo>
                              <a:pt x="13059" y="10082"/>
                              <a:pt x="14404" y="15842"/>
                              <a:pt x="17346" y="19704"/>
                            </a:cubicBezTo>
                            <a:cubicBezTo>
                              <a:pt x="18325" y="20991"/>
                              <a:pt x="21059" y="20518"/>
                              <a:pt x="21125" y="17944"/>
                            </a:cubicBezTo>
                            <a:cubicBezTo>
                              <a:pt x="21284" y="11456"/>
                              <a:pt x="16640" y="5471"/>
                              <a:pt x="13447" y="2846"/>
                            </a:cubicBezTo>
                            <a:close/>
                            <a:moveTo>
                              <a:pt x="13447" y="2846"/>
                            </a:moveTo>
                          </a:path>
                        </a:pathLst>
                      </a:custGeom>
                      <a:solidFill>
                        <a:srgbClr val="8C380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25400" cap="flat">
                            <a:solidFill>
                              <a:schemeClr val="tx1"/>
                            </a:solidFill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</a:extLst>
                    </p:spPr>
                    <p:txBody>
                      <a:bodyPr wrap="square" lIns="91440" tIns="45720" rIns="91440" bIns="45720">
                        <a:normAutofit fontScale="25000" lnSpcReduction="20000"/>
                      </a:bodyPr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9pPr>
                      </a:lstStyle>
                      <a:p>
                        <a:endParaRPr lang="en-US"/>
                      </a:p>
                    </p:txBody>
                  </p:sp>
                  <p:sp>
                    <p:nvSpPr>
                      <p:cNvPr id="68" name="išḷîḓê">
                        <a:extLst>
                          <a:ext uri="{FF2B5EF4-FFF2-40B4-BE49-F238E27FC236}">
                            <a16:creationId xmlns:a16="http://schemas.microsoft.com/office/drawing/2014/main" id="{30B1CF1F-7247-487C-A170-CE92213164F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28" y="247"/>
                        <a:ext cx="362" cy="474"/>
                      </a:xfrm>
                      <a:custGeom>
                        <a:avLst/>
                        <a:gdLst/>
                        <a:ahLst/>
                        <a:cxnLst/>
                        <a:rect l="0" t="0" r="r" b="b"/>
                        <a:pathLst>
                          <a:path w="21155" h="20530">
                            <a:moveTo>
                              <a:pt x="19579" y="638"/>
                            </a:moveTo>
                            <a:cubicBezTo>
                              <a:pt x="19579" y="638"/>
                              <a:pt x="16729" y="5893"/>
                              <a:pt x="18585" y="7611"/>
                            </a:cubicBezTo>
                            <a:cubicBezTo>
                              <a:pt x="20441" y="9329"/>
                              <a:pt x="21155" y="10022"/>
                              <a:pt x="21155" y="10022"/>
                            </a:cubicBezTo>
                            <a:lnTo>
                              <a:pt x="18641" y="20530"/>
                            </a:lnTo>
                            <a:cubicBezTo>
                              <a:pt x="18641" y="20530"/>
                              <a:pt x="15724" y="18569"/>
                              <a:pt x="5673" y="17589"/>
                            </a:cubicBezTo>
                            <a:cubicBezTo>
                              <a:pt x="5673" y="17589"/>
                              <a:pt x="903" y="10812"/>
                              <a:pt x="28" y="8734"/>
                            </a:cubicBezTo>
                            <a:cubicBezTo>
                              <a:pt x="-445" y="7612"/>
                              <a:pt x="5360" y="2033"/>
                              <a:pt x="7387" y="1104"/>
                            </a:cubicBezTo>
                            <a:cubicBezTo>
                              <a:pt x="12132" y="-1070"/>
                              <a:pt x="19579" y="638"/>
                              <a:pt x="19579" y="638"/>
                            </a:cubicBezTo>
                            <a:close/>
                            <a:moveTo>
                              <a:pt x="19579" y="638"/>
                            </a:moveTo>
                          </a:path>
                        </a:pathLst>
                      </a:custGeom>
                      <a:solidFill>
                        <a:srgbClr val="6C270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25400" cap="flat">
                            <a:solidFill>
                              <a:schemeClr val="tx1"/>
                            </a:solidFill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</a:extLst>
                    </p:spPr>
                    <p:txBody>
                      <a:bodyPr wrap="square" lIns="91440" tIns="45720" rIns="91440" bIns="45720">
                        <a:normAutofit/>
                      </a:bodyPr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9pPr>
                      </a:lstStyle>
                      <a:p>
                        <a:endParaRPr lang="en-US"/>
                      </a:p>
                    </p:txBody>
                  </p:sp>
                  <p:sp>
                    <p:nvSpPr>
                      <p:cNvPr id="69" name="ï$1ide">
                        <a:extLst>
                          <a:ext uri="{FF2B5EF4-FFF2-40B4-BE49-F238E27FC236}">
                            <a16:creationId xmlns:a16="http://schemas.microsoft.com/office/drawing/2014/main" id="{5348A8D3-1B3B-4A38-9079-7982973BC87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0" y="0"/>
                        <a:ext cx="992" cy="756"/>
                      </a:xfrm>
                      <a:custGeom>
                        <a:avLst/>
                        <a:gdLst/>
                        <a:ahLst/>
                        <a:cxnLst/>
                        <a:rect l="0" t="0" r="r" b="b"/>
                        <a:pathLst>
                          <a:path w="21171" h="20375">
                            <a:moveTo>
                              <a:pt x="21103" y="6682"/>
                            </a:moveTo>
                            <a:cubicBezTo>
                              <a:pt x="20798" y="4175"/>
                              <a:pt x="19200" y="3678"/>
                              <a:pt x="17753" y="1957"/>
                            </a:cubicBezTo>
                            <a:cubicBezTo>
                              <a:pt x="16306" y="236"/>
                              <a:pt x="13418" y="-1225"/>
                              <a:pt x="10255" y="1557"/>
                            </a:cubicBezTo>
                            <a:cubicBezTo>
                              <a:pt x="10255" y="1557"/>
                              <a:pt x="4080" y="5429"/>
                              <a:pt x="27" y="2054"/>
                            </a:cubicBezTo>
                            <a:cubicBezTo>
                              <a:pt x="27" y="2054"/>
                              <a:pt x="-191" y="5498"/>
                              <a:pt x="603" y="8597"/>
                            </a:cubicBezTo>
                            <a:lnTo>
                              <a:pt x="3918" y="8137"/>
                            </a:lnTo>
                            <a:cubicBezTo>
                              <a:pt x="3918" y="8137"/>
                              <a:pt x="1918" y="9503"/>
                              <a:pt x="1352" y="9443"/>
                            </a:cubicBezTo>
                            <a:cubicBezTo>
                              <a:pt x="1352" y="9443"/>
                              <a:pt x="1646" y="11466"/>
                              <a:pt x="2133" y="12594"/>
                            </a:cubicBezTo>
                            <a:cubicBezTo>
                              <a:pt x="2620" y="13722"/>
                              <a:pt x="7202" y="9826"/>
                              <a:pt x="7202" y="9826"/>
                            </a:cubicBezTo>
                            <a:cubicBezTo>
                              <a:pt x="7202" y="9826"/>
                              <a:pt x="4605" y="14293"/>
                              <a:pt x="4147" y="18299"/>
                            </a:cubicBezTo>
                            <a:lnTo>
                              <a:pt x="5140" y="20375"/>
                            </a:lnTo>
                            <a:cubicBezTo>
                              <a:pt x="5140" y="20375"/>
                              <a:pt x="8169" y="9633"/>
                              <a:pt x="10255" y="7316"/>
                            </a:cubicBezTo>
                            <a:cubicBezTo>
                              <a:pt x="10540" y="7000"/>
                              <a:pt x="10908" y="6529"/>
                              <a:pt x="11454" y="6562"/>
                            </a:cubicBezTo>
                            <a:cubicBezTo>
                              <a:pt x="12377" y="11583"/>
                              <a:pt x="8512" y="14496"/>
                              <a:pt x="7813" y="15592"/>
                            </a:cubicBezTo>
                            <a:cubicBezTo>
                              <a:pt x="7093" y="16721"/>
                              <a:pt x="7202" y="18298"/>
                              <a:pt x="7202" y="18298"/>
                            </a:cubicBezTo>
                            <a:cubicBezTo>
                              <a:pt x="7661" y="16222"/>
                              <a:pt x="11021" y="14396"/>
                              <a:pt x="12167" y="11550"/>
                            </a:cubicBezTo>
                            <a:cubicBezTo>
                              <a:pt x="13071" y="9305"/>
                              <a:pt x="13967" y="6495"/>
                              <a:pt x="14306" y="5407"/>
                            </a:cubicBezTo>
                            <a:cubicBezTo>
                              <a:pt x="14575" y="5585"/>
                              <a:pt x="15050" y="6121"/>
                              <a:pt x="14163" y="7454"/>
                            </a:cubicBezTo>
                            <a:cubicBezTo>
                              <a:pt x="14163" y="7454"/>
                              <a:pt x="16313" y="8032"/>
                              <a:pt x="17753" y="6393"/>
                            </a:cubicBezTo>
                            <a:cubicBezTo>
                              <a:pt x="17753" y="6393"/>
                              <a:pt x="18403" y="8245"/>
                              <a:pt x="18188" y="10405"/>
                            </a:cubicBezTo>
                            <a:cubicBezTo>
                              <a:pt x="18188" y="10405"/>
                              <a:pt x="19596" y="10171"/>
                              <a:pt x="20121" y="8137"/>
                            </a:cubicBezTo>
                            <a:cubicBezTo>
                              <a:pt x="20121" y="8137"/>
                              <a:pt x="20645" y="9541"/>
                              <a:pt x="20569" y="10908"/>
                            </a:cubicBezTo>
                            <a:cubicBezTo>
                              <a:pt x="20569" y="10908"/>
                              <a:pt x="21409" y="9190"/>
                              <a:pt x="21103" y="6682"/>
                            </a:cubicBezTo>
                            <a:close/>
                            <a:moveTo>
                              <a:pt x="21103" y="6682"/>
                            </a:moveTo>
                          </a:path>
                        </a:pathLst>
                      </a:custGeom>
                      <a:solidFill>
                        <a:srgbClr val="8C380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25400" cap="flat">
                            <a:solidFill>
                              <a:schemeClr val="tx1"/>
                            </a:solidFill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</a:extLst>
                    </p:spPr>
                    <p:txBody>
                      <a:bodyPr wrap="square" lIns="91440" tIns="45720" rIns="91440" bIns="45720">
                        <a:normAutofit/>
                      </a:bodyPr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9pPr>
                      </a:lstStyle>
                      <a:p>
                        <a:endParaRPr lang="en-US"/>
                      </a:p>
                    </p:txBody>
                  </p:sp>
                  <p:grpSp>
                    <p:nvGrpSpPr>
                      <p:cNvPr id="70" name="í$ļiďé">
                        <a:extLst>
                          <a:ext uri="{FF2B5EF4-FFF2-40B4-BE49-F238E27FC236}">
                            <a16:creationId xmlns:a16="http://schemas.microsoft.com/office/drawing/2014/main" id="{F35A3921-6A09-4664-89A7-26A4B176A26A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96" y="520"/>
                        <a:ext cx="151" cy="142"/>
                        <a:chOff x="0" y="0"/>
                        <a:chExt cx="151" cy="142"/>
                      </a:xfrm>
                    </p:grpSpPr>
                    <p:sp>
                      <p:nvSpPr>
                        <p:cNvPr id="71" name="î$ľiďè">
                          <a:extLst>
                            <a:ext uri="{FF2B5EF4-FFF2-40B4-BE49-F238E27FC236}">
                              <a16:creationId xmlns:a16="http://schemas.microsoft.com/office/drawing/2014/main" id="{CC96BF65-4B78-4CBD-ACD9-5E2F8409325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0" y="0"/>
                          <a:ext cx="151" cy="142"/>
                        </a:xfrm>
                        <a:custGeom>
                          <a:avLst/>
                          <a:gdLst/>
                          <a:ahLst/>
                          <a:cxnLst/>
                          <a:rect l="0" t="0" r="r" b="b"/>
                          <a:pathLst>
                            <a:path w="21600" h="14235">
                              <a:moveTo>
                                <a:pt x="21600" y="11585"/>
                              </a:moveTo>
                              <a:cubicBezTo>
                                <a:pt x="21600" y="11585"/>
                                <a:pt x="12946" y="14772"/>
                                <a:pt x="0" y="0"/>
                              </a:cubicBezTo>
                              <a:cubicBezTo>
                                <a:pt x="1" y="0"/>
                                <a:pt x="8133" y="21600"/>
                                <a:pt x="21600" y="11585"/>
                              </a:cubicBezTo>
                              <a:close/>
                              <a:moveTo>
                                <a:pt x="21600" y="11585"/>
                              </a:moveTo>
                            </a:path>
                          </a:pathLst>
                        </a:custGeom>
                        <a:solidFill>
                          <a:srgbClr val="E73B4D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25400" cap="flat">
                              <a:solidFill>
                                <a:schemeClr val="tx1"/>
                              </a:solidFill>
                              <a:miter lim="800000"/>
                              <a:headEnd type="none" w="med" len="med"/>
                              <a:tailEnd type="none" w="med" len="med"/>
                            </a14:hiddenLine>
                          </a:ext>
                        </a:extLst>
                      </p:spPr>
                      <p:txBody>
                        <a:bodyPr wrap="square" lIns="91440" tIns="45720" rIns="91440" bIns="45720">
                          <a:normAutofit fontScale="25000" lnSpcReduction="20000"/>
                        </a:bodyPr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9pPr>
                        </a:lstStyle>
                        <a:p>
                          <a:endParaRPr lang="en-US"/>
                        </a:p>
                      </p:txBody>
                    </p:sp>
                    <p:sp>
                      <p:nvSpPr>
                        <p:cNvPr id="72" name="ïṧļíḑé">
                          <a:extLst>
                            <a:ext uri="{FF2B5EF4-FFF2-40B4-BE49-F238E27FC236}">
                              <a16:creationId xmlns:a16="http://schemas.microsoft.com/office/drawing/2014/main" id="{3FD454DA-DE2E-4771-9F3B-675BDE0EDD35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8" y="23"/>
                          <a:ext cx="139" cy="107"/>
                        </a:xfrm>
                        <a:custGeom>
                          <a:avLst/>
                          <a:gdLst/>
                          <a:ahLst/>
                          <a:cxnLst/>
                          <a:rect l="0" t="0" r="r" b="b"/>
                          <a:pathLst>
                            <a:path w="21600" h="21013">
                              <a:moveTo>
                                <a:pt x="2458" y="2876"/>
                              </a:moveTo>
                              <a:cubicBezTo>
                                <a:pt x="2458" y="2876"/>
                                <a:pt x="15717" y="19004"/>
                                <a:pt x="21600" y="19193"/>
                              </a:cubicBezTo>
                              <a:cubicBezTo>
                                <a:pt x="21600" y="19193"/>
                                <a:pt x="19059" y="21600"/>
                                <a:pt x="16309" y="20879"/>
                              </a:cubicBezTo>
                              <a:cubicBezTo>
                                <a:pt x="13349" y="20100"/>
                                <a:pt x="3961" y="13164"/>
                                <a:pt x="0" y="0"/>
                              </a:cubicBezTo>
                              <a:lnTo>
                                <a:pt x="2458" y="2876"/>
                              </a:lnTo>
                              <a:close/>
                              <a:moveTo>
                                <a:pt x="2458" y="2876"/>
                              </a:moveTo>
                            </a:path>
                          </a:pathLst>
                        </a:custGeom>
                        <a:solidFill>
                          <a:srgbClr val="FF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25400" cap="flat">
                              <a:solidFill>
                                <a:schemeClr val="tx1"/>
                              </a:solidFill>
                              <a:miter lim="800000"/>
                              <a:headEnd type="none" w="med" len="med"/>
                              <a:tailEnd type="none" w="med" len="med"/>
                            </a14:hiddenLine>
                          </a:ext>
                        </a:extLst>
                      </p:spPr>
                      <p:txBody>
                        <a:bodyPr wrap="square" lIns="91440" tIns="45720" rIns="91440" bIns="45720">
                          <a:normAutofit fontScale="25000" lnSpcReduction="20000"/>
                        </a:bodyPr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9pPr>
                        </a:lstStyle>
                        <a:p>
                          <a:endParaRPr lang="en-US"/>
                        </a:p>
                      </p:txBody>
                    </p:sp>
                    <p:sp>
                      <p:nvSpPr>
                        <p:cNvPr id="73" name="íṩḷïḑe">
                          <a:extLst>
                            <a:ext uri="{FF2B5EF4-FFF2-40B4-BE49-F238E27FC236}">
                              <a16:creationId xmlns:a16="http://schemas.microsoft.com/office/drawing/2014/main" id="{18AC5FDF-2941-4B4C-B320-DCC1428A86C3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8" y="23"/>
                          <a:ext cx="139" cy="99"/>
                        </a:xfrm>
                        <a:custGeom>
                          <a:avLst/>
                          <a:gdLst/>
                          <a:ahLst/>
                          <a:cxnLst/>
                          <a:rect l="0" t="0" r="r" b="b"/>
                          <a:pathLst>
                            <a:path w="20128" h="19921">
                              <a:moveTo>
                                <a:pt x="0" y="0"/>
                              </a:moveTo>
                              <a:cubicBezTo>
                                <a:pt x="0" y="0"/>
                                <a:pt x="21600" y="17502"/>
                                <a:pt x="20048" y="19550"/>
                              </a:cubicBezTo>
                              <a:cubicBezTo>
                                <a:pt x="18493" y="21600"/>
                                <a:pt x="8651" y="15159"/>
                                <a:pt x="0" y="0"/>
                              </a:cubicBezTo>
                              <a:close/>
                              <a:moveTo>
                                <a:pt x="0" y="0"/>
                              </a:moveTo>
                            </a:path>
                          </a:pathLst>
                        </a:custGeom>
                        <a:solidFill>
                          <a:srgbClr val="E79277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25400" cap="flat">
                              <a:solidFill>
                                <a:schemeClr val="tx1"/>
                              </a:solidFill>
                              <a:miter lim="800000"/>
                              <a:headEnd type="none" w="med" len="med"/>
                              <a:tailEnd type="none" w="med" len="med"/>
                            </a14:hiddenLine>
                          </a:ext>
                        </a:extLst>
                      </p:spPr>
                      <p:txBody>
                        <a:bodyPr wrap="square" lIns="91440" tIns="45720" rIns="91440" bIns="45720">
                          <a:normAutofit fontScale="25000" lnSpcReduction="20000"/>
                        </a:bodyPr>
                        <a:lstStyle>
                          <a:defPPr>
                            <a:defRPr lang="en-US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</a:defRPr>
                          </a:lvl9pPr>
                        </a:lstStyle>
                        <a:p>
                          <a:endParaRPr lang="en-US"/>
                        </a:p>
                      </p:txBody>
                    </p:sp>
                  </p:grpSp>
                </p:grpSp>
                <p:sp>
                  <p:nvSpPr>
                    <p:cNvPr id="60" name="íS1îḓè">
                      <a:extLst>
                        <a:ext uri="{FF2B5EF4-FFF2-40B4-BE49-F238E27FC236}">
                          <a16:creationId xmlns:a16="http://schemas.microsoft.com/office/drawing/2014/main" id="{676741F5-9922-497A-8DB8-7FECEA32395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4" y="744"/>
                      <a:ext cx="1041" cy="938"/>
                    </a:xfrm>
                    <a:custGeom>
                      <a:avLst/>
                      <a:gdLst/>
                      <a:ahLst/>
                      <a:cxnLst/>
                      <a:rect l="0" t="0" r="r" b="b"/>
                      <a:pathLst>
                        <a:path w="21600" h="21151">
                          <a:moveTo>
                            <a:pt x="0" y="16369"/>
                          </a:moveTo>
                          <a:cubicBezTo>
                            <a:pt x="0" y="16369"/>
                            <a:pt x="2790" y="15603"/>
                            <a:pt x="6914" y="11243"/>
                          </a:cubicBezTo>
                          <a:cubicBezTo>
                            <a:pt x="15684" y="1971"/>
                            <a:pt x="20836" y="-449"/>
                            <a:pt x="21600" y="65"/>
                          </a:cubicBezTo>
                          <a:lnTo>
                            <a:pt x="15394" y="8664"/>
                          </a:lnTo>
                          <a:lnTo>
                            <a:pt x="20297" y="4617"/>
                          </a:lnTo>
                          <a:cubicBezTo>
                            <a:pt x="20297" y="4617"/>
                            <a:pt x="18239" y="10693"/>
                            <a:pt x="2837" y="21151"/>
                          </a:cubicBezTo>
                          <a:cubicBezTo>
                            <a:pt x="2837" y="21151"/>
                            <a:pt x="331" y="17530"/>
                            <a:pt x="0" y="16369"/>
                          </a:cubicBezTo>
                          <a:close/>
                          <a:moveTo>
                            <a:pt x="0" y="16369"/>
                          </a:move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square" lIns="91440" tIns="45720" rIns="91440" bIns="45720">
                      <a:norm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61" name="ïşḻîdè">
                      <a:extLst>
                        <a:ext uri="{FF2B5EF4-FFF2-40B4-BE49-F238E27FC236}">
                          <a16:creationId xmlns:a16="http://schemas.microsoft.com/office/drawing/2014/main" id="{0ED1D558-2D6D-4462-A7B6-90BAF3BA001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80" y="656"/>
                      <a:ext cx="430" cy="549"/>
                    </a:xfrm>
                    <a:custGeom>
                      <a:avLst/>
                      <a:gdLst/>
                      <a:ahLst/>
                      <a:cxnLst/>
                      <a:rect l="0" t="0" r="r" b="b"/>
                      <a:pathLst>
                        <a:path w="21600" h="21600">
                          <a:moveTo>
                            <a:pt x="15736" y="0"/>
                          </a:moveTo>
                          <a:lnTo>
                            <a:pt x="19387" y="3593"/>
                          </a:lnTo>
                          <a:lnTo>
                            <a:pt x="5497" y="17939"/>
                          </a:lnTo>
                          <a:lnTo>
                            <a:pt x="19387" y="9016"/>
                          </a:lnTo>
                          <a:lnTo>
                            <a:pt x="21600" y="14860"/>
                          </a:lnTo>
                          <a:cubicBezTo>
                            <a:pt x="21600" y="14860"/>
                            <a:pt x="19532" y="12306"/>
                            <a:pt x="17562" y="12287"/>
                          </a:cubicBezTo>
                          <a:cubicBezTo>
                            <a:pt x="15592" y="12269"/>
                            <a:pt x="0" y="21600"/>
                            <a:pt x="0" y="21600"/>
                          </a:cubicBezTo>
                          <a:cubicBezTo>
                            <a:pt x="0" y="21600"/>
                            <a:pt x="19106" y="3750"/>
                            <a:pt x="17261" y="3919"/>
                          </a:cubicBezTo>
                          <a:cubicBezTo>
                            <a:pt x="15416" y="4087"/>
                            <a:pt x="8244" y="8295"/>
                            <a:pt x="8244" y="8295"/>
                          </a:cubicBezTo>
                          <a:lnTo>
                            <a:pt x="12104" y="402"/>
                          </a:lnTo>
                          <a:lnTo>
                            <a:pt x="15736" y="0"/>
                          </a:lnTo>
                          <a:close/>
                          <a:moveTo>
                            <a:pt x="15736" y="0"/>
                          </a:moveTo>
                        </a:path>
                      </a:pathLst>
                    </a:custGeom>
                    <a:solidFill>
                      <a:srgbClr val="D2D3D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square" lIns="91440" tIns="45720" rIns="91440" bIns="45720">
                      <a:norm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  <p:sp>
                <p:nvSpPr>
                  <p:cNvPr id="56" name="iŝḻïḋe">
                    <a:extLst>
                      <a:ext uri="{FF2B5EF4-FFF2-40B4-BE49-F238E27FC236}">
                        <a16:creationId xmlns:a16="http://schemas.microsoft.com/office/drawing/2014/main" id="{261F386F-A49C-48CC-8286-E2B809D493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8" y="1608"/>
                    <a:ext cx="563" cy="375"/>
                  </a:xfrm>
                  <a:custGeom>
                    <a:avLst/>
                    <a:gdLst/>
                    <a:ahLst/>
                    <a:cxnLst/>
                    <a:rect l="0" t="0" r="r" b="b"/>
                    <a:pathLst>
                      <a:path w="21600" h="20982">
                        <a:moveTo>
                          <a:pt x="18883" y="9540"/>
                        </a:moveTo>
                        <a:lnTo>
                          <a:pt x="16971" y="4191"/>
                        </a:lnTo>
                        <a:cubicBezTo>
                          <a:pt x="16971" y="4191"/>
                          <a:pt x="15925" y="3343"/>
                          <a:pt x="12789" y="1363"/>
                        </a:cubicBezTo>
                        <a:cubicBezTo>
                          <a:pt x="9653" y="-618"/>
                          <a:pt x="10176" y="144"/>
                          <a:pt x="10176" y="144"/>
                        </a:cubicBezTo>
                        <a:lnTo>
                          <a:pt x="12162" y="3191"/>
                        </a:lnTo>
                        <a:cubicBezTo>
                          <a:pt x="12162" y="3191"/>
                          <a:pt x="11744" y="4650"/>
                          <a:pt x="7876" y="4191"/>
                        </a:cubicBezTo>
                        <a:cubicBezTo>
                          <a:pt x="5579" y="3919"/>
                          <a:pt x="0" y="12790"/>
                          <a:pt x="0" y="12790"/>
                        </a:cubicBezTo>
                        <a:cubicBezTo>
                          <a:pt x="0" y="12790"/>
                          <a:pt x="10709" y="11633"/>
                          <a:pt x="12974" y="14519"/>
                        </a:cubicBezTo>
                        <a:cubicBezTo>
                          <a:pt x="15238" y="17405"/>
                          <a:pt x="17389" y="20982"/>
                          <a:pt x="17389" y="20982"/>
                        </a:cubicBezTo>
                        <a:lnTo>
                          <a:pt x="21600" y="12823"/>
                        </a:lnTo>
                        <a:lnTo>
                          <a:pt x="18883" y="9540"/>
                        </a:lnTo>
                        <a:close/>
                        <a:moveTo>
                          <a:pt x="18883" y="9540"/>
                        </a:moveTo>
                      </a:path>
                    </a:pathLst>
                  </a:custGeom>
                  <a:solidFill>
                    <a:srgbClr val="0C2E5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square" lIns="91440" tIns="45720" rIns="91440" bIns="4572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57" name="işḷïďè">
                    <a:extLst>
                      <a:ext uri="{FF2B5EF4-FFF2-40B4-BE49-F238E27FC236}">
                        <a16:creationId xmlns:a16="http://schemas.microsoft.com/office/drawing/2014/main" id="{4DC98B6C-0EED-40DC-8CA4-367E198C92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1872"/>
                    <a:ext cx="492" cy="349"/>
                  </a:xfrm>
                  <a:custGeom>
                    <a:avLst/>
                    <a:gdLst/>
                    <a:ahLst/>
                    <a:cxnLst/>
                    <a:rect l="0" t="0" r="r" b="b"/>
                    <a:pathLst>
                      <a:path w="21600" h="21599">
                        <a:moveTo>
                          <a:pt x="17632" y="3672"/>
                        </a:moveTo>
                        <a:lnTo>
                          <a:pt x="13683" y="0"/>
                        </a:lnTo>
                        <a:cubicBezTo>
                          <a:pt x="13683" y="0"/>
                          <a:pt x="12315" y="-1"/>
                          <a:pt x="8426" y="541"/>
                        </a:cubicBezTo>
                        <a:cubicBezTo>
                          <a:pt x="4537" y="1082"/>
                          <a:pt x="5350" y="1409"/>
                          <a:pt x="5350" y="1409"/>
                        </a:cubicBezTo>
                        <a:lnTo>
                          <a:pt x="8496" y="2799"/>
                        </a:lnTo>
                        <a:cubicBezTo>
                          <a:pt x="8496" y="2799"/>
                          <a:pt x="8635" y="4536"/>
                          <a:pt x="4594" y="7121"/>
                        </a:cubicBezTo>
                        <a:cubicBezTo>
                          <a:pt x="2194" y="8657"/>
                          <a:pt x="0" y="21599"/>
                          <a:pt x="0" y="21599"/>
                        </a:cubicBezTo>
                        <a:cubicBezTo>
                          <a:pt x="0" y="21599"/>
                          <a:pt x="10262" y="12095"/>
                          <a:pt x="13625" y="13110"/>
                        </a:cubicBezTo>
                        <a:cubicBezTo>
                          <a:pt x="16988" y="14126"/>
                          <a:pt x="20501" y="15899"/>
                          <a:pt x="20501" y="15899"/>
                        </a:cubicBezTo>
                        <a:lnTo>
                          <a:pt x="21600" y="4717"/>
                        </a:lnTo>
                        <a:lnTo>
                          <a:pt x="17632" y="3672"/>
                        </a:lnTo>
                        <a:close/>
                        <a:moveTo>
                          <a:pt x="17632" y="3672"/>
                        </a:moveTo>
                      </a:path>
                    </a:pathLst>
                  </a:custGeom>
                  <a:solidFill>
                    <a:srgbClr val="0C2E5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square" lIns="91440" tIns="45720" rIns="91440" bIns="45720">
                    <a:normAutofit lnSpcReduction="10000"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/>
                  </a:p>
                </p:txBody>
              </p:sp>
            </p:grpSp>
            <p:grpSp>
              <p:nvGrpSpPr>
                <p:cNvPr id="17" name="îṣḷîḍé">
                  <a:extLst>
                    <a:ext uri="{FF2B5EF4-FFF2-40B4-BE49-F238E27FC236}">
                      <a16:creationId xmlns:a16="http://schemas.microsoft.com/office/drawing/2014/main" id="{4A4536A8-DEA7-4C2F-952B-B7F8F3BB15B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906" cy="2319"/>
                  <a:chOff x="0" y="0"/>
                  <a:chExt cx="3906" cy="2319"/>
                </a:xfrm>
              </p:grpSpPr>
              <p:sp>
                <p:nvSpPr>
                  <p:cNvPr id="18" name="íŝliḋè">
                    <a:extLst>
                      <a:ext uri="{FF2B5EF4-FFF2-40B4-BE49-F238E27FC236}">
                        <a16:creationId xmlns:a16="http://schemas.microsoft.com/office/drawing/2014/main" id="{AF390014-B8AE-4321-8182-D84CBF4669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6" y="1352"/>
                    <a:ext cx="1801" cy="839"/>
                  </a:xfrm>
                  <a:custGeom>
                    <a:avLst/>
                    <a:gdLst/>
                    <a:ahLst/>
                    <a:cxnLst/>
                    <a:rect l="0" t="0" r="r" b="b"/>
                    <a:pathLst>
                      <a:path w="21600" h="20880">
                        <a:moveTo>
                          <a:pt x="21600" y="10127"/>
                        </a:moveTo>
                        <a:cubicBezTo>
                          <a:pt x="21600" y="10127"/>
                          <a:pt x="17978" y="21600"/>
                          <a:pt x="0" y="20844"/>
                        </a:cubicBezTo>
                        <a:cubicBezTo>
                          <a:pt x="0" y="20844"/>
                          <a:pt x="34" y="18544"/>
                          <a:pt x="1021" y="15003"/>
                        </a:cubicBezTo>
                        <a:cubicBezTo>
                          <a:pt x="1021" y="15003"/>
                          <a:pt x="12935" y="15274"/>
                          <a:pt x="17527" y="0"/>
                        </a:cubicBezTo>
                        <a:cubicBezTo>
                          <a:pt x="17527" y="0"/>
                          <a:pt x="21166" y="4856"/>
                          <a:pt x="21600" y="10127"/>
                        </a:cubicBezTo>
                        <a:close/>
                        <a:moveTo>
                          <a:pt x="21600" y="10127"/>
                        </a:moveTo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square" lIns="91440" tIns="45720" rIns="91440" bIns="4572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19" name="işļiḓê">
                    <a:extLst>
                      <a:ext uri="{FF2B5EF4-FFF2-40B4-BE49-F238E27FC236}">
                        <a16:creationId xmlns:a16="http://schemas.microsoft.com/office/drawing/2014/main" id="{67E2F6FC-A3EC-45E2-81A6-62264E6A0A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0" y="1064"/>
                    <a:ext cx="1086" cy="1060"/>
                  </a:xfrm>
                  <a:custGeom>
                    <a:avLst/>
                    <a:gdLst/>
                    <a:ahLst/>
                    <a:cxnLst/>
                    <a:rect l="0" t="0" r="r" b="b"/>
                    <a:pathLst>
                      <a:path w="21600" h="15335">
                        <a:moveTo>
                          <a:pt x="16390" y="0"/>
                        </a:moveTo>
                        <a:cubicBezTo>
                          <a:pt x="16390" y="0"/>
                          <a:pt x="13930" y="1207"/>
                          <a:pt x="13025" y="2413"/>
                        </a:cubicBezTo>
                        <a:cubicBezTo>
                          <a:pt x="12119" y="3618"/>
                          <a:pt x="17277" y="16285"/>
                          <a:pt x="2664" y="9614"/>
                        </a:cubicBezTo>
                        <a:lnTo>
                          <a:pt x="1758" y="10374"/>
                        </a:lnTo>
                        <a:lnTo>
                          <a:pt x="0" y="12536"/>
                        </a:lnTo>
                        <a:cubicBezTo>
                          <a:pt x="0" y="12536"/>
                          <a:pt x="19038" y="21600"/>
                          <a:pt x="21600" y="7105"/>
                        </a:cubicBezTo>
                        <a:lnTo>
                          <a:pt x="16390" y="0"/>
                        </a:lnTo>
                        <a:close/>
                        <a:moveTo>
                          <a:pt x="16390" y="0"/>
                        </a:move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square" lIns="91440" tIns="45720" rIns="91440" bIns="4572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/>
                  </a:p>
                </p:txBody>
              </p:sp>
              <p:grpSp>
                <p:nvGrpSpPr>
                  <p:cNvPr id="20" name="îślîdè">
                    <a:extLst>
                      <a:ext uri="{FF2B5EF4-FFF2-40B4-BE49-F238E27FC236}">
                        <a16:creationId xmlns:a16="http://schemas.microsoft.com/office/drawing/2014/main" id="{5D76A3B9-9D58-48A8-9811-09A631DB35B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00" y="392"/>
                    <a:ext cx="230" cy="295"/>
                    <a:chOff x="0" y="0"/>
                    <a:chExt cx="230" cy="295"/>
                  </a:xfrm>
                </p:grpSpPr>
                <p:sp>
                  <p:nvSpPr>
                    <p:cNvPr id="45" name="ïsľiḋê">
                      <a:extLst>
                        <a:ext uri="{FF2B5EF4-FFF2-40B4-BE49-F238E27FC236}">
                          <a16:creationId xmlns:a16="http://schemas.microsoft.com/office/drawing/2014/main" id="{D354F16A-16CC-4013-9295-054FF501243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0" y="0"/>
                      <a:ext cx="230" cy="295"/>
                    </a:xfrm>
                    <a:custGeom>
                      <a:avLst/>
                      <a:gdLst/>
                      <a:ahLst/>
                      <a:cxnLst/>
                      <a:rect l="0" t="0" r="r" b="b"/>
                      <a:pathLst>
                        <a:path w="20576" h="20296">
                          <a:moveTo>
                            <a:pt x="20576" y="7194"/>
                          </a:moveTo>
                          <a:cubicBezTo>
                            <a:pt x="20576" y="7194"/>
                            <a:pt x="20214" y="17612"/>
                            <a:pt x="15535" y="18165"/>
                          </a:cubicBezTo>
                          <a:cubicBezTo>
                            <a:pt x="10855" y="18718"/>
                            <a:pt x="12295" y="15557"/>
                            <a:pt x="12295" y="15557"/>
                          </a:cubicBezTo>
                          <a:cubicBezTo>
                            <a:pt x="12295" y="15557"/>
                            <a:pt x="7899" y="21600"/>
                            <a:pt x="5153" y="20038"/>
                          </a:cubicBezTo>
                          <a:cubicBezTo>
                            <a:pt x="4540" y="19689"/>
                            <a:pt x="4023" y="18363"/>
                            <a:pt x="4968" y="17160"/>
                          </a:cubicBezTo>
                          <a:cubicBezTo>
                            <a:pt x="4968" y="17160"/>
                            <a:pt x="1135" y="15694"/>
                            <a:pt x="55" y="10014"/>
                          </a:cubicBezTo>
                          <a:cubicBezTo>
                            <a:pt x="-1024" y="4335"/>
                            <a:pt x="14091" y="0"/>
                            <a:pt x="14091" y="0"/>
                          </a:cubicBezTo>
                          <a:lnTo>
                            <a:pt x="20576" y="7194"/>
                          </a:lnTo>
                          <a:close/>
                          <a:moveTo>
                            <a:pt x="20576" y="7194"/>
                          </a:moveTo>
                        </a:path>
                      </a:pathLst>
                    </a:custGeom>
                    <a:solidFill>
                      <a:srgbClr val="FDB9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square" lIns="91440" tIns="45720" rIns="91440" bIns="45720">
                      <a:normAutofit fontScale="85000" lnSpcReduction="20000"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46" name="í$ḷiḋê">
                      <a:extLst>
                        <a:ext uri="{FF2B5EF4-FFF2-40B4-BE49-F238E27FC236}">
                          <a16:creationId xmlns:a16="http://schemas.microsoft.com/office/drawing/2014/main" id="{7257085B-E3B3-49C0-A3A6-0B80FB4D83C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36" y="192"/>
                      <a:ext cx="56" cy="44"/>
                    </a:xfrm>
                    <a:custGeom>
                      <a:avLst/>
                      <a:gdLst/>
                      <a:ahLst/>
                      <a:cxnLst/>
                      <a:rect l="0" t="0" r="r" b="b"/>
                      <a:pathLst>
                        <a:path w="20867" h="20599">
                          <a:moveTo>
                            <a:pt x="19869" y="165"/>
                          </a:moveTo>
                          <a:cubicBezTo>
                            <a:pt x="15704" y="-747"/>
                            <a:pt x="12028" y="2278"/>
                            <a:pt x="8832" y="5258"/>
                          </a:cubicBezTo>
                          <a:cubicBezTo>
                            <a:pt x="6814" y="7137"/>
                            <a:pt x="5073" y="9338"/>
                            <a:pt x="3458" y="11739"/>
                          </a:cubicBezTo>
                          <a:cubicBezTo>
                            <a:pt x="2063" y="13807"/>
                            <a:pt x="-271" y="16743"/>
                            <a:pt x="25" y="19601"/>
                          </a:cubicBezTo>
                          <a:cubicBezTo>
                            <a:pt x="156" y="20853"/>
                            <a:pt x="1622" y="20731"/>
                            <a:pt x="2265" y="20292"/>
                          </a:cubicBezTo>
                          <a:cubicBezTo>
                            <a:pt x="3912" y="19169"/>
                            <a:pt x="4768" y="17544"/>
                            <a:pt x="5982" y="15783"/>
                          </a:cubicBezTo>
                          <a:cubicBezTo>
                            <a:pt x="7552" y="13504"/>
                            <a:pt x="9368" y="11528"/>
                            <a:pt x="11136" y="9497"/>
                          </a:cubicBezTo>
                          <a:cubicBezTo>
                            <a:pt x="13956" y="6262"/>
                            <a:pt x="17401" y="4637"/>
                            <a:pt x="20494" y="1967"/>
                          </a:cubicBezTo>
                          <a:cubicBezTo>
                            <a:pt x="21329" y="1247"/>
                            <a:pt x="20600" y="328"/>
                            <a:pt x="19869" y="165"/>
                          </a:cubicBezTo>
                          <a:close/>
                          <a:moveTo>
                            <a:pt x="19869" y="165"/>
                          </a:moveTo>
                        </a:path>
                      </a:pathLst>
                    </a:custGeom>
                    <a:solidFill>
                      <a:srgbClr val="F8AB7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square" lIns="91440" tIns="45720" rIns="91440" bIns="45720">
                      <a:normAutofit fontScale="25000" lnSpcReduction="20000"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  <p:grpSp>
                <p:nvGrpSpPr>
                  <p:cNvPr id="21" name="íṡľîḑé">
                    <a:extLst>
                      <a:ext uri="{FF2B5EF4-FFF2-40B4-BE49-F238E27FC236}">
                        <a16:creationId xmlns:a16="http://schemas.microsoft.com/office/drawing/2014/main" id="{3FD94D35-CC1F-41CD-B1DF-63D6E8CCB4D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672" y="184"/>
                    <a:ext cx="234" cy="269"/>
                    <a:chOff x="0" y="0"/>
                    <a:chExt cx="234" cy="269"/>
                  </a:xfrm>
                </p:grpSpPr>
                <p:sp>
                  <p:nvSpPr>
                    <p:cNvPr id="43" name="îṩ1ïḓé">
                      <a:extLst>
                        <a:ext uri="{FF2B5EF4-FFF2-40B4-BE49-F238E27FC236}">
                          <a16:creationId xmlns:a16="http://schemas.microsoft.com/office/drawing/2014/main" id="{9C020D22-9D4C-467F-A9B9-9FDF778449F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0" y="0"/>
                      <a:ext cx="234" cy="266"/>
                    </a:xfrm>
                    <a:custGeom>
                      <a:avLst/>
                      <a:gdLst/>
                      <a:ahLst/>
                      <a:cxnLst/>
                      <a:rect l="0" t="0" r="r" b="b"/>
                      <a:pathLst>
                        <a:path w="18515" h="20970">
                          <a:moveTo>
                            <a:pt x="0" y="3799"/>
                          </a:moveTo>
                          <a:cubicBezTo>
                            <a:pt x="0" y="3799"/>
                            <a:pt x="3811" y="0"/>
                            <a:pt x="5718" y="0"/>
                          </a:cubicBezTo>
                          <a:cubicBezTo>
                            <a:pt x="7623" y="0"/>
                            <a:pt x="13976" y="1583"/>
                            <a:pt x="17788" y="5699"/>
                          </a:cubicBezTo>
                          <a:cubicBezTo>
                            <a:pt x="21600" y="9814"/>
                            <a:pt x="9178" y="20807"/>
                            <a:pt x="9178" y="20807"/>
                          </a:cubicBezTo>
                          <a:cubicBezTo>
                            <a:pt x="9178" y="20807"/>
                            <a:pt x="2960" y="21600"/>
                            <a:pt x="1480" y="19682"/>
                          </a:cubicBezTo>
                          <a:cubicBezTo>
                            <a:pt x="0" y="17762"/>
                            <a:pt x="0" y="3799"/>
                            <a:pt x="0" y="3799"/>
                          </a:cubicBezTo>
                          <a:close/>
                          <a:moveTo>
                            <a:pt x="0" y="3799"/>
                          </a:moveTo>
                        </a:path>
                      </a:pathLst>
                    </a:custGeom>
                    <a:solidFill>
                      <a:srgbClr val="FDB9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square" lIns="91440" tIns="45720" rIns="91440" bIns="45720">
                      <a:normAutofit fontScale="77500" lnSpcReduction="20000"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44" name="íṥ1ïde">
                      <a:extLst>
                        <a:ext uri="{FF2B5EF4-FFF2-40B4-BE49-F238E27FC236}">
                          <a16:creationId xmlns:a16="http://schemas.microsoft.com/office/drawing/2014/main" id="{0AC486C0-BE39-4FF0-9FE8-C648258BDBE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0" y="39"/>
                      <a:ext cx="169" cy="230"/>
                    </a:xfrm>
                    <a:custGeom>
                      <a:avLst/>
                      <a:gdLst/>
                      <a:ahLst/>
                      <a:cxnLst/>
                      <a:rect l="0" t="0" r="r" b="b"/>
                      <a:pathLst>
                        <a:path w="21400" h="21339">
                          <a:moveTo>
                            <a:pt x="20945" y="3049"/>
                          </a:moveTo>
                          <a:cubicBezTo>
                            <a:pt x="19305" y="3049"/>
                            <a:pt x="17293" y="4084"/>
                            <a:pt x="16507" y="5298"/>
                          </a:cubicBezTo>
                          <a:cubicBezTo>
                            <a:pt x="15210" y="4589"/>
                            <a:pt x="13434" y="3973"/>
                            <a:pt x="11528" y="3448"/>
                          </a:cubicBezTo>
                          <a:cubicBezTo>
                            <a:pt x="11681" y="3283"/>
                            <a:pt x="11842" y="3121"/>
                            <a:pt x="12025" y="2971"/>
                          </a:cubicBezTo>
                          <a:cubicBezTo>
                            <a:pt x="12558" y="2538"/>
                            <a:pt x="13331" y="2338"/>
                            <a:pt x="13804" y="1887"/>
                          </a:cubicBezTo>
                          <a:cubicBezTo>
                            <a:pt x="14088" y="1615"/>
                            <a:pt x="13555" y="1443"/>
                            <a:pt x="13250" y="1450"/>
                          </a:cubicBezTo>
                          <a:cubicBezTo>
                            <a:pt x="12188" y="1470"/>
                            <a:pt x="11316" y="1879"/>
                            <a:pt x="10630" y="2470"/>
                          </a:cubicBezTo>
                          <a:cubicBezTo>
                            <a:pt x="10413" y="2659"/>
                            <a:pt x="10224" y="2861"/>
                            <a:pt x="10080" y="3072"/>
                          </a:cubicBezTo>
                          <a:cubicBezTo>
                            <a:pt x="7969" y="2555"/>
                            <a:pt x="5806" y="2148"/>
                            <a:pt x="4027" y="1850"/>
                          </a:cubicBezTo>
                          <a:cubicBezTo>
                            <a:pt x="4233" y="1676"/>
                            <a:pt x="4446" y="1505"/>
                            <a:pt x="4696" y="1358"/>
                          </a:cubicBezTo>
                          <a:cubicBezTo>
                            <a:pt x="5078" y="1132"/>
                            <a:pt x="5510" y="952"/>
                            <a:pt x="5948" y="794"/>
                          </a:cubicBezTo>
                          <a:cubicBezTo>
                            <a:pt x="6282" y="673"/>
                            <a:pt x="6755" y="560"/>
                            <a:pt x="6866" y="272"/>
                          </a:cubicBezTo>
                          <a:cubicBezTo>
                            <a:pt x="6905" y="165"/>
                            <a:pt x="6803" y="75"/>
                            <a:pt x="6663" y="47"/>
                          </a:cubicBezTo>
                          <a:cubicBezTo>
                            <a:pt x="5638" y="-157"/>
                            <a:pt x="4614" y="347"/>
                            <a:pt x="3822" y="779"/>
                          </a:cubicBezTo>
                          <a:cubicBezTo>
                            <a:pt x="3458" y="978"/>
                            <a:pt x="2978" y="1281"/>
                            <a:pt x="2628" y="1626"/>
                          </a:cubicBezTo>
                          <a:cubicBezTo>
                            <a:pt x="1042" y="1383"/>
                            <a:pt x="0" y="1259"/>
                            <a:pt x="0" y="1259"/>
                          </a:cubicBezTo>
                          <a:lnTo>
                            <a:pt x="0" y="17745"/>
                          </a:lnTo>
                          <a:cubicBezTo>
                            <a:pt x="0" y="17745"/>
                            <a:pt x="2547" y="21443"/>
                            <a:pt x="6621" y="21337"/>
                          </a:cubicBezTo>
                          <a:cubicBezTo>
                            <a:pt x="10694" y="21231"/>
                            <a:pt x="8149" y="8638"/>
                            <a:pt x="8149" y="8638"/>
                          </a:cubicBezTo>
                          <a:cubicBezTo>
                            <a:pt x="8149" y="8638"/>
                            <a:pt x="15281" y="13497"/>
                            <a:pt x="18335" y="8638"/>
                          </a:cubicBezTo>
                          <a:cubicBezTo>
                            <a:pt x="18999" y="7581"/>
                            <a:pt x="18507" y="6637"/>
                            <a:pt x="17333" y="5803"/>
                          </a:cubicBezTo>
                          <a:cubicBezTo>
                            <a:pt x="17717" y="5370"/>
                            <a:pt x="18114" y="4951"/>
                            <a:pt x="18636" y="4583"/>
                          </a:cubicBezTo>
                          <a:cubicBezTo>
                            <a:pt x="19408" y="4039"/>
                            <a:pt x="20457" y="3879"/>
                            <a:pt x="21274" y="3411"/>
                          </a:cubicBezTo>
                          <a:cubicBezTo>
                            <a:pt x="21600" y="3225"/>
                            <a:pt x="21220" y="3049"/>
                            <a:pt x="20945" y="3049"/>
                          </a:cubicBezTo>
                          <a:close/>
                          <a:moveTo>
                            <a:pt x="20945" y="3049"/>
                          </a:moveTo>
                        </a:path>
                      </a:pathLst>
                    </a:custGeom>
                    <a:solidFill>
                      <a:srgbClr val="F8AB7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square" lIns="91440" tIns="45720" rIns="91440" bIns="45720">
                      <a:normAutofit fontScale="62500" lnSpcReduction="20000"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  <p:sp>
                <p:nvSpPr>
                  <p:cNvPr id="22" name="iŝḷîḑe">
                    <a:extLst>
                      <a:ext uri="{FF2B5EF4-FFF2-40B4-BE49-F238E27FC236}">
                        <a16:creationId xmlns:a16="http://schemas.microsoft.com/office/drawing/2014/main" id="{67909062-F2F2-457D-8ADB-E1327DF378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28" y="391"/>
                    <a:ext cx="1066" cy="807"/>
                  </a:xfrm>
                  <a:custGeom>
                    <a:avLst/>
                    <a:gdLst/>
                    <a:ahLst/>
                    <a:cxnLst/>
                    <a:rect l="0" t="0" r="r" b="b"/>
                    <a:pathLst>
                      <a:path w="20741" h="19545">
                        <a:moveTo>
                          <a:pt x="237" y="19481"/>
                        </a:moveTo>
                        <a:cubicBezTo>
                          <a:pt x="237" y="19481"/>
                          <a:pt x="13303" y="21600"/>
                          <a:pt x="20741" y="1502"/>
                        </a:cubicBezTo>
                        <a:lnTo>
                          <a:pt x="18322" y="0"/>
                        </a:lnTo>
                        <a:cubicBezTo>
                          <a:pt x="18322" y="0"/>
                          <a:pt x="11277" y="14102"/>
                          <a:pt x="2194" y="10700"/>
                        </a:cubicBezTo>
                        <a:cubicBezTo>
                          <a:pt x="2194" y="10700"/>
                          <a:pt x="-859" y="12554"/>
                          <a:pt x="237" y="19481"/>
                        </a:cubicBezTo>
                        <a:close/>
                        <a:moveTo>
                          <a:pt x="237" y="19481"/>
                        </a:moveTo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square" lIns="91440" tIns="45720" rIns="91440" bIns="4572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/>
                  </a:p>
                </p:txBody>
              </p:sp>
              <p:grpSp>
                <p:nvGrpSpPr>
                  <p:cNvPr id="23" name="ïşḷïḋe">
                    <a:extLst>
                      <a:ext uri="{FF2B5EF4-FFF2-40B4-BE49-F238E27FC236}">
                        <a16:creationId xmlns:a16="http://schemas.microsoft.com/office/drawing/2014/main" id="{1B011F36-D6C4-4E3D-A382-F32740ED6DC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752" y="0"/>
                    <a:ext cx="661" cy="946"/>
                    <a:chOff x="0" y="0"/>
                    <a:chExt cx="661" cy="946"/>
                  </a:xfrm>
                </p:grpSpPr>
                <p:grpSp>
                  <p:nvGrpSpPr>
                    <p:cNvPr id="32" name="îṣliḑé">
                      <a:extLst>
                        <a:ext uri="{FF2B5EF4-FFF2-40B4-BE49-F238E27FC236}">
                          <a16:creationId xmlns:a16="http://schemas.microsoft.com/office/drawing/2014/main" id="{8CBCF9E7-3E15-4625-8647-CC64B60E606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661" cy="946"/>
                      <a:chOff x="0" y="0"/>
                      <a:chExt cx="661" cy="946"/>
                    </a:xfrm>
                  </p:grpSpPr>
                  <p:sp>
                    <p:nvSpPr>
                      <p:cNvPr id="40" name="îsḻïďe">
                        <a:extLst>
                          <a:ext uri="{FF2B5EF4-FFF2-40B4-BE49-F238E27FC236}">
                            <a16:creationId xmlns:a16="http://schemas.microsoft.com/office/drawing/2014/main" id="{2995ACE1-B635-4BF6-AD56-7AAF53A1516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0" y="128"/>
                        <a:ext cx="535" cy="815"/>
                      </a:xfrm>
                      <a:custGeom>
                        <a:avLst/>
                        <a:gdLst/>
                        <a:ahLst/>
                        <a:cxnLst/>
                        <a:rect l="0" t="0" r="r" b="b"/>
                        <a:pathLst>
                          <a:path w="21331" h="18923">
                            <a:moveTo>
                              <a:pt x="21312" y="5707"/>
                            </a:moveTo>
                            <a:cubicBezTo>
                              <a:pt x="21600" y="7232"/>
                              <a:pt x="18529" y="13331"/>
                              <a:pt x="17566" y="15039"/>
                            </a:cubicBezTo>
                            <a:cubicBezTo>
                              <a:pt x="16850" y="16310"/>
                              <a:pt x="11320" y="15599"/>
                              <a:pt x="10371" y="15338"/>
                            </a:cubicBezTo>
                            <a:cubicBezTo>
                              <a:pt x="9423" y="15077"/>
                              <a:pt x="4115" y="18923"/>
                              <a:pt x="4115" y="18923"/>
                            </a:cubicBezTo>
                            <a:lnTo>
                              <a:pt x="0" y="16375"/>
                            </a:lnTo>
                            <a:lnTo>
                              <a:pt x="3034" y="13322"/>
                            </a:lnTo>
                            <a:lnTo>
                              <a:pt x="1786" y="11908"/>
                            </a:lnTo>
                            <a:lnTo>
                              <a:pt x="1214" y="7585"/>
                            </a:lnTo>
                            <a:cubicBezTo>
                              <a:pt x="1214" y="7585"/>
                              <a:pt x="2458" y="2192"/>
                              <a:pt x="5035" y="1293"/>
                            </a:cubicBezTo>
                            <a:cubicBezTo>
                              <a:pt x="7612" y="395"/>
                              <a:pt x="19730" y="-2677"/>
                              <a:pt x="21312" y="5707"/>
                            </a:cubicBezTo>
                            <a:close/>
                            <a:moveTo>
                              <a:pt x="21312" y="5707"/>
                            </a:moveTo>
                          </a:path>
                        </a:pathLst>
                      </a:custGeom>
                      <a:solidFill>
                        <a:srgbClr val="FDB98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25400" cap="flat">
                            <a:solidFill>
                              <a:schemeClr val="tx1"/>
                            </a:solidFill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</a:extLst>
                    </p:spPr>
                    <p:txBody>
                      <a:bodyPr wrap="square" lIns="91440" tIns="45720" rIns="91440" bIns="45720">
                        <a:normAutofit/>
                      </a:bodyPr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9pPr>
                      </a:lstStyle>
                      <a:p>
                        <a:endParaRPr lang="en-US"/>
                      </a:p>
                    </p:txBody>
                  </p:sp>
                  <p:sp>
                    <p:nvSpPr>
                      <p:cNvPr id="41" name="îSḷïḍé">
                        <a:extLst>
                          <a:ext uri="{FF2B5EF4-FFF2-40B4-BE49-F238E27FC236}">
                            <a16:creationId xmlns:a16="http://schemas.microsoft.com/office/drawing/2014/main" id="{DD1B8147-325A-4912-909F-47E84CEFAC6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0" y="0"/>
                        <a:ext cx="661" cy="678"/>
                      </a:xfrm>
                      <a:custGeom>
                        <a:avLst/>
                        <a:gdLst/>
                        <a:ahLst/>
                        <a:cxnLst/>
                        <a:rect l="0" t="0" r="r" b="b"/>
                        <a:pathLst>
                          <a:path w="20180" h="20975">
                            <a:moveTo>
                              <a:pt x="15416" y="11263"/>
                            </a:moveTo>
                            <a:cubicBezTo>
                              <a:pt x="15416" y="11263"/>
                              <a:pt x="17200" y="12227"/>
                              <a:pt x="18955" y="10771"/>
                            </a:cubicBezTo>
                            <a:cubicBezTo>
                              <a:pt x="20710" y="9315"/>
                              <a:pt x="21053" y="5662"/>
                              <a:pt x="16751" y="1857"/>
                            </a:cubicBezTo>
                            <a:cubicBezTo>
                              <a:pt x="16751" y="1857"/>
                              <a:pt x="18844" y="4859"/>
                              <a:pt x="18518" y="5247"/>
                            </a:cubicBezTo>
                            <a:cubicBezTo>
                              <a:pt x="18518" y="5247"/>
                              <a:pt x="16288" y="1477"/>
                              <a:pt x="15417" y="1221"/>
                            </a:cubicBezTo>
                            <a:cubicBezTo>
                              <a:pt x="15417" y="1221"/>
                              <a:pt x="16670" y="3482"/>
                              <a:pt x="16647" y="3876"/>
                            </a:cubicBezTo>
                            <a:cubicBezTo>
                              <a:pt x="16608" y="4518"/>
                              <a:pt x="15929" y="2182"/>
                              <a:pt x="13122" y="920"/>
                            </a:cubicBezTo>
                            <a:cubicBezTo>
                              <a:pt x="11332" y="115"/>
                              <a:pt x="5238" y="-625"/>
                              <a:pt x="3776" y="828"/>
                            </a:cubicBezTo>
                            <a:cubicBezTo>
                              <a:pt x="2314" y="2280"/>
                              <a:pt x="2109" y="4409"/>
                              <a:pt x="2109" y="4409"/>
                            </a:cubicBezTo>
                            <a:cubicBezTo>
                              <a:pt x="2109" y="4409"/>
                              <a:pt x="1771" y="5997"/>
                              <a:pt x="612" y="6875"/>
                            </a:cubicBezTo>
                            <a:cubicBezTo>
                              <a:pt x="-547" y="7753"/>
                              <a:pt x="270" y="12894"/>
                              <a:pt x="406" y="14719"/>
                            </a:cubicBezTo>
                            <a:cubicBezTo>
                              <a:pt x="543" y="16544"/>
                              <a:pt x="167" y="18751"/>
                              <a:pt x="167" y="18751"/>
                            </a:cubicBezTo>
                            <a:lnTo>
                              <a:pt x="1980" y="20975"/>
                            </a:lnTo>
                            <a:lnTo>
                              <a:pt x="2576" y="14874"/>
                            </a:lnTo>
                            <a:cubicBezTo>
                              <a:pt x="2576" y="14874"/>
                              <a:pt x="681" y="11701"/>
                              <a:pt x="2055" y="9971"/>
                            </a:cubicBezTo>
                            <a:cubicBezTo>
                              <a:pt x="3428" y="8241"/>
                              <a:pt x="4685" y="8963"/>
                              <a:pt x="5159" y="10001"/>
                            </a:cubicBezTo>
                            <a:cubicBezTo>
                              <a:pt x="5876" y="11574"/>
                              <a:pt x="5543" y="12888"/>
                              <a:pt x="5543" y="12888"/>
                            </a:cubicBezTo>
                            <a:lnTo>
                              <a:pt x="6427" y="12674"/>
                            </a:lnTo>
                            <a:cubicBezTo>
                              <a:pt x="6427" y="12674"/>
                              <a:pt x="6201" y="11135"/>
                              <a:pt x="7306" y="9436"/>
                            </a:cubicBezTo>
                            <a:cubicBezTo>
                              <a:pt x="8411" y="7736"/>
                              <a:pt x="10166" y="3984"/>
                              <a:pt x="15416" y="11263"/>
                            </a:cubicBezTo>
                            <a:close/>
                            <a:moveTo>
                              <a:pt x="15416" y="11263"/>
                            </a:moveTo>
                          </a:path>
                        </a:pathLst>
                      </a:custGeom>
                      <a:solidFill>
                        <a:srgbClr val="38383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25400" cap="flat">
                            <a:solidFill>
                              <a:schemeClr val="tx1"/>
                            </a:solidFill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</a:extLst>
                    </p:spPr>
                    <p:txBody>
                      <a:bodyPr wrap="square" lIns="91440" tIns="45720" rIns="91440" bIns="45720">
                        <a:normAutofit/>
                      </a:bodyPr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9pPr>
                      </a:lstStyle>
                      <a:p>
                        <a:endParaRPr lang="en-US"/>
                      </a:p>
                    </p:txBody>
                  </p:sp>
                  <p:sp>
                    <p:nvSpPr>
                      <p:cNvPr id="42" name="î$ľiḑê">
                        <a:extLst>
                          <a:ext uri="{FF2B5EF4-FFF2-40B4-BE49-F238E27FC236}">
                            <a16:creationId xmlns:a16="http://schemas.microsoft.com/office/drawing/2014/main" id="{AA7043E4-B95F-4FCC-8DE2-0B75F21E14A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24" y="616"/>
                        <a:ext cx="407" cy="330"/>
                      </a:xfrm>
                      <a:custGeom>
                        <a:avLst/>
                        <a:gdLst/>
                        <a:ahLst/>
                        <a:cxnLst/>
                        <a:rect l="0" t="0" r="r" b="b"/>
                        <a:pathLst>
                          <a:path w="21126" h="20427">
                            <a:moveTo>
                              <a:pt x="42" y="14766"/>
                            </a:moveTo>
                            <a:cubicBezTo>
                              <a:pt x="559" y="13539"/>
                              <a:pt x="3911" y="3089"/>
                              <a:pt x="3815" y="958"/>
                            </a:cubicBezTo>
                            <a:cubicBezTo>
                              <a:pt x="3719" y="-1173"/>
                              <a:pt x="4786" y="543"/>
                              <a:pt x="7879" y="3238"/>
                            </a:cubicBezTo>
                            <a:cubicBezTo>
                              <a:pt x="10973" y="5934"/>
                              <a:pt x="20439" y="10287"/>
                              <a:pt x="20439" y="10287"/>
                            </a:cubicBezTo>
                            <a:cubicBezTo>
                              <a:pt x="20753" y="10436"/>
                              <a:pt x="20975" y="10700"/>
                              <a:pt x="21126" y="11025"/>
                            </a:cubicBezTo>
                            <a:cubicBezTo>
                              <a:pt x="19228" y="13114"/>
                              <a:pt x="13357" y="11539"/>
                              <a:pt x="12253" y="10919"/>
                            </a:cubicBezTo>
                            <a:cubicBezTo>
                              <a:pt x="11302" y="10385"/>
                              <a:pt x="4841" y="18215"/>
                              <a:pt x="3979" y="20427"/>
                            </a:cubicBezTo>
                            <a:cubicBezTo>
                              <a:pt x="3974" y="20422"/>
                              <a:pt x="-474" y="15993"/>
                              <a:pt x="42" y="14766"/>
                            </a:cubicBezTo>
                            <a:close/>
                            <a:moveTo>
                              <a:pt x="42" y="14766"/>
                            </a:moveTo>
                          </a:path>
                        </a:pathLst>
                      </a:custGeom>
                      <a:solidFill>
                        <a:srgbClr val="F8AB74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25400" cap="flat">
                            <a:solidFill>
                              <a:schemeClr val="tx1"/>
                            </a:solidFill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</a:extLst>
                    </p:spPr>
                    <p:txBody>
                      <a:bodyPr wrap="square" lIns="91440" tIns="45720" rIns="91440" bIns="45720">
                        <a:normAutofit fontScale="92500" lnSpcReduction="10000"/>
                      </a:bodyPr>
                      <a:lstStyle>
                        <a:defPPr>
                          <a:defRPr lang="en-US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</a:defRPr>
                        </a:lvl9pPr>
                      </a:lstStyle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33" name="i$1iďè">
                      <a:extLst>
                        <a:ext uri="{FF2B5EF4-FFF2-40B4-BE49-F238E27FC236}">
                          <a16:creationId xmlns:a16="http://schemas.microsoft.com/office/drawing/2014/main" id="{FFCD8898-678E-4E18-A519-C6ED020178F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96" y="328"/>
                      <a:ext cx="43" cy="123"/>
                    </a:xfrm>
                    <a:custGeom>
                      <a:avLst/>
                      <a:gdLst/>
                      <a:ahLst/>
                      <a:cxnLst/>
                      <a:rect l="0" t="0" r="r" b="b"/>
                      <a:pathLst>
                        <a:path w="21175" h="21025">
                          <a:moveTo>
                            <a:pt x="1147" y="6"/>
                          </a:moveTo>
                          <a:cubicBezTo>
                            <a:pt x="1147" y="6"/>
                            <a:pt x="21600" y="-575"/>
                            <a:pt x="21168" y="10118"/>
                          </a:cubicBezTo>
                          <a:cubicBezTo>
                            <a:pt x="20744" y="20813"/>
                            <a:pt x="0" y="21025"/>
                            <a:pt x="0" y="21025"/>
                          </a:cubicBezTo>
                          <a:cubicBezTo>
                            <a:pt x="0" y="21025"/>
                            <a:pt x="19864" y="7623"/>
                            <a:pt x="1147" y="6"/>
                          </a:cubicBezTo>
                          <a:close/>
                          <a:moveTo>
                            <a:pt x="1147" y="6"/>
                          </a:moveTo>
                        </a:path>
                      </a:pathLst>
                    </a:custGeom>
                    <a:solidFill>
                      <a:srgbClr val="F8AB7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square" lIns="91440" tIns="45720" rIns="91440" bIns="45720">
                      <a:normAutofit fontScale="25000" lnSpcReduction="20000"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34" name="ïS1íḓé">
                      <a:extLst>
                        <a:ext uri="{FF2B5EF4-FFF2-40B4-BE49-F238E27FC236}">
                          <a16:creationId xmlns:a16="http://schemas.microsoft.com/office/drawing/2014/main" id="{65B03BD0-C6DF-484E-8378-6A3C948053F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76" y="432"/>
                      <a:ext cx="32" cy="47"/>
                    </a:xfrm>
                    <a:custGeom>
                      <a:avLst/>
                      <a:gdLst/>
                      <a:ahLst/>
                      <a:cxnLst/>
                      <a:rect l="0" t="0" r="r" b="b"/>
                      <a:pathLst>
                        <a:path w="21574" h="21578">
                          <a:moveTo>
                            <a:pt x="15378" y="178"/>
                          </a:moveTo>
                          <a:cubicBezTo>
                            <a:pt x="14728" y="47"/>
                            <a:pt x="14046" y="-11"/>
                            <a:pt x="13355" y="2"/>
                          </a:cubicBezTo>
                          <a:cubicBezTo>
                            <a:pt x="12663" y="14"/>
                            <a:pt x="11962" y="98"/>
                            <a:pt x="11271" y="244"/>
                          </a:cubicBezTo>
                          <a:cubicBezTo>
                            <a:pt x="10580" y="390"/>
                            <a:pt x="9900" y="599"/>
                            <a:pt x="9247" y="857"/>
                          </a:cubicBezTo>
                          <a:cubicBezTo>
                            <a:pt x="8594" y="1115"/>
                            <a:pt x="7968" y="1421"/>
                            <a:pt x="7380" y="1761"/>
                          </a:cubicBezTo>
                          <a:cubicBezTo>
                            <a:pt x="6792" y="2100"/>
                            <a:pt x="6241" y="2473"/>
                            <a:pt x="5733" y="2863"/>
                          </a:cubicBezTo>
                          <a:cubicBezTo>
                            <a:pt x="5225" y="3253"/>
                            <a:pt x="4759" y="3662"/>
                            <a:pt x="4335" y="4076"/>
                          </a:cubicBezTo>
                          <a:cubicBezTo>
                            <a:pt x="3911" y="4490"/>
                            <a:pt x="3530" y="4909"/>
                            <a:pt x="3187" y="5326"/>
                          </a:cubicBezTo>
                          <a:cubicBezTo>
                            <a:pt x="2845" y="5742"/>
                            <a:pt x="2541" y="6155"/>
                            <a:pt x="2272" y="6558"/>
                          </a:cubicBezTo>
                          <a:cubicBezTo>
                            <a:pt x="2003" y="6962"/>
                            <a:pt x="1768" y="7356"/>
                            <a:pt x="1562" y="7737"/>
                          </a:cubicBezTo>
                          <a:cubicBezTo>
                            <a:pt x="1356" y="8118"/>
                            <a:pt x="1179" y="8486"/>
                            <a:pt x="1026" y="8840"/>
                          </a:cubicBezTo>
                          <a:cubicBezTo>
                            <a:pt x="873" y="9194"/>
                            <a:pt x="728" y="9568"/>
                            <a:pt x="598" y="9965"/>
                          </a:cubicBezTo>
                          <a:cubicBezTo>
                            <a:pt x="467" y="10361"/>
                            <a:pt x="351" y="10779"/>
                            <a:pt x="256" y="11217"/>
                          </a:cubicBezTo>
                          <a:cubicBezTo>
                            <a:pt x="161" y="11655"/>
                            <a:pt x="87" y="12114"/>
                            <a:pt x="44" y="12590"/>
                          </a:cubicBezTo>
                          <a:cubicBezTo>
                            <a:pt x="0" y="13066"/>
                            <a:pt x="-13" y="13559"/>
                            <a:pt x="14" y="14063"/>
                          </a:cubicBezTo>
                          <a:cubicBezTo>
                            <a:pt x="40" y="14567"/>
                            <a:pt x="107" y="15081"/>
                            <a:pt x="223" y="15597"/>
                          </a:cubicBezTo>
                          <a:cubicBezTo>
                            <a:pt x="340" y="16112"/>
                            <a:pt x="506" y="16627"/>
                            <a:pt x="730" y="17129"/>
                          </a:cubicBezTo>
                          <a:cubicBezTo>
                            <a:pt x="954" y="17631"/>
                            <a:pt x="1237" y="18118"/>
                            <a:pt x="1581" y="18575"/>
                          </a:cubicBezTo>
                          <a:cubicBezTo>
                            <a:pt x="1924" y="19032"/>
                            <a:pt x="2330" y="19458"/>
                            <a:pt x="2794" y="19835"/>
                          </a:cubicBezTo>
                          <a:cubicBezTo>
                            <a:pt x="3259" y="20212"/>
                            <a:pt x="3782" y="20540"/>
                            <a:pt x="4354" y="20804"/>
                          </a:cubicBezTo>
                          <a:cubicBezTo>
                            <a:pt x="4925" y="21069"/>
                            <a:pt x="5545" y="21271"/>
                            <a:pt x="6196" y="21400"/>
                          </a:cubicBezTo>
                          <a:cubicBezTo>
                            <a:pt x="6846" y="21531"/>
                            <a:pt x="7528" y="21589"/>
                            <a:pt x="8219" y="21576"/>
                          </a:cubicBezTo>
                          <a:cubicBezTo>
                            <a:pt x="8911" y="21564"/>
                            <a:pt x="9612" y="21480"/>
                            <a:pt x="10303" y="21334"/>
                          </a:cubicBezTo>
                          <a:cubicBezTo>
                            <a:pt x="10994" y="21188"/>
                            <a:pt x="11674" y="20979"/>
                            <a:pt x="12327" y="20721"/>
                          </a:cubicBezTo>
                          <a:cubicBezTo>
                            <a:pt x="12980" y="20463"/>
                            <a:pt x="13606" y="20157"/>
                            <a:pt x="14194" y="19817"/>
                          </a:cubicBezTo>
                          <a:cubicBezTo>
                            <a:pt x="14782" y="19478"/>
                            <a:pt x="15333" y="19105"/>
                            <a:pt x="15841" y="18715"/>
                          </a:cubicBezTo>
                          <a:cubicBezTo>
                            <a:pt x="16349" y="18325"/>
                            <a:pt x="16815" y="17916"/>
                            <a:pt x="17239" y="17502"/>
                          </a:cubicBezTo>
                          <a:cubicBezTo>
                            <a:pt x="17663" y="17088"/>
                            <a:pt x="18044" y="16669"/>
                            <a:pt x="18387" y="16252"/>
                          </a:cubicBezTo>
                          <a:cubicBezTo>
                            <a:pt x="18729" y="15836"/>
                            <a:pt x="19033" y="15423"/>
                            <a:pt x="19302" y="15020"/>
                          </a:cubicBezTo>
                          <a:cubicBezTo>
                            <a:pt x="19571" y="14616"/>
                            <a:pt x="19806" y="14222"/>
                            <a:pt x="20012" y="13841"/>
                          </a:cubicBezTo>
                          <a:cubicBezTo>
                            <a:pt x="20218" y="13460"/>
                            <a:pt x="20395" y="13092"/>
                            <a:pt x="20548" y="12738"/>
                          </a:cubicBezTo>
                          <a:cubicBezTo>
                            <a:pt x="20701" y="12384"/>
                            <a:pt x="20846" y="12010"/>
                            <a:pt x="20976" y="11613"/>
                          </a:cubicBezTo>
                          <a:cubicBezTo>
                            <a:pt x="21107" y="11217"/>
                            <a:pt x="21223" y="10799"/>
                            <a:pt x="21318" y="10361"/>
                          </a:cubicBezTo>
                          <a:cubicBezTo>
                            <a:pt x="21413" y="9923"/>
                            <a:pt x="21487" y="9464"/>
                            <a:pt x="21530" y="8988"/>
                          </a:cubicBezTo>
                          <a:cubicBezTo>
                            <a:pt x="21574" y="8512"/>
                            <a:pt x="21587" y="8019"/>
                            <a:pt x="21560" y="7515"/>
                          </a:cubicBezTo>
                          <a:cubicBezTo>
                            <a:pt x="21534" y="7011"/>
                            <a:pt x="21467" y="6497"/>
                            <a:pt x="21351" y="5981"/>
                          </a:cubicBezTo>
                          <a:cubicBezTo>
                            <a:pt x="21234" y="5466"/>
                            <a:pt x="21068" y="4951"/>
                            <a:pt x="20844" y="4449"/>
                          </a:cubicBezTo>
                          <a:cubicBezTo>
                            <a:pt x="20620" y="3947"/>
                            <a:pt x="20337" y="3460"/>
                            <a:pt x="19993" y="3003"/>
                          </a:cubicBezTo>
                          <a:cubicBezTo>
                            <a:pt x="19650" y="2546"/>
                            <a:pt x="19244" y="2120"/>
                            <a:pt x="18780" y="1743"/>
                          </a:cubicBezTo>
                          <a:cubicBezTo>
                            <a:pt x="18315" y="1366"/>
                            <a:pt x="17792" y="1038"/>
                            <a:pt x="17220" y="774"/>
                          </a:cubicBezTo>
                          <a:cubicBezTo>
                            <a:pt x="16649" y="509"/>
                            <a:pt x="16029" y="307"/>
                            <a:pt x="15378" y="178"/>
                          </a:cubicBezTo>
                          <a:close/>
                          <a:moveTo>
                            <a:pt x="15378" y="178"/>
                          </a:moveTo>
                        </a:path>
                      </a:pathLst>
                    </a:custGeom>
                    <a:solidFill>
                      <a:srgbClr val="DA854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square" lIns="91440" tIns="45720" rIns="91440" bIns="45720">
                      <a:normAutofit fontScale="25000" lnSpcReduction="20000"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35" name="íšļîḑe">
                      <a:extLst>
                        <a:ext uri="{FF2B5EF4-FFF2-40B4-BE49-F238E27FC236}">
                          <a16:creationId xmlns:a16="http://schemas.microsoft.com/office/drawing/2014/main" id="{4824E321-5ABB-40AF-8724-FCF31D46DFA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88" y="488"/>
                      <a:ext cx="27" cy="46"/>
                    </a:xfrm>
                    <a:custGeom>
                      <a:avLst/>
                      <a:gdLst/>
                      <a:ahLst/>
                      <a:cxnLst/>
                      <a:rect l="0" t="0" r="r" b="b"/>
                      <a:pathLst>
                        <a:path w="19030" h="20015">
                          <a:moveTo>
                            <a:pt x="1782" y="8303"/>
                          </a:moveTo>
                          <a:cubicBezTo>
                            <a:pt x="-1282" y="13744"/>
                            <a:pt x="-297" y="18928"/>
                            <a:pt x="3987" y="19868"/>
                          </a:cubicBezTo>
                          <a:cubicBezTo>
                            <a:pt x="8254" y="20808"/>
                            <a:pt x="14207" y="17161"/>
                            <a:pt x="17249" y="11713"/>
                          </a:cubicBezTo>
                          <a:cubicBezTo>
                            <a:pt x="20318" y="6275"/>
                            <a:pt x="19317" y="1095"/>
                            <a:pt x="15055" y="148"/>
                          </a:cubicBezTo>
                          <a:cubicBezTo>
                            <a:pt x="10776" y="-792"/>
                            <a:pt x="4818" y="2855"/>
                            <a:pt x="1782" y="8303"/>
                          </a:cubicBezTo>
                          <a:close/>
                          <a:moveTo>
                            <a:pt x="1782" y="8303"/>
                          </a:moveTo>
                        </a:path>
                      </a:pathLst>
                    </a:custGeom>
                    <a:solidFill>
                      <a:srgbClr val="DA854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square" lIns="91440" tIns="45720" rIns="91440" bIns="45720">
                      <a:normAutofit fontScale="25000" lnSpcReduction="20000"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36" name="iṧļiḋê">
                      <a:extLst>
                        <a:ext uri="{FF2B5EF4-FFF2-40B4-BE49-F238E27FC236}">
                          <a16:creationId xmlns:a16="http://schemas.microsoft.com/office/drawing/2014/main" id="{D53F754E-A9B9-43C9-B88B-9AD25407DA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80" y="528"/>
                      <a:ext cx="186" cy="178"/>
                    </a:xfrm>
                    <a:custGeom>
                      <a:avLst/>
                      <a:gdLst/>
                      <a:ahLst/>
                      <a:cxnLst/>
                      <a:rect l="0" t="0" r="r" b="b"/>
                      <a:pathLst>
                        <a:path w="21600" h="12591">
                          <a:moveTo>
                            <a:pt x="18875" y="7793"/>
                          </a:moveTo>
                          <a:cubicBezTo>
                            <a:pt x="11233" y="8096"/>
                            <a:pt x="4764" y="5785"/>
                            <a:pt x="2450" y="1230"/>
                          </a:cubicBezTo>
                          <a:cubicBezTo>
                            <a:pt x="1660" y="841"/>
                            <a:pt x="849" y="435"/>
                            <a:pt x="0" y="0"/>
                          </a:cubicBezTo>
                          <a:cubicBezTo>
                            <a:pt x="0" y="0"/>
                            <a:pt x="5624" y="21600"/>
                            <a:pt x="21600" y="8218"/>
                          </a:cubicBezTo>
                          <a:cubicBezTo>
                            <a:pt x="21600" y="8218"/>
                            <a:pt x="20822" y="8258"/>
                            <a:pt x="18875" y="7793"/>
                          </a:cubicBezTo>
                          <a:close/>
                          <a:moveTo>
                            <a:pt x="18875" y="7793"/>
                          </a:moveTo>
                        </a:path>
                      </a:pathLst>
                    </a:custGeom>
                    <a:solidFill>
                      <a:srgbClr val="DA854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square" lIns="91440" tIns="45720" rIns="91440" bIns="45720">
                      <a:normAutofit fontScale="32500" lnSpcReduction="20000"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37" name="ïṡ1íḍê">
                      <a:extLst>
                        <a:ext uri="{FF2B5EF4-FFF2-40B4-BE49-F238E27FC236}">
                          <a16:creationId xmlns:a16="http://schemas.microsoft.com/office/drawing/2014/main" id="{3CC8430E-9C1A-4826-BC90-13A06D6CFD4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04" y="544"/>
                      <a:ext cx="142" cy="93"/>
                    </a:xfrm>
                    <a:custGeom>
                      <a:avLst/>
                      <a:gdLst/>
                      <a:ahLst/>
                      <a:cxnLst/>
                      <a:rect l="0" t="0" r="r" b="b"/>
                      <a:pathLst>
                        <a:path w="21600" h="20729">
                          <a:moveTo>
                            <a:pt x="21600" y="20646"/>
                          </a:moveTo>
                          <a:cubicBezTo>
                            <a:pt x="17982" y="18579"/>
                            <a:pt x="11279" y="13314"/>
                            <a:pt x="0" y="0"/>
                          </a:cubicBezTo>
                          <a:cubicBezTo>
                            <a:pt x="3042" y="14329"/>
                            <a:pt x="11550" y="21600"/>
                            <a:pt x="21600" y="20646"/>
                          </a:cubicBezTo>
                          <a:close/>
                          <a:moveTo>
                            <a:pt x="21600" y="20646"/>
                          </a:move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square" lIns="91440" tIns="45720" rIns="91440" bIns="45720">
                      <a:normAutofit fontScale="25000" lnSpcReduction="20000"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38" name="îşlïḑè">
                      <a:extLst>
                        <a:ext uri="{FF2B5EF4-FFF2-40B4-BE49-F238E27FC236}">
                          <a16:creationId xmlns:a16="http://schemas.microsoft.com/office/drawing/2014/main" id="{00926EBE-E05B-4574-821F-E85B193A92B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80" y="312"/>
                      <a:ext cx="162" cy="88"/>
                    </a:xfrm>
                    <a:custGeom>
                      <a:avLst/>
                      <a:gdLst/>
                      <a:ahLst/>
                      <a:cxnLst/>
                      <a:rect l="0" t="0" r="r" b="b"/>
                      <a:pathLst>
                        <a:path w="21600" h="14681">
                          <a:moveTo>
                            <a:pt x="21600" y="14681"/>
                          </a:moveTo>
                          <a:cubicBezTo>
                            <a:pt x="21600" y="14681"/>
                            <a:pt x="19492" y="835"/>
                            <a:pt x="11273" y="59"/>
                          </a:cubicBezTo>
                          <a:cubicBezTo>
                            <a:pt x="860" y="-923"/>
                            <a:pt x="0" y="10579"/>
                            <a:pt x="0" y="10579"/>
                          </a:cubicBezTo>
                          <a:cubicBezTo>
                            <a:pt x="0" y="10579"/>
                            <a:pt x="10037" y="-6919"/>
                            <a:pt x="21600" y="14681"/>
                          </a:cubicBezTo>
                          <a:close/>
                          <a:moveTo>
                            <a:pt x="21600" y="14681"/>
                          </a:moveTo>
                        </a:path>
                      </a:pathLst>
                    </a:custGeom>
                    <a:solidFill>
                      <a:srgbClr val="24242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square" lIns="91440" tIns="45720" rIns="91440" bIns="45720">
                      <a:normAutofit fontScale="25000" lnSpcReduction="20000"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39" name="ïṣlîdê">
                      <a:extLst>
                        <a:ext uri="{FF2B5EF4-FFF2-40B4-BE49-F238E27FC236}">
                          <a16:creationId xmlns:a16="http://schemas.microsoft.com/office/drawing/2014/main" id="{84585600-2CEC-4768-8D86-A00AB0BA2B2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12" y="408"/>
                      <a:ext cx="43" cy="24"/>
                    </a:xfrm>
                    <a:custGeom>
                      <a:avLst/>
                      <a:gdLst/>
                      <a:ahLst/>
                      <a:cxnLst/>
                      <a:rect l="0" t="0" r="r" b="b"/>
                      <a:pathLst>
                        <a:path w="21600" h="10038">
                          <a:moveTo>
                            <a:pt x="0" y="8422"/>
                          </a:moveTo>
                          <a:cubicBezTo>
                            <a:pt x="0" y="8422"/>
                            <a:pt x="15483" y="-11562"/>
                            <a:pt x="21600" y="10038"/>
                          </a:cubicBezTo>
                          <a:cubicBezTo>
                            <a:pt x="21596" y="10038"/>
                            <a:pt x="11606" y="5406"/>
                            <a:pt x="0" y="8422"/>
                          </a:cubicBezTo>
                          <a:close/>
                          <a:moveTo>
                            <a:pt x="0" y="8422"/>
                          </a:moveTo>
                        </a:path>
                      </a:pathLst>
                    </a:custGeom>
                    <a:solidFill>
                      <a:srgbClr val="24242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25400" cap="flat">
                          <a:solidFill>
                            <a:schemeClr val="tx1"/>
                          </a:solidFill>
                          <a:miter lim="8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wrap="square" lIns="91440" tIns="45720" rIns="91440" bIns="45720">
                      <a:normAutofit fontScale="25000" lnSpcReduction="20000"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  <p:sp>
                <p:nvSpPr>
                  <p:cNvPr id="24" name="i$liḑé">
                    <a:extLst>
                      <a:ext uri="{FF2B5EF4-FFF2-40B4-BE49-F238E27FC236}">
                        <a16:creationId xmlns:a16="http://schemas.microsoft.com/office/drawing/2014/main" id="{185F4061-3B86-4CCE-8D48-21449D3C6E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35" y="160"/>
                    <a:ext cx="1315" cy="1664"/>
                  </a:xfrm>
                  <a:custGeom>
                    <a:avLst/>
                    <a:gdLst/>
                    <a:ahLst/>
                    <a:cxnLst/>
                    <a:rect l="0" t="0" r="r" b="b"/>
                    <a:pathLst>
                      <a:path w="21413" h="21357">
                        <a:moveTo>
                          <a:pt x="8939" y="15"/>
                        </a:moveTo>
                        <a:cubicBezTo>
                          <a:pt x="15026" y="365"/>
                          <a:pt x="19580" y="4858"/>
                          <a:pt x="19580" y="4858"/>
                        </a:cubicBezTo>
                        <a:cubicBezTo>
                          <a:pt x="20226" y="5334"/>
                          <a:pt x="20971" y="6704"/>
                          <a:pt x="21109" y="7440"/>
                        </a:cubicBezTo>
                        <a:cubicBezTo>
                          <a:pt x="21109" y="7440"/>
                          <a:pt x="21600" y="9791"/>
                          <a:pt x="21335" y="11294"/>
                        </a:cubicBezTo>
                        <a:cubicBezTo>
                          <a:pt x="21070" y="12797"/>
                          <a:pt x="11527" y="19798"/>
                          <a:pt x="8399" y="21357"/>
                        </a:cubicBezTo>
                        <a:cubicBezTo>
                          <a:pt x="8399" y="21357"/>
                          <a:pt x="1979" y="16214"/>
                          <a:pt x="1058" y="14372"/>
                        </a:cubicBezTo>
                        <a:cubicBezTo>
                          <a:pt x="138" y="12530"/>
                          <a:pt x="0" y="11614"/>
                          <a:pt x="0" y="11614"/>
                        </a:cubicBezTo>
                        <a:cubicBezTo>
                          <a:pt x="0" y="11614"/>
                          <a:pt x="3000" y="11213"/>
                          <a:pt x="5279" y="10117"/>
                        </a:cubicBezTo>
                        <a:cubicBezTo>
                          <a:pt x="7081" y="9251"/>
                          <a:pt x="9510" y="7906"/>
                          <a:pt x="12102" y="6439"/>
                        </a:cubicBezTo>
                        <a:cubicBezTo>
                          <a:pt x="9624" y="-34"/>
                          <a:pt x="1607" y="4310"/>
                          <a:pt x="1607" y="4310"/>
                        </a:cubicBezTo>
                        <a:lnTo>
                          <a:pt x="30" y="3018"/>
                        </a:lnTo>
                        <a:cubicBezTo>
                          <a:pt x="30" y="3018"/>
                          <a:pt x="4452" y="-243"/>
                          <a:pt x="8939" y="15"/>
                        </a:cubicBezTo>
                        <a:close/>
                        <a:moveTo>
                          <a:pt x="8939" y="15"/>
                        </a:move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square" lIns="91440" tIns="45720" rIns="91440" bIns="4572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25" name="išļíḋé">
                    <a:extLst>
                      <a:ext uri="{FF2B5EF4-FFF2-40B4-BE49-F238E27FC236}">
                        <a16:creationId xmlns:a16="http://schemas.microsoft.com/office/drawing/2014/main" id="{0CE02DA3-074A-4236-A68D-B5D94238CC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19" y="680"/>
                    <a:ext cx="1129" cy="1108"/>
                  </a:xfrm>
                  <a:custGeom>
                    <a:avLst/>
                    <a:gdLst/>
                    <a:ahLst/>
                    <a:cxnLst/>
                    <a:rect l="0" t="0" r="r" b="b"/>
                    <a:pathLst>
                      <a:path w="21600" h="21600">
                        <a:moveTo>
                          <a:pt x="20976" y="0"/>
                        </a:moveTo>
                        <a:lnTo>
                          <a:pt x="15247" y="43"/>
                        </a:lnTo>
                        <a:lnTo>
                          <a:pt x="13122" y="4660"/>
                        </a:lnTo>
                        <a:lnTo>
                          <a:pt x="8774" y="4708"/>
                        </a:lnTo>
                        <a:cubicBezTo>
                          <a:pt x="8774" y="4708"/>
                          <a:pt x="7676" y="11176"/>
                          <a:pt x="0" y="15086"/>
                        </a:cubicBezTo>
                        <a:cubicBezTo>
                          <a:pt x="0" y="15086"/>
                          <a:pt x="4487" y="20165"/>
                          <a:pt x="5732" y="21600"/>
                        </a:cubicBezTo>
                        <a:lnTo>
                          <a:pt x="15575" y="13843"/>
                        </a:lnTo>
                        <a:lnTo>
                          <a:pt x="16224" y="12034"/>
                        </a:lnTo>
                        <a:lnTo>
                          <a:pt x="20098" y="10500"/>
                        </a:lnTo>
                        <a:lnTo>
                          <a:pt x="21600" y="6097"/>
                        </a:lnTo>
                        <a:cubicBezTo>
                          <a:pt x="21600" y="6098"/>
                          <a:pt x="21336" y="1218"/>
                          <a:pt x="20976" y="0"/>
                        </a:cubicBezTo>
                        <a:close/>
                        <a:moveTo>
                          <a:pt x="20976" y="0"/>
                        </a:moveTo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square" lIns="91440" tIns="45720" rIns="91440" bIns="4572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26" name="ísḻídè">
                    <a:extLst>
                      <a:ext uri="{FF2B5EF4-FFF2-40B4-BE49-F238E27FC236}">
                        <a16:creationId xmlns:a16="http://schemas.microsoft.com/office/drawing/2014/main" id="{245545CA-118A-4D62-BDA5-B70C91C3924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60" y="768"/>
                    <a:ext cx="1064" cy="986"/>
                  </a:xfrm>
                  <a:custGeom>
                    <a:avLst/>
                    <a:gdLst/>
                    <a:ahLst/>
                    <a:cxnLst/>
                    <a:rect l="0" t="0" r="r" b="b"/>
                    <a:pathLst>
                      <a:path w="21554" h="21174">
                        <a:moveTo>
                          <a:pt x="0" y="15568"/>
                        </a:moveTo>
                        <a:cubicBezTo>
                          <a:pt x="0" y="15568"/>
                          <a:pt x="2331" y="14311"/>
                          <a:pt x="6404" y="10210"/>
                        </a:cubicBezTo>
                        <a:cubicBezTo>
                          <a:pt x="15064" y="1489"/>
                          <a:pt x="20430" y="-426"/>
                          <a:pt x="21171" y="73"/>
                        </a:cubicBezTo>
                        <a:lnTo>
                          <a:pt x="21554" y="4345"/>
                        </a:lnTo>
                        <a:cubicBezTo>
                          <a:pt x="21554" y="4345"/>
                          <a:pt x="18635" y="11240"/>
                          <a:pt x="4696" y="21174"/>
                        </a:cubicBezTo>
                        <a:cubicBezTo>
                          <a:pt x="4696" y="21174"/>
                          <a:pt x="-46" y="15984"/>
                          <a:pt x="0" y="15568"/>
                        </a:cubicBezTo>
                        <a:close/>
                        <a:moveTo>
                          <a:pt x="0" y="15568"/>
                        </a:moveTo>
                      </a:path>
                    </a:pathLst>
                  </a:custGeom>
                  <a:solidFill>
                    <a:srgbClr val="D8E5C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square" lIns="91440" tIns="45720" rIns="91440" bIns="4572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27" name="iṥļiḓê">
                    <a:extLst>
                      <a:ext uri="{FF2B5EF4-FFF2-40B4-BE49-F238E27FC236}">
                        <a16:creationId xmlns:a16="http://schemas.microsoft.com/office/drawing/2014/main" id="{D4DC771D-B56C-417B-89D1-0C8A509F59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24" y="847"/>
                    <a:ext cx="1025" cy="479"/>
                  </a:xfrm>
                  <a:custGeom>
                    <a:avLst/>
                    <a:gdLst/>
                    <a:ahLst/>
                    <a:cxnLst/>
                    <a:rect l="0" t="0" r="r" b="b"/>
                    <a:pathLst>
                      <a:path w="21600" h="14976">
                        <a:moveTo>
                          <a:pt x="21600" y="1675"/>
                        </a:moveTo>
                        <a:cubicBezTo>
                          <a:pt x="21600" y="1675"/>
                          <a:pt x="11248" y="21600"/>
                          <a:pt x="888" y="12676"/>
                        </a:cubicBezTo>
                        <a:lnTo>
                          <a:pt x="0" y="6593"/>
                        </a:lnTo>
                        <a:lnTo>
                          <a:pt x="4896" y="6453"/>
                        </a:lnTo>
                        <a:cubicBezTo>
                          <a:pt x="4896" y="6453"/>
                          <a:pt x="9534" y="14191"/>
                          <a:pt x="21493" y="0"/>
                        </a:cubicBezTo>
                        <a:lnTo>
                          <a:pt x="21600" y="1675"/>
                        </a:lnTo>
                        <a:close/>
                        <a:moveTo>
                          <a:pt x="21600" y="1675"/>
                        </a:moveTo>
                      </a:path>
                    </a:pathLst>
                  </a:custGeom>
                  <a:solidFill>
                    <a:srgbClr val="A00D2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square" lIns="91440" tIns="45720" rIns="91440" bIns="4572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28" name="íṩľiḓê">
                    <a:extLst>
                      <a:ext uri="{FF2B5EF4-FFF2-40B4-BE49-F238E27FC236}">
                        <a16:creationId xmlns:a16="http://schemas.microsoft.com/office/drawing/2014/main" id="{9AE7772F-B8F6-409B-A492-96FF79DEF9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60" y="704"/>
                    <a:ext cx="88" cy="197"/>
                  </a:xfrm>
                  <a:custGeom>
                    <a:avLst/>
                    <a:gdLst/>
                    <a:ahLst/>
                    <a:cxnLst/>
                    <a:rect l="0" t="0" r="r" b="b"/>
                    <a:pathLst>
                      <a:path w="21600" h="21600">
                        <a:moveTo>
                          <a:pt x="17070" y="0"/>
                        </a:moveTo>
                        <a:lnTo>
                          <a:pt x="21600" y="17443"/>
                        </a:lnTo>
                        <a:lnTo>
                          <a:pt x="0" y="21600"/>
                        </a:lnTo>
                        <a:lnTo>
                          <a:pt x="11709" y="729"/>
                        </a:lnTo>
                        <a:close/>
                        <a:moveTo>
                          <a:pt x="17070" y="0"/>
                        </a:move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square" lIns="91440" tIns="45720" rIns="91440" bIns="45720">
                    <a:normAutofit fontScale="40000" lnSpcReduction="20000"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29" name="ïṡḷîďê">
                    <a:extLst>
                      <a:ext uri="{FF2B5EF4-FFF2-40B4-BE49-F238E27FC236}">
                        <a16:creationId xmlns:a16="http://schemas.microsoft.com/office/drawing/2014/main" id="{69CC8A53-B305-4852-8BFA-8EA22B9FE4E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92" y="888"/>
                    <a:ext cx="79" cy="83"/>
                  </a:xfrm>
                  <a:custGeom>
                    <a:avLst/>
                    <a:gdLst/>
                    <a:ahLst/>
                    <a:cxnLst/>
                    <a:rect l="0" t="0" r="r" b="b"/>
                    <a:pathLst>
                      <a:path w="21600" h="21600">
                        <a:moveTo>
                          <a:pt x="15627" y="0"/>
                        </a:moveTo>
                        <a:lnTo>
                          <a:pt x="0" y="21600"/>
                        </a:lnTo>
                        <a:lnTo>
                          <a:pt x="14843" y="18677"/>
                        </a:lnTo>
                        <a:lnTo>
                          <a:pt x="21600" y="8563"/>
                        </a:lnTo>
                        <a:close/>
                        <a:moveTo>
                          <a:pt x="15627" y="0"/>
                        </a:move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square" lIns="91440" tIns="45720" rIns="91440" bIns="45720">
                    <a:normAutofit fontScale="25000" lnSpcReduction="20000"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30" name="íŝḻîḋè">
                    <a:extLst>
                      <a:ext uri="{FF2B5EF4-FFF2-40B4-BE49-F238E27FC236}">
                        <a16:creationId xmlns:a16="http://schemas.microsoft.com/office/drawing/2014/main" id="{99C6372A-6D3E-446C-A62C-45BF1233E7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2" y="1640"/>
                    <a:ext cx="432" cy="374"/>
                  </a:xfrm>
                  <a:custGeom>
                    <a:avLst/>
                    <a:gdLst/>
                    <a:ahLst/>
                    <a:cxnLst/>
                    <a:rect l="0" t="0" r="r" b="b"/>
                    <a:pathLst>
                      <a:path w="21600" h="21600">
                        <a:moveTo>
                          <a:pt x="21600" y="7006"/>
                        </a:moveTo>
                        <a:cubicBezTo>
                          <a:pt x="21600" y="7006"/>
                          <a:pt x="19446" y="1510"/>
                          <a:pt x="16951" y="0"/>
                        </a:cubicBezTo>
                        <a:lnTo>
                          <a:pt x="10505" y="3624"/>
                        </a:lnTo>
                        <a:lnTo>
                          <a:pt x="10530" y="6045"/>
                        </a:lnTo>
                        <a:lnTo>
                          <a:pt x="8046" y="5638"/>
                        </a:lnTo>
                        <a:cubicBezTo>
                          <a:pt x="8046" y="5638"/>
                          <a:pt x="2222" y="14102"/>
                          <a:pt x="0" y="20531"/>
                        </a:cubicBezTo>
                        <a:lnTo>
                          <a:pt x="2491" y="21600"/>
                        </a:lnTo>
                        <a:cubicBezTo>
                          <a:pt x="2491" y="21600"/>
                          <a:pt x="10473" y="16693"/>
                          <a:pt x="12734" y="16384"/>
                        </a:cubicBezTo>
                        <a:cubicBezTo>
                          <a:pt x="14995" y="16075"/>
                          <a:pt x="16359" y="16555"/>
                          <a:pt x="16359" y="16555"/>
                        </a:cubicBezTo>
                        <a:lnTo>
                          <a:pt x="21600" y="7006"/>
                        </a:lnTo>
                        <a:close/>
                        <a:moveTo>
                          <a:pt x="21600" y="7006"/>
                        </a:moveTo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square" lIns="91440" tIns="45720" rIns="91440" bIns="4572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31" name="í$ḷíḑè">
                    <a:extLst>
                      <a:ext uri="{FF2B5EF4-FFF2-40B4-BE49-F238E27FC236}">
                        <a16:creationId xmlns:a16="http://schemas.microsoft.com/office/drawing/2014/main" id="{E8238DDE-74E9-4DD1-8019-0B470CBA71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0" y="1880"/>
                    <a:ext cx="368" cy="439"/>
                  </a:xfrm>
                  <a:custGeom>
                    <a:avLst/>
                    <a:gdLst/>
                    <a:ahLst/>
                    <a:cxnLst/>
                    <a:rect l="0" t="0" r="r" b="b"/>
                    <a:pathLst>
                      <a:path w="21600" h="21600">
                        <a:moveTo>
                          <a:pt x="21600" y="4739"/>
                        </a:moveTo>
                        <a:cubicBezTo>
                          <a:pt x="21600" y="4739"/>
                          <a:pt x="17731" y="659"/>
                          <a:pt x="14467" y="0"/>
                        </a:cubicBezTo>
                        <a:lnTo>
                          <a:pt x="7918" y="4600"/>
                        </a:lnTo>
                        <a:lnTo>
                          <a:pt x="8553" y="6622"/>
                        </a:lnTo>
                        <a:lnTo>
                          <a:pt x="5579" y="6884"/>
                        </a:lnTo>
                        <a:cubicBezTo>
                          <a:pt x="5579" y="6884"/>
                          <a:pt x="961" y="15386"/>
                          <a:pt x="0" y="21309"/>
                        </a:cubicBezTo>
                        <a:lnTo>
                          <a:pt x="3148" y="21600"/>
                        </a:lnTo>
                        <a:cubicBezTo>
                          <a:pt x="3148" y="21600"/>
                          <a:pt x="11154" y="15553"/>
                          <a:pt x="13692" y="14746"/>
                        </a:cubicBezTo>
                        <a:cubicBezTo>
                          <a:pt x="16230" y="13938"/>
                          <a:pt x="17929" y="14009"/>
                          <a:pt x="17929" y="14009"/>
                        </a:cubicBezTo>
                        <a:lnTo>
                          <a:pt x="21600" y="4739"/>
                        </a:lnTo>
                        <a:close/>
                        <a:moveTo>
                          <a:pt x="21600" y="4739"/>
                        </a:moveTo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wrap="square" lIns="91440" tIns="45720" rIns="91440" bIns="45720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455337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5545D-9572-4D1B-923E-AA6BBC40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2447AC8-0B49-4942-903E-0C7B1BAE8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1FDBB1-391A-44DD-A6BB-9FAD36C51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grpSp>
        <p:nvGrpSpPr>
          <p:cNvPr id="5" name="24120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46495E5-DE43-4278-8ED8-3954F836590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20497" y="1252109"/>
            <a:ext cx="10351006" cy="4772882"/>
            <a:chOff x="920497" y="1252109"/>
            <a:chExt cx="10351006" cy="4772882"/>
          </a:xfrm>
        </p:grpSpPr>
        <p:sp>
          <p:nvSpPr>
            <p:cNvPr id="6" name="îŝļiḍè">
              <a:extLst>
                <a:ext uri="{FF2B5EF4-FFF2-40B4-BE49-F238E27FC236}">
                  <a16:creationId xmlns:a16="http://schemas.microsoft.com/office/drawing/2014/main" id="{3B2C3C61-37B4-42EB-A51B-704A31918C36}"/>
                </a:ext>
              </a:extLst>
            </p:cNvPr>
            <p:cNvSpPr/>
            <p:nvPr/>
          </p:nvSpPr>
          <p:spPr>
            <a:xfrm>
              <a:off x="4614994" y="2157887"/>
              <a:ext cx="2962012" cy="2961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889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lvl1pPr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1pPr>
              <a:lvl2pPr indent="3429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2pPr>
              <a:lvl3pPr indent="6858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3pPr>
              <a:lvl4pPr indent="10287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4pPr>
              <a:lvl5pPr indent="13716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5pPr>
              <a:lvl6pPr indent="17145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6pPr>
              <a:lvl7pPr indent="20574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7pPr>
              <a:lvl8pPr indent="24003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8pPr>
              <a:lvl9pPr indent="27432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9pPr>
            </a:lstStyle>
            <a:p>
              <a:pPr lvl="0">
                <a:lnSpc>
                  <a:spcPct val="100000"/>
                </a:lnSpc>
                <a:spcBef>
                  <a:spcPts val="0"/>
                </a:spcBef>
              </a:pPr>
              <a:endParaRPr/>
            </a:p>
          </p:txBody>
        </p:sp>
        <p:sp>
          <p:nvSpPr>
            <p:cNvPr id="7" name="ïšľiḑe">
              <a:extLst>
                <a:ext uri="{FF2B5EF4-FFF2-40B4-BE49-F238E27FC236}">
                  <a16:creationId xmlns:a16="http://schemas.microsoft.com/office/drawing/2014/main" id="{5E8CC6BD-5F69-4636-BDA4-4D73E9597D77}"/>
                </a:ext>
              </a:extLst>
            </p:cNvPr>
            <p:cNvSpPr/>
            <p:nvPr/>
          </p:nvSpPr>
          <p:spPr>
            <a:xfrm>
              <a:off x="4584177" y="4113611"/>
              <a:ext cx="419259" cy="419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bg1"/>
            </a:solidFill>
            <a:ln w="19050">
              <a:solidFill>
                <a:schemeClr val="accent1"/>
              </a:solidFill>
              <a:miter lim="400000"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lvl1pPr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1pPr>
              <a:lvl2pPr indent="3429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2pPr>
              <a:lvl3pPr indent="6858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3pPr>
              <a:lvl4pPr indent="10287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4pPr>
              <a:lvl5pPr indent="13716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5pPr>
              <a:lvl6pPr indent="17145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6pPr>
              <a:lvl7pPr indent="20574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7pPr>
              <a:lvl8pPr indent="24003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8pPr>
              <a:lvl9pPr indent="27432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9pPr>
            </a:lstStyle>
            <a:p>
              <a:pPr lvl="0">
                <a:lnSpc>
                  <a:spcPct val="100000"/>
                </a:lnSpc>
                <a:spcBef>
                  <a:spcPts val="0"/>
                </a:spcBef>
              </a:pPr>
              <a:endParaRPr/>
            </a:p>
          </p:txBody>
        </p:sp>
        <p:sp>
          <p:nvSpPr>
            <p:cNvPr id="8" name="iṩlíḍé">
              <a:extLst>
                <a:ext uri="{FF2B5EF4-FFF2-40B4-BE49-F238E27FC236}">
                  <a16:creationId xmlns:a16="http://schemas.microsoft.com/office/drawing/2014/main" id="{CB790469-7327-4324-BB33-B1847E6A93D7}"/>
                </a:ext>
              </a:extLst>
            </p:cNvPr>
            <p:cNvSpPr/>
            <p:nvPr/>
          </p:nvSpPr>
          <p:spPr>
            <a:xfrm>
              <a:off x="7188565" y="4113611"/>
              <a:ext cx="419259" cy="419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bg1"/>
            </a:solidFill>
            <a:ln w="19050">
              <a:solidFill>
                <a:schemeClr val="accent1"/>
              </a:solidFill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lvl1pPr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1pPr>
              <a:lvl2pPr indent="3429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2pPr>
              <a:lvl3pPr indent="6858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3pPr>
              <a:lvl4pPr indent="10287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4pPr>
              <a:lvl5pPr indent="13716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5pPr>
              <a:lvl6pPr indent="17145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6pPr>
              <a:lvl7pPr indent="20574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7pPr>
              <a:lvl8pPr indent="24003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8pPr>
              <a:lvl9pPr indent="27432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9pPr>
            </a:lstStyle>
            <a:p>
              <a:pPr lvl="0">
                <a:lnSpc>
                  <a:spcPct val="100000"/>
                </a:lnSpc>
                <a:spcBef>
                  <a:spcPts val="0"/>
                </a:spcBef>
                <a:defRPr sz="1500" cap="all" spc="75"/>
              </a:pPr>
              <a:endParaRPr/>
            </a:p>
          </p:txBody>
        </p:sp>
        <p:sp>
          <p:nvSpPr>
            <p:cNvPr id="9" name="iŝḷíḍe">
              <a:extLst>
                <a:ext uri="{FF2B5EF4-FFF2-40B4-BE49-F238E27FC236}">
                  <a16:creationId xmlns:a16="http://schemas.microsoft.com/office/drawing/2014/main" id="{655BAC64-3EE8-4AAA-9ABF-30948682E82D}"/>
                </a:ext>
              </a:extLst>
            </p:cNvPr>
            <p:cNvSpPr/>
            <p:nvPr/>
          </p:nvSpPr>
          <p:spPr>
            <a:xfrm>
              <a:off x="5886372" y="1954947"/>
              <a:ext cx="419259" cy="419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bg1"/>
            </a:solidFill>
            <a:ln w="19050">
              <a:solidFill>
                <a:schemeClr val="accent1"/>
              </a:solidFill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lvl1pPr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1pPr>
              <a:lvl2pPr indent="3429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2pPr>
              <a:lvl3pPr indent="6858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3pPr>
              <a:lvl4pPr indent="10287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4pPr>
              <a:lvl5pPr indent="13716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5pPr>
              <a:lvl6pPr indent="17145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6pPr>
              <a:lvl7pPr indent="20574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7pPr>
              <a:lvl8pPr indent="24003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8pPr>
              <a:lvl9pPr indent="27432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9pPr>
            </a:lstStyle>
            <a:p>
              <a:pPr lvl="0">
                <a:lnSpc>
                  <a:spcPct val="100000"/>
                </a:lnSpc>
                <a:spcBef>
                  <a:spcPts val="0"/>
                </a:spcBef>
                <a:defRPr sz="1500" cap="all" spc="75"/>
              </a:pPr>
              <a:endParaRPr/>
            </a:p>
          </p:txBody>
        </p:sp>
        <p:sp>
          <p:nvSpPr>
            <p:cNvPr id="10" name="iṡ1ïḓê">
              <a:extLst>
                <a:ext uri="{FF2B5EF4-FFF2-40B4-BE49-F238E27FC236}">
                  <a16:creationId xmlns:a16="http://schemas.microsoft.com/office/drawing/2014/main" id="{BBE12D30-ADB4-4E64-BC83-182D65D479FB}"/>
                </a:ext>
              </a:extLst>
            </p:cNvPr>
            <p:cNvSpPr/>
            <p:nvPr/>
          </p:nvSpPr>
          <p:spPr>
            <a:xfrm>
              <a:off x="5886372" y="4902992"/>
              <a:ext cx="419259" cy="419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bg1"/>
            </a:solidFill>
            <a:ln w="19050">
              <a:solidFill>
                <a:schemeClr val="accent1"/>
              </a:solidFill>
              <a:miter lim="400000"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lvl1pPr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1pPr>
              <a:lvl2pPr indent="3429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2pPr>
              <a:lvl3pPr indent="6858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3pPr>
              <a:lvl4pPr indent="10287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4pPr>
              <a:lvl5pPr indent="13716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5pPr>
              <a:lvl6pPr indent="17145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6pPr>
              <a:lvl7pPr indent="20574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7pPr>
              <a:lvl8pPr indent="24003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8pPr>
              <a:lvl9pPr indent="27432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9pPr>
            </a:lstStyle>
            <a:p>
              <a:pPr lvl="0">
                <a:lnSpc>
                  <a:spcPct val="100000"/>
                </a:lnSpc>
                <a:spcBef>
                  <a:spcPts val="0"/>
                </a:spcBef>
              </a:pPr>
              <a:endParaRPr/>
            </a:p>
          </p:txBody>
        </p:sp>
        <p:sp>
          <p:nvSpPr>
            <p:cNvPr id="11" name="iŝḷíḍé">
              <a:extLst>
                <a:ext uri="{FF2B5EF4-FFF2-40B4-BE49-F238E27FC236}">
                  <a16:creationId xmlns:a16="http://schemas.microsoft.com/office/drawing/2014/main" id="{658EBD5F-78FA-49FE-88D4-74F1720117BF}"/>
                </a:ext>
              </a:extLst>
            </p:cNvPr>
            <p:cNvSpPr/>
            <p:nvPr/>
          </p:nvSpPr>
          <p:spPr>
            <a:xfrm>
              <a:off x="4562475" y="2785713"/>
              <a:ext cx="419259" cy="419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bg1"/>
            </a:solidFill>
            <a:ln w="19050">
              <a:solidFill>
                <a:schemeClr val="accent1"/>
              </a:solidFill>
              <a:miter lim="400000"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lvl1pPr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1pPr>
              <a:lvl2pPr indent="3429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2pPr>
              <a:lvl3pPr indent="6858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3pPr>
              <a:lvl4pPr indent="10287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4pPr>
              <a:lvl5pPr indent="13716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5pPr>
              <a:lvl6pPr indent="17145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6pPr>
              <a:lvl7pPr indent="20574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7pPr>
              <a:lvl8pPr indent="24003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8pPr>
              <a:lvl9pPr indent="27432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9pPr>
            </a:lstStyle>
            <a:p>
              <a:pPr lvl="0">
                <a:lnSpc>
                  <a:spcPct val="100000"/>
                </a:lnSpc>
                <a:spcBef>
                  <a:spcPts val="0"/>
                </a:spcBef>
              </a:pPr>
              <a:endParaRPr/>
            </a:p>
          </p:txBody>
        </p:sp>
        <p:sp>
          <p:nvSpPr>
            <p:cNvPr id="12" name="îŝļïḓè">
              <a:extLst>
                <a:ext uri="{FF2B5EF4-FFF2-40B4-BE49-F238E27FC236}">
                  <a16:creationId xmlns:a16="http://schemas.microsoft.com/office/drawing/2014/main" id="{84CCF664-6FFF-4D04-88FB-844DECA9A9C1}"/>
                </a:ext>
              </a:extLst>
            </p:cNvPr>
            <p:cNvSpPr/>
            <p:nvPr/>
          </p:nvSpPr>
          <p:spPr>
            <a:xfrm>
              <a:off x="7210266" y="2785713"/>
              <a:ext cx="419259" cy="419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bg1"/>
            </a:solidFill>
            <a:ln w="19050">
              <a:solidFill>
                <a:schemeClr val="accent1"/>
              </a:solidFill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lvl1pPr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1pPr>
              <a:lvl2pPr indent="3429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2pPr>
              <a:lvl3pPr indent="6858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3pPr>
              <a:lvl4pPr indent="10287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4pPr>
              <a:lvl5pPr indent="13716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5pPr>
              <a:lvl6pPr indent="17145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6pPr>
              <a:lvl7pPr indent="20574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7pPr>
              <a:lvl8pPr indent="24003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8pPr>
              <a:lvl9pPr indent="2743200" algn="ctr" defTabSz="584200">
                <a:lnSpc>
                  <a:spcPct val="140000"/>
                </a:lnSpc>
                <a:spcBef>
                  <a:spcPts val="2600"/>
                </a:spcBef>
                <a:defRPr sz="2600" spc="-52">
                  <a:solidFill>
                    <a:srgbClr val="555962"/>
                  </a:solidFill>
                </a:defRPr>
              </a:lvl9pPr>
            </a:lstStyle>
            <a:p>
              <a:pPr lvl="0">
                <a:lnSpc>
                  <a:spcPct val="100000"/>
                </a:lnSpc>
                <a:spcBef>
                  <a:spcPts val="0"/>
                </a:spcBef>
                <a:defRPr sz="1500" cap="all" spc="75"/>
              </a:pPr>
              <a:endParaRPr/>
            </a:p>
          </p:txBody>
        </p:sp>
        <p:sp>
          <p:nvSpPr>
            <p:cNvPr id="13" name="ïṣļîďe">
              <a:extLst>
                <a:ext uri="{FF2B5EF4-FFF2-40B4-BE49-F238E27FC236}">
                  <a16:creationId xmlns:a16="http://schemas.microsoft.com/office/drawing/2014/main" id="{421A7DC5-3FC5-41CC-AB32-749540DF31BC}"/>
                </a:ext>
              </a:extLst>
            </p:cNvPr>
            <p:cNvSpPr/>
            <p:nvPr/>
          </p:nvSpPr>
          <p:spPr bwMode="auto">
            <a:xfrm>
              <a:off x="4298824" y="1594335"/>
              <a:ext cx="3594353" cy="36061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4" name="ïṩḻíḑé">
              <a:extLst>
                <a:ext uri="{FF2B5EF4-FFF2-40B4-BE49-F238E27FC236}">
                  <a16:creationId xmlns:a16="http://schemas.microsoft.com/office/drawing/2014/main" id="{08DBFE12-41CD-4EFC-B674-9B70793D06D5}"/>
                </a:ext>
              </a:extLst>
            </p:cNvPr>
            <p:cNvSpPr txBox="1"/>
            <p:nvPr/>
          </p:nvSpPr>
          <p:spPr bwMode="auto">
            <a:xfrm>
              <a:off x="4298824" y="1252109"/>
              <a:ext cx="3594353" cy="34222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i="1" dirty="0"/>
                <a:t>Text here</a:t>
              </a:r>
              <a:endParaRPr lang="zh-CN" altLang="en-US" i="1" dirty="0"/>
            </a:p>
          </p:txBody>
        </p:sp>
        <p:sp>
          <p:nvSpPr>
            <p:cNvPr id="15" name="ïṡlíďe">
              <a:extLst>
                <a:ext uri="{FF2B5EF4-FFF2-40B4-BE49-F238E27FC236}">
                  <a16:creationId xmlns:a16="http://schemas.microsoft.com/office/drawing/2014/main" id="{421A7DC5-3FC5-41CC-AB32-749540DF31BC}"/>
                </a:ext>
              </a:extLst>
            </p:cNvPr>
            <p:cNvSpPr/>
            <p:nvPr/>
          </p:nvSpPr>
          <p:spPr bwMode="auto">
            <a:xfrm>
              <a:off x="7677150" y="2986100"/>
              <a:ext cx="3594353" cy="36061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6" name="íš1îďê">
              <a:extLst>
                <a:ext uri="{FF2B5EF4-FFF2-40B4-BE49-F238E27FC236}">
                  <a16:creationId xmlns:a16="http://schemas.microsoft.com/office/drawing/2014/main" id="{08DBFE12-41CD-4EFC-B674-9B70793D06D5}"/>
                </a:ext>
              </a:extLst>
            </p:cNvPr>
            <p:cNvSpPr txBox="1"/>
            <p:nvPr/>
          </p:nvSpPr>
          <p:spPr bwMode="auto">
            <a:xfrm>
              <a:off x="7677150" y="2643874"/>
              <a:ext cx="3594353" cy="34222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i="1" dirty="0"/>
                <a:t>Text here</a:t>
              </a:r>
              <a:endParaRPr lang="zh-CN" altLang="en-US" i="1" dirty="0"/>
            </a:p>
          </p:txBody>
        </p:sp>
        <p:sp>
          <p:nvSpPr>
            <p:cNvPr id="17" name="íṧḻïḓé">
              <a:extLst>
                <a:ext uri="{FF2B5EF4-FFF2-40B4-BE49-F238E27FC236}">
                  <a16:creationId xmlns:a16="http://schemas.microsoft.com/office/drawing/2014/main" id="{421A7DC5-3FC5-41CC-AB32-749540DF31BC}"/>
                </a:ext>
              </a:extLst>
            </p:cNvPr>
            <p:cNvSpPr/>
            <p:nvPr/>
          </p:nvSpPr>
          <p:spPr bwMode="auto">
            <a:xfrm>
              <a:off x="7677150" y="4313998"/>
              <a:ext cx="3594353" cy="36061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8" name="i$ḻíḍê">
              <a:extLst>
                <a:ext uri="{FF2B5EF4-FFF2-40B4-BE49-F238E27FC236}">
                  <a16:creationId xmlns:a16="http://schemas.microsoft.com/office/drawing/2014/main" id="{08DBFE12-41CD-4EFC-B674-9B70793D06D5}"/>
                </a:ext>
              </a:extLst>
            </p:cNvPr>
            <p:cNvSpPr txBox="1"/>
            <p:nvPr/>
          </p:nvSpPr>
          <p:spPr bwMode="auto">
            <a:xfrm>
              <a:off x="7677150" y="3971772"/>
              <a:ext cx="3594353" cy="34222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i="1" dirty="0"/>
                <a:t>Text here</a:t>
              </a:r>
              <a:endParaRPr lang="zh-CN" altLang="en-US" i="1" dirty="0"/>
            </a:p>
          </p:txBody>
        </p:sp>
        <p:sp>
          <p:nvSpPr>
            <p:cNvPr id="19" name="îṩľidè">
              <a:extLst>
                <a:ext uri="{FF2B5EF4-FFF2-40B4-BE49-F238E27FC236}">
                  <a16:creationId xmlns:a16="http://schemas.microsoft.com/office/drawing/2014/main" id="{421A7DC5-3FC5-41CC-AB32-749540DF31BC}"/>
                </a:ext>
              </a:extLst>
            </p:cNvPr>
            <p:cNvSpPr/>
            <p:nvPr/>
          </p:nvSpPr>
          <p:spPr bwMode="auto">
            <a:xfrm>
              <a:off x="920497" y="2986100"/>
              <a:ext cx="3594353" cy="36061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0" name="ïṧlïḍe">
              <a:extLst>
                <a:ext uri="{FF2B5EF4-FFF2-40B4-BE49-F238E27FC236}">
                  <a16:creationId xmlns:a16="http://schemas.microsoft.com/office/drawing/2014/main" id="{08DBFE12-41CD-4EFC-B674-9B70793D06D5}"/>
                </a:ext>
              </a:extLst>
            </p:cNvPr>
            <p:cNvSpPr txBox="1"/>
            <p:nvPr/>
          </p:nvSpPr>
          <p:spPr bwMode="auto">
            <a:xfrm>
              <a:off x="920497" y="2643874"/>
              <a:ext cx="3594353" cy="34222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i="1" dirty="0"/>
                <a:t>Text here</a:t>
              </a:r>
              <a:endParaRPr lang="zh-CN" altLang="en-US" i="1" dirty="0"/>
            </a:p>
          </p:txBody>
        </p:sp>
        <p:sp>
          <p:nvSpPr>
            <p:cNvPr id="21" name="íṡḷîḑê">
              <a:extLst>
                <a:ext uri="{FF2B5EF4-FFF2-40B4-BE49-F238E27FC236}">
                  <a16:creationId xmlns:a16="http://schemas.microsoft.com/office/drawing/2014/main" id="{421A7DC5-3FC5-41CC-AB32-749540DF31BC}"/>
                </a:ext>
              </a:extLst>
            </p:cNvPr>
            <p:cNvSpPr/>
            <p:nvPr/>
          </p:nvSpPr>
          <p:spPr bwMode="auto">
            <a:xfrm>
              <a:off x="920497" y="4313998"/>
              <a:ext cx="3594353" cy="36061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2" name="ísḷîḋe">
              <a:extLst>
                <a:ext uri="{FF2B5EF4-FFF2-40B4-BE49-F238E27FC236}">
                  <a16:creationId xmlns:a16="http://schemas.microsoft.com/office/drawing/2014/main" id="{08DBFE12-41CD-4EFC-B674-9B70793D06D5}"/>
                </a:ext>
              </a:extLst>
            </p:cNvPr>
            <p:cNvSpPr txBox="1"/>
            <p:nvPr/>
          </p:nvSpPr>
          <p:spPr bwMode="auto">
            <a:xfrm>
              <a:off x="920497" y="3971772"/>
              <a:ext cx="3594353" cy="34222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i="1" dirty="0"/>
                <a:t>Text here</a:t>
              </a:r>
              <a:endParaRPr lang="zh-CN" altLang="en-US" i="1" dirty="0"/>
            </a:p>
          </p:txBody>
        </p:sp>
        <p:sp>
          <p:nvSpPr>
            <p:cNvPr id="23" name="isḷiḋè">
              <a:extLst>
                <a:ext uri="{FF2B5EF4-FFF2-40B4-BE49-F238E27FC236}">
                  <a16:creationId xmlns:a16="http://schemas.microsoft.com/office/drawing/2014/main" id="{421A7DC5-3FC5-41CC-AB32-749540DF31BC}"/>
                </a:ext>
              </a:extLst>
            </p:cNvPr>
            <p:cNvSpPr/>
            <p:nvPr/>
          </p:nvSpPr>
          <p:spPr bwMode="auto">
            <a:xfrm>
              <a:off x="4298824" y="5664379"/>
              <a:ext cx="3594353" cy="36061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4" name="ïṩ1íḓè">
              <a:extLst>
                <a:ext uri="{FF2B5EF4-FFF2-40B4-BE49-F238E27FC236}">
                  <a16:creationId xmlns:a16="http://schemas.microsoft.com/office/drawing/2014/main" id="{08DBFE12-41CD-4EFC-B674-9B70793D06D5}"/>
                </a:ext>
              </a:extLst>
            </p:cNvPr>
            <p:cNvSpPr txBox="1"/>
            <p:nvPr/>
          </p:nvSpPr>
          <p:spPr bwMode="auto">
            <a:xfrm>
              <a:off x="4298824" y="5322153"/>
              <a:ext cx="3594353" cy="34222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i="1" dirty="0"/>
                <a:t>Text here</a:t>
              </a:r>
              <a:endParaRPr lang="zh-CN" altLang="en-US" i="1" dirty="0"/>
            </a:p>
          </p:txBody>
        </p:sp>
        <p:sp>
          <p:nvSpPr>
            <p:cNvPr id="25" name="îṡḷïďe">
              <a:extLst>
                <a:ext uri="{FF2B5EF4-FFF2-40B4-BE49-F238E27FC236}">
                  <a16:creationId xmlns:a16="http://schemas.microsoft.com/office/drawing/2014/main" id="{136D4851-E98E-421F-B93C-BA8536833898}"/>
                </a:ext>
              </a:extLst>
            </p:cNvPr>
            <p:cNvSpPr/>
            <p:nvPr/>
          </p:nvSpPr>
          <p:spPr>
            <a:xfrm>
              <a:off x="5998021" y="2046002"/>
              <a:ext cx="195962" cy="237050"/>
            </a:xfrm>
            <a:custGeom>
              <a:avLst/>
              <a:gdLst>
                <a:gd name="T0" fmla="*/ 3226 w 4805"/>
                <a:gd name="T1" fmla="*/ 2963 h 5821"/>
                <a:gd name="T2" fmla="*/ 3265 w 4805"/>
                <a:gd name="T3" fmla="*/ 2628 h 5821"/>
                <a:gd name="T4" fmla="*/ 3556 w 4805"/>
                <a:gd name="T5" fmla="*/ 2031 h 5821"/>
                <a:gd name="T6" fmla="*/ 3671 w 4805"/>
                <a:gd name="T7" fmla="*/ 1553 h 5821"/>
                <a:gd name="T8" fmla="*/ 3611 w 4805"/>
                <a:gd name="T9" fmla="*/ 1040 h 5821"/>
                <a:gd name="T10" fmla="*/ 2234 w 4805"/>
                <a:gd name="T11" fmla="*/ 0 h 5821"/>
                <a:gd name="T12" fmla="*/ 1194 w 4805"/>
                <a:gd name="T13" fmla="*/ 1367 h 5821"/>
                <a:gd name="T14" fmla="*/ 1134 w 4805"/>
                <a:gd name="T15" fmla="*/ 1785 h 5821"/>
                <a:gd name="T16" fmla="*/ 1316 w 4805"/>
                <a:gd name="T17" fmla="*/ 2208 h 5821"/>
                <a:gd name="T18" fmla="*/ 1692 w 4805"/>
                <a:gd name="T19" fmla="*/ 2822 h 5821"/>
                <a:gd name="T20" fmla="*/ 837 w 4805"/>
                <a:gd name="T21" fmla="*/ 3187 h 5821"/>
                <a:gd name="T22" fmla="*/ 2 w 4805"/>
                <a:gd name="T23" fmla="*/ 5593 h 5821"/>
                <a:gd name="T24" fmla="*/ 197 w 4805"/>
                <a:gd name="T25" fmla="*/ 5821 h 5821"/>
                <a:gd name="T26" fmla="*/ 4805 w 4805"/>
                <a:gd name="T27" fmla="*/ 5624 h 5821"/>
                <a:gd name="T28" fmla="*/ 2223 w 4805"/>
                <a:gd name="T29" fmla="*/ 3365 h 5821"/>
                <a:gd name="T30" fmla="*/ 2203 w 4805"/>
                <a:gd name="T31" fmla="*/ 3771 h 5821"/>
                <a:gd name="T32" fmla="*/ 2137 w 4805"/>
                <a:gd name="T33" fmla="*/ 3831 h 5821"/>
                <a:gd name="T34" fmla="*/ 1896 w 4805"/>
                <a:gd name="T35" fmla="*/ 3556 h 5821"/>
                <a:gd name="T36" fmla="*/ 1883 w 4805"/>
                <a:gd name="T37" fmla="*/ 3118 h 5821"/>
                <a:gd name="T38" fmla="*/ 1981 w 4805"/>
                <a:gd name="T39" fmla="*/ 3059 h 5821"/>
                <a:gd name="T40" fmla="*/ 2197 w 4805"/>
                <a:gd name="T41" fmla="*/ 3182 h 5821"/>
                <a:gd name="T42" fmla="*/ 2223 w 4805"/>
                <a:gd name="T43" fmla="*/ 3365 h 5821"/>
                <a:gd name="T44" fmla="*/ 2582 w 4805"/>
                <a:gd name="T45" fmla="*/ 3365 h 5821"/>
                <a:gd name="T46" fmla="*/ 2607 w 4805"/>
                <a:gd name="T47" fmla="*/ 3182 h 5821"/>
                <a:gd name="T48" fmla="*/ 2824 w 4805"/>
                <a:gd name="T49" fmla="*/ 3059 h 5821"/>
                <a:gd name="T50" fmla="*/ 2922 w 4805"/>
                <a:gd name="T51" fmla="*/ 3118 h 5821"/>
                <a:gd name="T52" fmla="*/ 2909 w 4805"/>
                <a:gd name="T53" fmla="*/ 3556 h 5821"/>
                <a:gd name="T54" fmla="*/ 2668 w 4805"/>
                <a:gd name="T55" fmla="*/ 3831 h 5821"/>
                <a:gd name="T56" fmla="*/ 2602 w 4805"/>
                <a:gd name="T57" fmla="*/ 3771 h 5821"/>
                <a:gd name="T58" fmla="*/ 1589 w 4805"/>
                <a:gd name="T59" fmla="*/ 1869 h 5821"/>
                <a:gd name="T60" fmla="*/ 1521 w 4805"/>
                <a:gd name="T61" fmla="*/ 1799 h 5821"/>
                <a:gd name="T62" fmla="*/ 1491 w 4805"/>
                <a:gd name="T63" fmla="*/ 1634 h 5821"/>
                <a:gd name="T64" fmla="*/ 1584 w 4805"/>
                <a:gd name="T65" fmla="*/ 1567 h 5821"/>
                <a:gd name="T66" fmla="*/ 1621 w 4805"/>
                <a:gd name="T67" fmla="*/ 1388 h 5821"/>
                <a:gd name="T68" fmla="*/ 2455 w 4805"/>
                <a:gd name="T69" fmla="*/ 1414 h 5821"/>
                <a:gd name="T70" fmla="*/ 3126 w 4805"/>
                <a:gd name="T71" fmla="*/ 1540 h 5821"/>
                <a:gd name="T72" fmla="*/ 3211 w 4805"/>
                <a:gd name="T73" fmla="*/ 1567 h 5821"/>
                <a:gd name="T74" fmla="*/ 3314 w 4805"/>
                <a:gd name="T75" fmla="*/ 1634 h 5821"/>
                <a:gd name="T76" fmla="*/ 3284 w 4805"/>
                <a:gd name="T77" fmla="*/ 1799 h 5821"/>
                <a:gd name="T78" fmla="*/ 3216 w 4805"/>
                <a:gd name="T79" fmla="*/ 1869 h 5821"/>
                <a:gd name="T80" fmla="*/ 2582 w 4805"/>
                <a:gd name="T81" fmla="*/ 2763 h 5821"/>
                <a:gd name="T82" fmla="*/ 1828 w 4805"/>
                <a:gd name="T83" fmla="*/ 2421 h 5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05" h="5821">
                  <a:moveTo>
                    <a:pt x="3967" y="3187"/>
                  </a:moveTo>
                  <a:lnTo>
                    <a:pt x="3226" y="2963"/>
                  </a:lnTo>
                  <a:cubicBezTo>
                    <a:pt x="3208" y="2908"/>
                    <a:pt x="3168" y="2861"/>
                    <a:pt x="3113" y="2822"/>
                  </a:cubicBezTo>
                  <a:cubicBezTo>
                    <a:pt x="3174" y="2754"/>
                    <a:pt x="3225" y="2685"/>
                    <a:pt x="3265" y="2628"/>
                  </a:cubicBezTo>
                  <a:cubicBezTo>
                    <a:pt x="3358" y="2493"/>
                    <a:pt x="3435" y="2348"/>
                    <a:pt x="3489" y="2208"/>
                  </a:cubicBezTo>
                  <a:cubicBezTo>
                    <a:pt x="3515" y="2149"/>
                    <a:pt x="3538" y="2089"/>
                    <a:pt x="3556" y="2031"/>
                  </a:cubicBezTo>
                  <a:cubicBezTo>
                    <a:pt x="3628" y="1970"/>
                    <a:pt x="3671" y="1880"/>
                    <a:pt x="3671" y="1785"/>
                  </a:cubicBezTo>
                  <a:lnTo>
                    <a:pt x="3671" y="1553"/>
                  </a:lnTo>
                  <a:cubicBezTo>
                    <a:pt x="3671" y="1486"/>
                    <a:pt x="3650" y="1421"/>
                    <a:pt x="3611" y="1367"/>
                  </a:cubicBezTo>
                  <a:lnTo>
                    <a:pt x="3611" y="1040"/>
                  </a:lnTo>
                  <a:cubicBezTo>
                    <a:pt x="3611" y="467"/>
                    <a:pt x="3144" y="0"/>
                    <a:pt x="2571" y="0"/>
                  </a:cubicBezTo>
                  <a:lnTo>
                    <a:pt x="2234" y="0"/>
                  </a:lnTo>
                  <a:cubicBezTo>
                    <a:pt x="1660" y="0"/>
                    <a:pt x="1194" y="467"/>
                    <a:pt x="1194" y="1040"/>
                  </a:cubicBezTo>
                  <a:lnTo>
                    <a:pt x="1194" y="1367"/>
                  </a:lnTo>
                  <a:cubicBezTo>
                    <a:pt x="1155" y="1421"/>
                    <a:pt x="1134" y="1486"/>
                    <a:pt x="1134" y="1553"/>
                  </a:cubicBezTo>
                  <a:lnTo>
                    <a:pt x="1134" y="1785"/>
                  </a:lnTo>
                  <a:cubicBezTo>
                    <a:pt x="1134" y="1880"/>
                    <a:pt x="1177" y="1970"/>
                    <a:pt x="1249" y="2031"/>
                  </a:cubicBezTo>
                  <a:cubicBezTo>
                    <a:pt x="1267" y="2089"/>
                    <a:pt x="1290" y="2149"/>
                    <a:pt x="1316" y="2208"/>
                  </a:cubicBezTo>
                  <a:cubicBezTo>
                    <a:pt x="1370" y="2348"/>
                    <a:pt x="1447" y="2493"/>
                    <a:pt x="1540" y="2628"/>
                  </a:cubicBezTo>
                  <a:cubicBezTo>
                    <a:pt x="1579" y="2685"/>
                    <a:pt x="1631" y="2754"/>
                    <a:pt x="1692" y="2822"/>
                  </a:cubicBezTo>
                  <a:cubicBezTo>
                    <a:pt x="1637" y="2861"/>
                    <a:pt x="1597" y="2908"/>
                    <a:pt x="1579" y="2963"/>
                  </a:cubicBezTo>
                  <a:lnTo>
                    <a:pt x="837" y="3187"/>
                  </a:lnTo>
                  <a:cubicBezTo>
                    <a:pt x="315" y="3337"/>
                    <a:pt x="2" y="5593"/>
                    <a:pt x="2" y="5593"/>
                  </a:cubicBezTo>
                  <a:lnTo>
                    <a:pt x="2" y="5593"/>
                  </a:lnTo>
                  <a:cubicBezTo>
                    <a:pt x="1" y="5603"/>
                    <a:pt x="0" y="5613"/>
                    <a:pt x="0" y="5624"/>
                  </a:cubicBezTo>
                  <a:cubicBezTo>
                    <a:pt x="0" y="5733"/>
                    <a:pt x="88" y="5821"/>
                    <a:pt x="197" y="5821"/>
                  </a:cubicBezTo>
                  <a:lnTo>
                    <a:pt x="4608" y="5821"/>
                  </a:lnTo>
                  <a:cubicBezTo>
                    <a:pt x="4717" y="5821"/>
                    <a:pt x="4805" y="5733"/>
                    <a:pt x="4805" y="5624"/>
                  </a:cubicBezTo>
                  <a:cubicBezTo>
                    <a:pt x="4805" y="5530"/>
                    <a:pt x="4490" y="3337"/>
                    <a:pt x="3967" y="3187"/>
                  </a:cubicBezTo>
                  <a:close/>
                  <a:moveTo>
                    <a:pt x="2223" y="3365"/>
                  </a:moveTo>
                  <a:cubicBezTo>
                    <a:pt x="2235" y="3379"/>
                    <a:pt x="2241" y="3398"/>
                    <a:pt x="2239" y="3417"/>
                  </a:cubicBezTo>
                  <a:lnTo>
                    <a:pt x="2203" y="3771"/>
                  </a:lnTo>
                  <a:cubicBezTo>
                    <a:pt x="2200" y="3799"/>
                    <a:pt x="2181" y="3821"/>
                    <a:pt x="2154" y="3829"/>
                  </a:cubicBezTo>
                  <a:cubicBezTo>
                    <a:pt x="2148" y="3830"/>
                    <a:pt x="2142" y="3831"/>
                    <a:pt x="2137" y="3831"/>
                  </a:cubicBezTo>
                  <a:cubicBezTo>
                    <a:pt x="2116" y="3831"/>
                    <a:pt x="2096" y="3822"/>
                    <a:pt x="2083" y="3805"/>
                  </a:cubicBezTo>
                  <a:lnTo>
                    <a:pt x="1896" y="3556"/>
                  </a:lnTo>
                  <a:cubicBezTo>
                    <a:pt x="1887" y="3545"/>
                    <a:pt x="1882" y="3530"/>
                    <a:pt x="1883" y="3516"/>
                  </a:cubicBezTo>
                  <a:lnTo>
                    <a:pt x="1883" y="3118"/>
                  </a:lnTo>
                  <a:cubicBezTo>
                    <a:pt x="1883" y="3094"/>
                    <a:pt x="1895" y="3073"/>
                    <a:pt x="1915" y="3060"/>
                  </a:cubicBezTo>
                  <a:cubicBezTo>
                    <a:pt x="1935" y="3048"/>
                    <a:pt x="1960" y="3048"/>
                    <a:pt x="1981" y="3059"/>
                  </a:cubicBezTo>
                  <a:cubicBezTo>
                    <a:pt x="2035" y="3087"/>
                    <a:pt x="2090" y="3107"/>
                    <a:pt x="2142" y="3116"/>
                  </a:cubicBezTo>
                  <a:cubicBezTo>
                    <a:pt x="2174" y="3122"/>
                    <a:pt x="2197" y="3150"/>
                    <a:pt x="2197" y="3182"/>
                  </a:cubicBezTo>
                  <a:lnTo>
                    <a:pt x="2197" y="3348"/>
                  </a:lnTo>
                  <a:cubicBezTo>
                    <a:pt x="2207" y="3352"/>
                    <a:pt x="2216" y="3358"/>
                    <a:pt x="2223" y="3365"/>
                  </a:cubicBezTo>
                  <a:close/>
                  <a:moveTo>
                    <a:pt x="2565" y="3417"/>
                  </a:moveTo>
                  <a:cubicBezTo>
                    <a:pt x="2563" y="3398"/>
                    <a:pt x="2570" y="3379"/>
                    <a:pt x="2582" y="3365"/>
                  </a:cubicBezTo>
                  <a:cubicBezTo>
                    <a:pt x="2589" y="3358"/>
                    <a:pt x="2598" y="3352"/>
                    <a:pt x="2607" y="3348"/>
                  </a:cubicBezTo>
                  <a:lnTo>
                    <a:pt x="2607" y="3182"/>
                  </a:lnTo>
                  <a:cubicBezTo>
                    <a:pt x="2607" y="3150"/>
                    <a:pt x="2631" y="3122"/>
                    <a:pt x="2662" y="3116"/>
                  </a:cubicBezTo>
                  <a:cubicBezTo>
                    <a:pt x="2715" y="3107"/>
                    <a:pt x="2770" y="3087"/>
                    <a:pt x="2824" y="3059"/>
                  </a:cubicBezTo>
                  <a:cubicBezTo>
                    <a:pt x="2845" y="3048"/>
                    <a:pt x="2870" y="3048"/>
                    <a:pt x="2890" y="3061"/>
                  </a:cubicBezTo>
                  <a:cubicBezTo>
                    <a:pt x="2910" y="3073"/>
                    <a:pt x="2922" y="3094"/>
                    <a:pt x="2922" y="3118"/>
                  </a:cubicBezTo>
                  <a:lnTo>
                    <a:pt x="2922" y="3516"/>
                  </a:lnTo>
                  <a:cubicBezTo>
                    <a:pt x="2922" y="3530"/>
                    <a:pt x="2917" y="3545"/>
                    <a:pt x="2909" y="3556"/>
                  </a:cubicBezTo>
                  <a:lnTo>
                    <a:pt x="2721" y="3804"/>
                  </a:lnTo>
                  <a:cubicBezTo>
                    <a:pt x="2709" y="3821"/>
                    <a:pt x="2689" y="3831"/>
                    <a:pt x="2668" y="3831"/>
                  </a:cubicBezTo>
                  <a:cubicBezTo>
                    <a:pt x="2662" y="3831"/>
                    <a:pt x="2656" y="3830"/>
                    <a:pt x="2650" y="3829"/>
                  </a:cubicBezTo>
                  <a:cubicBezTo>
                    <a:pt x="2624" y="3821"/>
                    <a:pt x="2605" y="3798"/>
                    <a:pt x="2602" y="3771"/>
                  </a:cubicBezTo>
                  <a:lnTo>
                    <a:pt x="2565" y="3417"/>
                  </a:lnTo>
                  <a:close/>
                  <a:moveTo>
                    <a:pt x="1589" y="1869"/>
                  </a:moveTo>
                  <a:lnTo>
                    <a:pt x="1586" y="1841"/>
                  </a:lnTo>
                  <a:lnTo>
                    <a:pt x="1521" y="1799"/>
                  </a:lnTo>
                  <a:cubicBezTo>
                    <a:pt x="1502" y="1787"/>
                    <a:pt x="1491" y="1766"/>
                    <a:pt x="1491" y="1743"/>
                  </a:cubicBezTo>
                  <a:lnTo>
                    <a:pt x="1491" y="1634"/>
                  </a:lnTo>
                  <a:cubicBezTo>
                    <a:pt x="1491" y="1597"/>
                    <a:pt x="1520" y="1567"/>
                    <a:pt x="1557" y="1567"/>
                  </a:cubicBezTo>
                  <a:lnTo>
                    <a:pt x="1584" y="1567"/>
                  </a:lnTo>
                  <a:lnTo>
                    <a:pt x="1584" y="1448"/>
                  </a:lnTo>
                  <a:cubicBezTo>
                    <a:pt x="1584" y="1423"/>
                    <a:pt x="1599" y="1400"/>
                    <a:pt x="1621" y="1388"/>
                  </a:cubicBezTo>
                  <a:cubicBezTo>
                    <a:pt x="1713" y="1343"/>
                    <a:pt x="1895" y="1266"/>
                    <a:pt x="2084" y="1266"/>
                  </a:cubicBezTo>
                  <a:cubicBezTo>
                    <a:pt x="2234" y="1266"/>
                    <a:pt x="2359" y="1316"/>
                    <a:pt x="2455" y="1414"/>
                  </a:cubicBezTo>
                  <a:cubicBezTo>
                    <a:pt x="2574" y="1538"/>
                    <a:pt x="2711" y="1600"/>
                    <a:pt x="2863" y="1600"/>
                  </a:cubicBezTo>
                  <a:cubicBezTo>
                    <a:pt x="2949" y="1600"/>
                    <a:pt x="3037" y="1580"/>
                    <a:pt x="3126" y="1540"/>
                  </a:cubicBezTo>
                  <a:cubicBezTo>
                    <a:pt x="3147" y="1530"/>
                    <a:pt x="3171" y="1532"/>
                    <a:pt x="3190" y="1545"/>
                  </a:cubicBezTo>
                  <a:cubicBezTo>
                    <a:pt x="3199" y="1550"/>
                    <a:pt x="3206" y="1558"/>
                    <a:pt x="3211" y="1567"/>
                  </a:cubicBezTo>
                  <a:lnTo>
                    <a:pt x="3248" y="1567"/>
                  </a:lnTo>
                  <a:cubicBezTo>
                    <a:pt x="3284" y="1567"/>
                    <a:pt x="3314" y="1597"/>
                    <a:pt x="3314" y="1634"/>
                  </a:cubicBezTo>
                  <a:lnTo>
                    <a:pt x="3314" y="1743"/>
                  </a:lnTo>
                  <a:cubicBezTo>
                    <a:pt x="3314" y="1766"/>
                    <a:pt x="3303" y="1787"/>
                    <a:pt x="3284" y="1799"/>
                  </a:cubicBezTo>
                  <a:lnTo>
                    <a:pt x="3219" y="1841"/>
                  </a:lnTo>
                  <a:lnTo>
                    <a:pt x="3216" y="1869"/>
                  </a:lnTo>
                  <a:cubicBezTo>
                    <a:pt x="3195" y="2028"/>
                    <a:pt x="3105" y="2235"/>
                    <a:pt x="2976" y="2421"/>
                  </a:cubicBezTo>
                  <a:cubicBezTo>
                    <a:pt x="2813" y="2658"/>
                    <a:pt x="2661" y="2763"/>
                    <a:pt x="2582" y="2763"/>
                  </a:cubicBezTo>
                  <a:lnTo>
                    <a:pt x="2223" y="2763"/>
                  </a:lnTo>
                  <a:cubicBezTo>
                    <a:pt x="2144" y="2763"/>
                    <a:pt x="1991" y="2658"/>
                    <a:pt x="1828" y="2421"/>
                  </a:cubicBezTo>
                  <a:cubicBezTo>
                    <a:pt x="1700" y="2235"/>
                    <a:pt x="1610" y="2028"/>
                    <a:pt x="1589" y="1869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miter lim="400000"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>
                <a:lnSpc>
                  <a:spcPct val="100000"/>
                </a:lnSpc>
                <a:spcBef>
                  <a:spcPts val="0"/>
                </a:spcBef>
                <a:defRPr sz="1500" cap="all" spc="75"/>
              </a:pPr>
              <a:endParaRPr/>
            </a:p>
          </p:txBody>
        </p:sp>
        <p:sp>
          <p:nvSpPr>
            <p:cNvPr id="26" name="îṩľïḍè">
              <a:extLst>
                <a:ext uri="{FF2B5EF4-FFF2-40B4-BE49-F238E27FC236}">
                  <a16:creationId xmlns:a16="http://schemas.microsoft.com/office/drawing/2014/main" id="{C7B73D15-A39B-41FF-99B5-1C2DA8708065}"/>
                </a:ext>
              </a:extLst>
            </p:cNvPr>
            <p:cNvSpPr/>
            <p:nvPr/>
          </p:nvSpPr>
          <p:spPr>
            <a:xfrm>
              <a:off x="7321915" y="2876768"/>
              <a:ext cx="195962" cy="237050"/>
            </a:xfrm>
            <a:custGeom>
              <a:avLst/>
              <a:gdLst>
                <a:gd name="T0" fmla="*/ 3226 w 4805"/>
                <a:gd name="T1" fmla="*/ 2963 h 5821"/>
                <a:gd name="T2" fmla="*/ 3265 w 4805"/>
                <a:gd name="T3" fmla="*/ 2628 h 5821"/>
                <a:gd name="T4" fmla="*/ 3556 w 4805"/>
                <a:gd name="T5" fmla="*/ 2031 h 5821"/>
                <a:gd name="T6" fmla="*/ 3671 w 4805"/>
                <a:gd name="T7" fmla="*/ 1553 h 5821"/>
                <a:gd name="T8" fmla="*/ 3611 w 4805"/>
                <a:gd name="T9" fmla="*/ 1040 h 5821"/>
                <a:gd name="T10" fmla="*/ 2234 w 4805"/>
                <a:gd name="T11" fmla="*/ 0 h 5821"/>
                <a:gd name="T12" fmla="*/ 1194 w 4805"/>
                <a:gd name="T13" fmla="*/ 1367 h 5821"/>
                <a:gd name="T14" fmla="*/ 1134 w 4805"/>
                <a:gd name="T15" fmla="*/ 1785 h 5821"/>
                <a:gd name="T16" fmla="*/ 1316 w 4805"/>
                <a:gd name="T17" fmla="*/ 2208 h 5821"/>
                <a:gd name="T18" fmla="*/ 1692 w 4805"/>
                <a:gd name="T19" fmla="*/ 2822 h 5821"/>
                <a:gd name="T20" fmla="*/ 837 w 4805"/>
                <a:gd name="T21" fmla="*/ 3187 h 5821"/>
                <a:gd name="T22" fmla="*/ 2 w 4805"/>
                <a:gd name="T23" fmla="*/ 5593 h 5821"/>
                <a:gd name="T24" fmla="*/ 197 w 4805"/>
                <a:gd name="T25" fmla="*/ 5821 h 5821"/>
                <a:gd name="T26" fmla="*/ 4805 w 4805"/>
                <a:gd name="T27" fmla="*/ 5624 h 5821"/>
                <a:gd name="T28" fmla="*/ 2223 w 4805"/>
                <a:gd name="T29" fmla="*/ 3365 h 5821"/>
                <a:gd name="T30" fmla="*/ 2203 w 4805"/>
                <a:gd name="T31" fmla="*/ 3771 h 5821"/>
                <a:gd name="T32" fmla="*/ 2137 w 4805"/>
                <a:gd name="T33" fmla="*/ 3831 h 5821"/>
                <a:gd name="T34" fmla="*/ 1896 w 4805"/>
                <a:gd name="T35" fmla="*/ 3556 h 5821"/>
                <a:gd name="T36" fmla="*/ 1883 w 4805"/>
                <a:gd name="T37" fmla="*/ 3118 h 5821"/>
                <a:gd name="T38" fmla="*/ 1981 w 4805"/>
                <a:gd name="T39" fmla="*/ 3059 h 5821"/>
                <a:gd name="T40" fmla="*/ 2197 w 4805"/>
                <a:gd name="T41" fmla="*/ 3182 h 5821"/>
                <a:gd name="T42" fmla="*/ 2223 w 4805"/>
                <a:gd name="T43" fmla="*/ 3365 h 5821"/>
                <a:gd name="T44" fmla="*/ 2582 w 4805"/>
                <a:gd name="T45" fmla="*/ 3365 h 5821"/>
                <a:gd name="T46" fmla="*/ 2607 w 4805"/>
                <a:gd name="T47" fmla="*/ 3182 h 5821"/>
                <a:gd name="T48" fmla="*/ 2824 w 4805"/>
                <a:gd name="T49" fmla="*/ 3059 h 5821"/>
                <a:gd name="T50" fmla="*/ 2922 w 4805"/>
                <a:gd name="T51" fmla="*/ 3118 h 5821"/>
                <a:gd name="T52" fmla="*/ 2909 w 4805"/>
                <a:gd name="T53" fmla="*/ 3556 h 5821"/>
                <a:gd name="T54" fmla="*/ 2668 w 4805"/>
                <a:gd name="T55" fmla="*/ 3831 h 5821"/>
                <a:gd name="T56" fmla="*/ 2602 w 4805"/>
                <a:gd name="T57" fmla="*/ 3771 h 5821"/>
                <a:gd name="T58" fmla="*/ 1589 w 4805"/>
                <a:gd name="T59" fmla="*/ 1869 h 5821"/>
                <a:gd name="T60" fmla="*/ 1521 w 4805"/>
                <a:gd name="T61" fmla="*/ 1799 h 5821"/>
                <a:gd name="T62" fmla="*/ 1491 w 4805"/>
                <a:gd name="T63" fmla="*/ 1634 h 5821"/>
                <a:gd name="T64" fmla="*/ 1584 w 4805"/>
                <a:gd name="T65" fmla="*/ 1567 h 5821"/>
                <a:gd name="T66" fmla="*/ 1621 w 4805"/>
                <a:gd name="T67" fmla="*/ 1388 h 5821"/>
                <a:gd name="T68" fmla="*/ 2455 w 4805"/>
                <a:gd name="T69" fmla="*/ 1414 h 5821"/>
                <a:gd name="T70" fmla="*/ 3126 w 4805"/>
                <a:gd name="T71" fmla="*/ 1540 h 5821"/>
                <a:gd name="T72" fmla="*/ 3211 w 4805"/>
                <a:gd name="T73" fmla="*/ 1567 h 5821"/>
                <a:gd name="T74" fmla="*/ 3314 w 4805"/>
                <a:gd name="T75" fmla="*/ 1634 h 5821"/>
                <a:gd name="T76" fmla="*/ 3284 w 4805"/>
                <a:gd name="T77" fmla="*/ 1799 h 5821"/>
                <a:gd name="T78" fmla="*/ 3216 w 4805"/>
                <a:gd name="T79" fmla="*/ 1869 h 5821"/>
                <a:gd name="T80" fmla="*/ 2582 w 4805"/>
                <a:gd name="T81" fmla="*/ 2763 h 5821"/>
                <a:gd name="T82" fmla="*/ 1828 w 4805"/>
                <a:gd name="T83" fmla="*/ 2421 h 5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05" h="5821">
                  <a:moveTo>
                    <a:pt x="3967" y="3187"/>
                  </a:moveTo>
                  <a:lnTo>
                    <a:pt x="3226" y="2963"/>
                  </a:lnTo>
                  <a:cubicBezTo>
                    <a:pt x="3208" y="2908"/>
                    <a:pt x="3168" y="2861"/>
                    <a:pt x="3113" y="2822"/>
                  </a:cubicBezTo>
                  <a:cubicBezTo>
                    <a:pt x="3174" y="2754"/>
                    <a:pt x="3225" y="2685"/>
                    <a:pt x="3265" y="2628"/>
                  </a:cubicBezTo>
                  <a:cubicBezTo>
                    <a:pt x="3358" y="2493"/>
                    <a:pt x="3435" y="2348"/>
                    <a:pt x="3489" y="2208"/>
                  </a:cubicBezTo>
                  <a:cubicBezTo>
                    <a:pt x="3515" y="2149"/>
                    <a:pt x="3538" y="2089"/>
                    <a:pt x="3556" y="2031"/>
                  </a:cubicBezTo>
                  <a:cubicBezTo>
                    <a:pt x="3628" y="1970"/>
                    <a:pt x="3671" y="1880"/>
                    <a:pt x="3671" y="1785"/>
                  </a:cubicBezTo>
                  <a:lnTo>
                    <a:pt x="3671" y="1553"/>
                  </a:lnTo>
                  <a:cubicBezTo>
                    <a:pt x="3671" y="1486"/>
                    <a:pt x="3650" y="1421"/>
                    <a:pt x="3611" y="1367"/>
                  </a:cubicBezTo>
                  <a:lnTo>
                    <a:pt x="3611" y="1040"/>
                  </a:lnTo>
                  <a:cubicBezTo>
                    <a:pt x="3611" y="467"/>
                    <a:pt x="3144" y="0"/>
                    <a:pt x="2571" y="0"/>
                  </a:cubicBezTo>
                  <a:lnTo>
                    <a:pt x="2234" y="0"/>
                  </a:lnTo>
                  <a:cubicBezTo>
                    <a:pt x="1660" y="0"/>
                    <a:pt x="1194" y="467"/>
                    <a:pt x="1194" y="1040"/>
                  </a:cubicBezTo>
                  <a:lnTo>
                    <a:pt x="1194" y="1367"/>
                  </a:lnTo>
                  <a:cubicBezTo>
                    <a:pt x="1155" y="1421"/>
                    <a:pt x="1134" y="1486"/>
                    <a:pt x="1134" y="1553"/>
                  </a:cubicBezTo>
                  <a:lnTo>
                    <a:pt x="1134" y="1785"/>
                  </a:lnTo>
                  <a:cubicBezTo>
                    <a:pt x="1134" y="1880"/>
                    <a:pt x="1177" y="1970"/>
                    <a:pt x="1249" y="2031"/>
                  </a:cubicBezTo>
                  <a:cubicBezTo>
                    <a:pt x="1267" y="2089"/>
                    <a:pt x="1290" y="2149"/>
                    <a:pt x="1316" y="2208"/>
                  </a:cubicBezTo>
                  <a:cubicBezTo>
                    <a:pt x="1370" y="2348"/>
                    <a:pt x="1447" y="2493"/>
                    <a:pt x="1540" y="2628"/>
                  </a:cubicBezTo>
                  <a:cubicBezTo>
                    <a:pt x="1579" y="2685"/>
                    <a:pt x="1631" y="2754"/>
                    <a:pt x="1692" y="2822"/>
                  </a:cubicBezTo>
                  <a:cubicBezTo>
                    <a:pt x="1637" y="2861"/>
                    <a:pt x="1597" y="2908"/>
                    <a:pt x="1579" y="2963"/>
                  </a:cubicBezTo>
                  <a:lnTo>
                    <a:pt x="837" y="3187"/>
                  </a:lnTo>
                  <a:cubicBezTo>
                    <a:pt x="315" y="3337"/>
                    <a:pt x="2" y="5593"/>
                    <a:pt x="2" y="5593"/>
                  </a:cubicBezTo>
                  <a:lnTo>
                    <a:pt x="2" y="5593"/>
                  </a:lnTo>
                  <a:cubicBezTo>
                    <a:pt x="1" y="5603"/>
                    <a:pt x="0" y="5613"/>
                    <a:pt x="0" y="5624"/>
                  </a:cubicBezTo>
                  <a:cubicBezTo>
                    <a:pt x="0" y="5733"/>
                    <a:pt x="88" y="5821"/>
                    <a:pt x="197" y="5821"/>
                  </a:cubicBezTo>
                  <a:lnTo>
                    <a:pt x="4608" y="5821"/>
                  </a:lnTo>
                  <a:cubicBezTo>
                    <a:pt x="4717" y="5821"/>
                    <a:pt x="4805" y="5733"/>
                    <a:pt x="4805" y="5624"/>
                  </a:cubicBezTo>
                  <a:cubicBezTo>
                    <a:pt x="4805" y="5530"/>
                    <a:pt x="4490" y="3337"/>
                    <a:pt x="3967" y="3187"/>
                  </a:cubicBezTo>
                  <a:close/>
                  <a:moveTo>
                    <a:pt x="2223" y="3365"/>
                  </a:moveTo>
                  <a:cubicBezTo>
                    <a:pt x="2235" y="3379"/>
                    <a:pt x="2241" y="3398"/>
                    <a:pt x="2239" y="3417"/>
                  </a:cubicBezTo>
                  <a:lnTo>
                    <a:pt x="2203" y="3771"/>
                  </a:lnTo>
                  <a:cubicBezTo>
                    <a:pt x="2200" y="3799"/>
                    <a:pt x="2181" y="3821"/>
                    <a:pt x="2154" y="3829"/>
                  </a:cubicBezTo>
                  <a:cubicBezTo>
                    <a:pt x="2148" y="3830"/>
                    <a:pt x="2142" y="3831"/>
                    <a:pt x="2137" y="3831"/>
                  </a:cubicBezTo>
                  <a:cubicBezTo>
                    <a:pt x="2116" y="3831"/>
                    <a:pt x="2096" y="3822"/>
                    <a:pt x="2083" y="3805"/>
                  </a:cubicBezTo>
                  <a:lnTo>
                    <a:pt x="1896" y="3556"/>
                  </a:lnTo>
                  <a:cubicBezTo>
                    <a:pt x="1887" y="3545"/>
                    <a:pt x="1882" y="3530"/>
                    <a:pt x="1883" y="3516"/>
                  </a:cubicBezTo>
                  <a:lnTo>
                    <a:pt x="1883" y="3118"/>
                  </a:lnTo>
                  <a:cubicBezTo>
                    <a:pt x="1883" y="3094"/>
                    <a:pt x="1895" y="3073"/>
                    <a:pt x="1915" y="3060"/>
                  </a:cubicBezTo>
                  <a:cubicBezTo>
                    <a:pt x="1935" y="3048"/>
                    <a:pt x="1960" y="3048"/>
                    <a:pt x="1981" y="3059"/>
                  </a:cubicBezTo>
                  <a:cubicBezTo>
                    <a:pt x="2035" y="3087"/>
                    <a:pt x="2090" y="3107"/>
                    <a:pt x="2142" y="3116"/>
                  </a:cubicBezTo>
                  <a:cubicBezTo>
                    <a:pt x="2174" y="3122"/>
                    <a:pt x="2197" y="3150"/>
                    <a:pt x="2197" y="3182"/>
                  </a:cubicBezTo>
                  <a:lnTo>
                    <a:pt x="2197" y="3348"/>
                  </a:lnTo>
                  <a:cubicBezTo>
                    <a:pt x="2207" y="3352"/>
                    <a:pt x="2216" y="3358"/>
                    <a:pt x="2223" y="3365"/>
                  </a:cubicBezTo>
                  <a:close/>
                  <a:moveTo>
                    <a:pt x="2565" y="3417"/>
                  </a:moveTo>
                  <a:cubicBezTo>
                    <a:pt x="2563" y="3398"/>
                    <a:pt x="2570" y="3379"/>
                    <a:pt x="2582" y="3365"/>
                  </a:cubicBezTo>
                  <a:cubicBezTo>
                    <a:pt x="2589" y="3358"/>
                    <a:pt x="2598" y="3352"/>
                    <a:pt x="2607" y="3348"/>
                  </a:cubicBezTo>
                  <a:lnTo>
                    <a:pt x="2607" y="3182"/>
                  </a:lnTo>
                  <a:cubicBezTo>
                    <a:pt x="2607" y="3150"/>
                    <a:pt x="2631" y="3122"/>
                    <a:pt x="2662" y="3116"/>
                  </a:cubicBezTo>
                  <a:cubicBezTo>
                    <a:pt x="2715" y="3107"/>
                    <a:pt x="2770" y="3087"/>
                    <a:pt x="2824" y="3059"/>
                  </a:cubicBezTo>
                  <a:cubicBezTo>
                    <a:pt x="2845" y="3048"/>
                    <a:pt x="2870" y="3048"/>
                    <a:pt x="2890" y="3061"/>
                  </a:cubicBezTo>
                  <a:cubicBezTo>
                    <a:pt x="2910" y="3073"/>
                    <a:pt x="2922" y="3094"/>
                    <a:pt x="2922" y="3118"/>
                  </a:cubicBezTo>
                  <a:lnTo>
                    <a:pt x="2922" y="3516"/>
                  </a:lnTo>
                  <a:cubicBezTo>
                    <a:pt x="2922" y="3530"/>
                    <a:pt x="2917" y="3545"/>
                    <a:pt x="2909" y="3556"/>
                  </a:cubicBezTo>
                  <a:lnTo>
                    <a:pt x="2721" y="3804"/>
                  </a:lnTo>
                  <a:cubicBezTo>
                    <a:pt x="2709" y="3821"/>
                    <a:pt x="2689" y="3831"/>
                    <a:pt x="2668" y="3831"/>
                  </a:cubicBezTo>
                  <a:cubicBezTo>
                    <a:pt x="2662" y="3831"/>
                    <a:pt x="2656" y="3830"/>
                    <a:pt x="2650" y="3829"/>
                  </a:cubicBezTo>
                  <a:cubicBezTo>
                    <a:pt x="2624" y="3821"/>
                    <a:pt x="2605" y="3798"/>
                    <a:pt x="2602" y="3771"/>
                  </a:cubicBezTo>
                  <a:lnTo>
                    <a:pt x="2565" y="3417"/>
                  </a:lnTo>
                  <a:close/>
                  <a:moveTo>
                    <a:pt x="1589" y="1869"/>
                  </a:moveTo>
                  <a:lnTo>
                    <a:pt x="1586" y="1841"/>
                  </a:lnTo>
                  <a:lnTo>
                    <a:pt x="1521" y="1799"/>
                  </a:lnTo>
                  <a:cubicBezTo>
                    <a:pt x="1502" y="1787"/>
                    <a:pt x="1491" y="1766"/>
                    <a:pt x="1491" y="1743"/>
                  </a:cubicBezTo>
                  <a:lnTo>
                    <a:pt x="1491" y="1634"/>
                  </a:lnTo>
                  <a:cubicBezTo>
                    <a:pt x="1491" y="1597"/>
                    <a:pt x="1520" y="1567"/>
                    <a:pt x="1557" y="1567"/>
                  </a:cubicBezTo>
                  <a:lnTo>
                    <a:pt x="1584" y="1567"/>
                  </a:lnTo>
                  <a:lnTo>
                    <a:pt x="1584" y="1448"/>
                  </a:lnTo>
                  <a:cubicBezTo>
                    <a:pt x="1584" y="1423"/>
                    <a:pt x="1599" y="1400"/>
                    <a:pt x="1621" y="1388"/>
                  </a:cubicBezTo>
                  <a:cubicBezTo>
                    <a:pt x="1713" y="1343"/>
                    <a:pt x="1895" y="1266"/>
                    <a:pt x="2084" y="1266"/>
                  </a:cubicBezTo>
                  <a:cubicBezTo>
                    <a:pt x="2234" y="1266"/>
                    <a:pt x="2359" y="1316"/>
                    <a:pt x="2455" y="1414"/>
                  </a:cubicBezTo>
                  <a:cubicBezTo>
                    <a:pt x="2574" y="1538"/>
                    <a:pt x="2711" y="1600"/>
                    <a:pt x="2863" y="1600"/>
                  </a:cubicBezTo>
                  <a:cubicBezTo>
                    <a:pt x="2949" y="1600"/>
                    <a:pt x="3037" y="1580"/>
                    <a:pt x="3126" y="1540"/>
                  </a:cubicBezTo>
                  <a:cubicBezTo>
                    <a:pt x="3147" y="1530"/>
                    <a:pt x="3171" y="1532"/>
                    <a:pt x="3190" y="1545"/>
                  </a:cubicBezTo>
                  <a:cubicBezTo>
                    <a:pt x="3199" y="1550"/>
                    <a:pt x="3206" y="1558"/>
                    <a:pt x="3211" y="1567"/>
                  </a:cubicBezTo>
                  <a:lnTo>
                    <a:pt x="3248" y="1567"/>
                  </a:lnTo>
                  <a:cubicBezTo>
                    <a:pt x="3284" y="1567"/>
                    <a:pt x="3314" y="1597"/>
                    <a:pt x="3314" y="1634"/>
                  </a:cubicBezTo>
                  <a:lnTo>
                    <a:pt x="3314" y="1743"/>
                  </a:lnTo>
                  <a:cubicBezTo>
                    <a:pt x="3314" y="1766"/>
                    <a:pt x="3303" y="1787"/>
                    <a:pt x="3284" y="1799"/>
                  </a:cubicBezTo>
                  <a:lnTo>
                    <a:pt x="3219" y="1841"/>
                  </a:lnTo>
                  <a:lnTo>
                    <a:pt x="3216" y="1869"/>
                  </a:lnTo>
                  <a:cubicBezTo>
                    <a:pt x="3195" y="2028"/>
                    <a:pt x="3105" y="2235"/>
                    <a:pt x="2976" y="2421"/>
                  </a:cubicBezTo>
                  <a:cubicBezTo>
                    <a:pt x="2813" y="2658"/>
                    <a:pt x="2661" y="2763"/>
                    <a:pt x="2582" y="2763"/>
                  </a:cubicBezTo>
                  <a:lnTo>
                    <a:pt x="2223" y="2763"/>
                  </a:lnTo>
                  <a:cubicBezTo>
                    <a:pt x="2144" y="2763"/>
                    <a:pt x="1991" y="2658"/>
                    <a:pt x="1828" y="2421"/>
                  </a:cubicBezTo>
                  <a:cubicBezTo>
                    <a:pt x="1700" y="2235"/>
                    <a:pt x="1610" y="2028"/>
                    <a:pt x="1589" y="1869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miter lim="400000"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>
                <a:lnSpc>
                  <a:spcPct val="100000"/>
                </a:lnSpc>
                <a:spcBef>
                  <a:spcPts val="0"/>
                </a:spcBef>
                <a:defRPr sz="1500" cap="all" spc="75"/>
              </a:pPr>
              <a:endParaRPr/>
            </a:p>
          </p:txBody>
        </p:sp>
        <p:sp>
          <p:nvSpPr>
            <p:cNvPr id="27" name="ïṩḷïde">
              <a:extLst>
                <a:ext uri="{FF2B5EF4-FFF2-40B4-BE49-F238E27FC236}">
                  <a16:creationId xmlns:a16="http://schemas.microsoft.com/office/drawing/2014/main" id="{1F4A136C-33FE-42A8-BD9B-44DDCEA56320}"/>
                </a:ext>
              </a:extLst>
            </p:cNvPr>
            <p:cNvSpPr/>
            <p:nvPr/>
          </p:nvSpPr>
          <p:spPr>
            <a:xfrm>
              <a:off x="7300214" y="4204666"/>
              <a:ext cx="195962" cy="237050"/>
            </a:xfrm>
            <a:custGeom>
              <a:avLst/>
              <a:gdLst>
                <a:gd name="T0" fmla="*/ 3226 w 4805"/>
                <a:gd name="T1" fmla="*/ 2963 h 5821"/>
                <a:gd name="T2" fmla="*/ 3265 w 4805"/>
                <a:gd name="T3" fmla="*/ 2628 h 5821"/>
                <a:gd name="T4" fmla="*/ 3556 w 4805"/>
                <a:gd name="T5" fmla="*/ 2031 h 5821"/>
                <a:gd name="T6" fmla="*/ 3671 w 4805"/>
                <a:gd name="T7" fmla="*/ 1553 h 5821"/>
                <a:gd name="T8" fmla="*/ 3611 w 4805"/>
                <a:gd name="T9" fmla="*/ 1040 h 5821"/>
                <a:gd name="T10" fmla="*/ 2234 w 4805"/>
                <a:gd name="T11" fmla="*/ 0 h 5821"/>
                <a:gd name="T12" fmla="*/ 1194 w 4805"/>
                <a:gd name="T13" fmla="*/ 1367 h 5821"/>
                <a:gd name="T14" fmla="*/ 1134 w 4805"/>
                <a:gd name="T15" fmla="*/ 1785 h 5821"/>
                <a:gd name="T16" fmla="*/ 1316 w 4805"/>
                <a:gd name="T17" fmla="*/ 2208 h 5821"/>
                <a:gd name="T18" fmla="*/ 1692 w 4805"/>
                <a:gd name="T19" fmla="*/ 2822 h 5821"/>
                <a:gd name="T20" fmla="*/ 837 w 4805"/>
                <a:gd name="T21" fmla="*/ 3187 h 5821"/>
                <a:gd name="T22" fmla="*/ 2 w 4805"/>
                <a:gd name="T23" fmla="*/ 5593 h 5821"/>
                <a:gd name="T24" fmla="*/ 197 w 4805"/>
                <a:gd name="T25" fmla="*/ 5821 h 5821"/>
                <a:gd name="T26" fmla="*/ 4805 w 4805"/>
                <a:gd name="T27" fmla="*/ 5624 h 5821"/>
                <a:gd name="T28" fmla="*/ 2223 w 4805"/>
                <a:gd name="T29" fmla="*/ 3365 h 5821"/>
                <a:gd name="T30" fmla="*/ 2203 w 4805"/>
                <a:gd name="T31" fmla="*/ 3771 h 5821"/>
                <a:gd name="T32" fmla="*/ 2137 w 4805"/>
                <a:gd name="T33" fmla="*/ 3831 h 5821"/>
                <a:gd name="T34" fmla="*/ 1896 w 4805"/>
                <a:gd name="T35" fmla="*/ 3556 h 5821"/>
                <a:gd name="T36" fmla="*/ 1883 w 4805"/>
                <a:gd name="T37" fmla="*/ 3118 h 5821"/>
                <a:gd name="T38" fmla="*/ 1981 w 4805"/>
                <a:gd name="T39" fmla="*/ 3059 h 5821"/>
                <a:gd name="T40" fmla="*/ 2197 w 4805"/>
                <a:gd name="T41" fmla="*/ 3182 h 5821"/>
                <a:gd name="T42" fmla="*/ 2223 w 4805"/>
                <a:gd name="T43" fmla="*/ 3365 h 5821"/>
                <a:gd name="T44" fmla="*/ 2582 w 4805"/>
                <a:gd name="T45" fmla="*/ 3365 h 5821"/>
                <a:gd name="T46" fmla="*/ 2607 w 4805"/>
                <a:gd name="T47" fmla="*/ 3182 h 5821"/>
                <a:gd name="T48" fmla="*/ 2824 w 4805"/>
                <a:gd name="T49" fmla="*/ 3059 h 5821"/>
                <a:gd name="T50" fmla="*/ 2922 w 4805"/>
                <a:gd name="T51" fmla="*/ 3118 h 5821"/>
                <a:gd name="T52" fmla="*/ 2909 w 4805"/>
                <a:gd name="T53" fmla="*/ 3556 h 5821"/>
                <a:gd name="T54" fmla="*/ 2668 w 4805"/>
                <a:gd name="T55" fmla="*/ 3831 h 5821"/>
                <a:gd name="T56" fmla="*/ 2602 w 4805"/>
                <a:gd name="T57" fmla="*/ 3771 h 5821"/>
                <a:gd name="T58" fmla="*/ 1589 w 4805"/>
                <a:gd name="T59" fmla="*/ 1869 h 5821"/>
                <a:gd name="T60" fmla="*/ 1521 w 4805"/>
                <a:gd name="T61" fmla="*/ 1799 h 5821"/>
                <a:gd name="T62" fmla="*/ 1491 w 4805"/>
                <a:gd name="T63" fmla="*/ 1634 h 5821"/>
                <a:gd name="T64" fmla="*/ 1584 w 4805"/>
                <a:gd name="T65" fmla="*/ 1567 h 5821"/>
                <a:gd name="T66" fmla="*/ 1621 w 4805"/>
                <a:gd name="T67" fmla="*/ 1388 h 5821"/>
                <a:gd name="T68" fmla="*/ 2455 w 4805"/>
                <a:gd name="T69" fmla="*/ 1414 h 5821"/>
                <a:gd name="T70" fmla="*/ 3126 w 4805"/>
                <a:gd name="T71" fmla="*/ 1540 h 5821"/>
                <a:gd name="T72" fmla="*/ 3211 w 4805"/>
                <a:gd name="T73" fmla="*/ 1567 h 5821"/>
                <a:gd name="T74" fmla="*/ 3314 w 4805"/>
                <a:gd name="T75" fmla="*/ 1634 h 5821"/>
                <a:gd name="T76" fmla="*/ 3284 w 4805"/>
                <a:gd name="T77" fmla="*/ 1799 h 5821"/>
                <a:gd name="T78" fmla="*/ 3216 w 4805"/>
                <a:gd name="T79" fmla="*/ 1869 h 5821"/>
                <a:gd name="T80" fmla="*/ 2582 w 4805"/>
                <a:gd name="T81" fmla="*/ 2763 h 5821"/>
                <a:gd name="T82" fmla="*/ 1828 w 4805"/>
                <a:gd name="T83" fmla="*/ 2421 h 5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05" h="5821">
                  <a:moveTo>
                    <a:pt x="3967" y="3187"/>
                  </a:moveTo>
                  <a:lnTo>
                    <a:pt x="3226" y="2963"/>
                  </a:lnTo>
                  <a:cubicBezTo>
                    <a:pt x="3208" y="2908"/>
                    <a:pt x="3168" y="2861"/>
                    <a:pt x="3113" y="2822"/>
                  </a:cubicBezTo>
                  <a:cubicBezTo>
                    <a:pt x="3174" y="2754"/>
                    <a:pt x="3225" y="2685"/>
                    <a:pt x="3265" y="2628"/>
                  </a:cubicBezTo>
                  <a:cubicBezTo>
                    <a:pt x="3358" y="2493"/>
                    <a:pt x="3435" y="2348"/>
                    <a:pt x="3489" y="2208"/>
                  </a:cubicBezTo>
                  <a:cubicBezTo>
                    <a:pt x="3515" y="2149"/>
                    <a:pt x="3538" y="2089"/>
                    <a:pt x="3556" y="2031"/>
                  </a:cubicBezTo>
                  <a:cubicBezTo>
                    <a:pt x="3628" y="1970"/>
                    <a:pt x="3671" y="1880"/>
                    <a:pt x="3671" y="1785"/>
                  </a:cubicBezTo>
                  <a:lnTo>
                    <a:pt x="3671" y="1553"/>
                  </a:lnTo>
                  <a:cubicBezTo>
                    <a:pt x="3671" y="1486"/>
                    <a:pt x="3650" y="1421"/>
                    <a:pt x="3611" y="1367"/>
                  </a:cubicBezTo>
                  <a:lnTo>
                    <a:pt x="3611" y="1040"/>
                  </a:lnTo>
                  <a:cubicBezTo>
                    <a:pt x="3611" y="467"/>
                    <a:pt x="3144" y="0"/>
                    <a:pt x="2571" y="0"/>
                  </a:cubicBezTo>
                  <a:lnTo>
                    <a:pt x="2234" y="0"/>
                  </a:lnTo>
                  <a:cubicBezTo>
                    <a:pt x="1660" y="0"/>
                    <a:pt x="1194" y="467"/>
                    <a:pt x="1194" y="1040"/>
                  </a:cubicBezTo>
                  <a:lnTo>
                    <a:pt x="1194" y="1367"/>
                  </a:lnTo>
                  <a:cubicBezTo>
                    <a:pt x="1155" y="1421"/>
                    <a:pt x="1134" y="1486"/>
                    <a:pt x="1134" y="1553"/>
                  </a:cubicBezTo>
                  <a:lnTo>
                    <a:pt x="1134" y="1785"/>
                  </a:lnTo>
                  <a:cubicBezTo>
                    <a:pt x="1134" y="1880"/>
                    <a:pt x="1177" y="1970"/>
                    <a:pt x="1249" y="2031"/>
                  </a:cubicBezTo>
                  <a:cubicBezTo>
                    <a:pt x="1267" y="2089"/>
                    <a:pt x="1290" y="2149"/>
                    <a:pt x="1316" y="2208"/>
                  </a:cubicBezTo>
                  <a:cubicBezTo>
                    <a:pt x="1370" y="2348"/>
                    <a:pt x="1447" y="2493"/>
                    <a:pt x="1540" y="2628"/>
                  </a:cubicBezTo>
                  <a:cubicBezTo>
                    <a:pt x="1579" y="2685"/>
                    <a:pt x="1631" y="2754"/>
                    <a:pt x="1692" y="2822"/>
                  </a:cubicBezTo>
                  <a:cubicBezTo>
                    <a:pt x="1637" y="2861"/>
                    <a:pt x="1597" y="2908"/>
                    <a:pt x="1579" y="2963"/>
                  </a:cubicBezTo>
                  <a:lnTo>
                    <a:pt x="837" y="3187"/>
                  </a:lnTo>
                  <a:cubicBezTo>
                    <a:pt x="315" y="3337"/>
                    <a:pt x="2" y="5593"/>
                    <a:pt x="2" y="5593"/>
                  </a:cubicBezTo>
                  <a:lnTo>
                    <a:pt x="2" y="5593"/>
                  </a:lnTo>
                  <a:cubicBezTo>
                    <a:pt x="1" y="5603"/>
                    <a:pt x="0" y="5613"/>
                    <a:pt x="0" y="5624"/>
                  </a:cubicBezTo>
                  <a:cubicBezTo>
                    <a:pt x="0" y="5733"/>
                    <a:pt x="88" y="5821"/>
                    <a:pt x="197" y="5821"/>
                  </a:cubicBezTo>
                  <a:lnTo>
                    <a:pt x="4608" y="5821"/>
                  </a:lnTo>
                  <a:cubicBezTo>
                    <a:pt x="4717" y="5821"/>
                    <a:pt x="4805" y="5733"/>
                    <a:pt x="4805" y="5624"/>
                  </a:cubicBezTo>
                  <a:cubicBezTo>
                    <a:pt x="4805" y="5530"/>
                    <a:pt x="4490" y="3337"/>
                    <a:pt x="3967" y="3187"/>
                  </a:cubicBezTo>
                  <a:close/>
                  <a:moveTo>
                    <a:pt x="2223" y="3365"/>
                  </a:moveTo>
                  <a:cubicBezTo>
                    <a:pt x="2235" y="3379"/>
                    <a:pt x="2241" y="3398"/>
                    <a:pt x="2239" y="3417"/>
                  </a:cubicBezTo>
                  <a:lnTo>
                    <a:pt x="2203" y="3771"/>
                  </a:lnTo>
                  <a:cubicBezTo>
                    <a:pt x="2200" y="3799"/>
                    <a:pt x="2181" y="3821"/>
                    <a:pt x="2154" y="3829"/>
                  </a:cubicBezTo>
                  <a:cubicBezTo>
                    <a:pt x="2148" y="3830"/>
                    <a:pt x="2142" y="3831"/>
                    <a:pt x="2137" y="3831"/>
                  </a:cubicBezTo>
                  <a:cubicBezTo>
                    <a:pt x="2116" y="3831"/>
                    <a:pt x="2096" y="3822"/>
                    <a:pt x="2083" y="3805"/>
                  </a:cubicBezTo>
                  <a:lnTo>
                    <a:pt x="1896" y="3556"/>
                  </a:lnTo>
                  <a:cubicBezTo>
                    <a:pt x="1887" y="3545"/>
                    <a:pt x="1882" y="3530"/>
                    <a:pt x="1883" y="3516"/>
                  </a:cubicBezTo>
                  <a:lnTo>
                    <a:pt x="1883" y="3118"/>
                  </a:lnTo>
                  <a:cubicBezTo>
                    <a:pt x="1883" y="3094"/>
                    <a:pt x="1895" y="3073"/>
                    <a:pt x="1915" y="3060"/>
                  </a:cubicBezTo>
                  <a:cubicBezTo>
                    <a:pt x="1935" y="3048"/>
                    <a:pt x="1960" y="3048"/>
                    <a:pt x="1981" y="3059"/>
                  </a:cubicBezTo>
                  <a:cubicBezTo>
                    <a:pt x="2035" y="3087"/>
                    <a:pt x="2090" y="3107"/>
                    <a:pt x="2142" y="3116"/>
                  </a:cubicBezTo>
                  <a:cubicBezTo>
                    <a:pt x="2174" y="3122"/>
                    <a:pt x="2197" y="3150"/>
                    <a:pt x="2197" y="3182"/>
                  </a:cubicBezTo>
                  <a:lnTo>
                    <a:pt x="2197" y="3348"/>
                  </a:lnTo>
                  <a:cubicBezTo>
                    <a:pt x="2207" y="3352"/>
                    <a:pt x="2216" y="3358"/>
                    <a:pt x="2223" y="3365"/>
                  </a:cubicBezTo>
                  <a:close/>
                  <a:moveTo>
                    <a:pt x="2565" y="3417"/>
                  </a:moveTo>
                  <a:cubicBezTo>
                    <a:pt x="2563" y="3398"/>
                    <a:pt x="2570" y="3379"/>
                    <a:pt x="2582" y="3365"/>
                  </a:cubicBezTo>
                  <a:cubicBezTo>
                    <a:pt x="2589" y="3358"/>
                    <a:pt x="2598" y="3352"/>
                    <a:pt x="2607" y="3348"/>
                  </a:cubicBezTo>
                  <a:lnTo>
                    <a:pt x="2607" y="3182"/>
                  </a:lnTo>
                  <a:cubicBezTo>
                    <a:pt x="2607" y="3150"/>
                    <a:pt x="2631" y="3122"/>
                    <a:pt x="2662" y="3116"/>
                  </a:cubicBezTo>
                  <a:cubicBezTo>
                    <a:pt x="2715" y="3107"/>
                    <a:pt x="2770" y="3087"/>
                    <a:pt x="2824" y="3059"/>
                  </a:cubicBezTo>
                  <a:cubicBezTo>
                    <a:pt x="2845" y="3048"/>
                    <a:pt x="2870" y="3048"/>
                    <a:pt x="2890" y="3061"/>
                  </a:cubicBezTo>
                  <a:cubicBezTo>
                    <a:pt x="2910" y="3073"/>
                    <a:pt x="2922" y="3094"/>
                    <a:pt x="2922" y="3118"/>
                  </a:cubicBezTo>
                  <a:lnTo>
                    <a:pt x="2922" y="3516"/>
                  </a:lnTo>
                  <a:cubicBezTo>
                    <a:pt x="2922" y="3530"/>
                    <a:pt x="2917" y="3545"/>
                    <a:pt x="2909" y="3556"/>
                  </a:cubicBezTo>
                  <a:lnTo>
                    <a:pt x="2721" y="3804"/>
                  </a:lnTo>
                  <a:cubicBezTo>
                    <a:pt x="2709" y="3821"/>
                    <a:pt x="2689" y="3831"/>
                    <a:pt x="2668" y="3831"/>
                  </a:cubicBezTo>
                  <a:cubicBezTo>
                    <a:pt x="2662" y="3831"/>
                    <a:pt x="2656" y="3830"/>
                    <a:pt x="2650" y="3829"/>
                  </a:cubicBezTo>
                  <a:cubicBezTo>
                    <a:pt x="2624" y="3821"/>
                    <a:pt x="2605" y="3798"/>
                    <a:pt x="2602" y="3771"/>
                  </a:cubicBezTo>
                  <a:lnTo>
                    <a:pt x="2565" y="3417"/>
                  </a:lnTo>
                  <a:close/>
                  <a:moveTo>
                    <a:pt x="1589" y="1869"/>
                  </a:moveTo>
                  <a:lnTo>
                    <a:pt x="1586" y="1841"/>
                  </a:lnTo>
                  <a:lnTo>
                    <a:pt x="1521" y="1799"/>
                  </a:lnTo>
                  <a:cubicBezTo>
                    <a:pt x="1502" y="1787"/>
                    <a:pt x="1491" y="1766"/>
                    <a:pt x="1491" y="1743"/>
                  </a:cubicBezTo>
                  <a:lnTo>
                    <a:pt x="1491" y="1634"/>
                  </a:lnTo>
                  <a:cubicBezTo>
                    <a:pt x="1491" y="1597"/>
                    <a:pt x="1520" y="1567"/>
                    <a:pt x="1557" y="1567"/>
                  </a:cubicBezTo>
                  <a:lnTo>
                    <a:pt x="1584" y="1567"/>
                  </a:lnTo>
                  <a:lnTo>
                    <a:pt x="1584" y="1448"/>
                  </a:lnTo>
                  <a:cubicBezTo>
                    <a:pt x="1584" y="1423"/>
                    <a:pt x="1599" y="1400"/>
                    <a:pt x="1621" y="1388"/>
                  </a:cubicBezTo>
                  <a:cubicBezTo>
                    <a:pt x="1713" y="1343"/>
                    <a:pt x="1895" y="1266"/>
                    <a:pt x="2084" y="1266"/>
                  </a:cubicBezTo>
                  <a:cubicBezTo>
                    <a:pt x="2234" y="1266"/>
                    <a:pt x="2359" y="1316"/>
                    <a:pt x="2455" y="1414"/>
                  </a:cubicBezTo>
                  <a:cubicBezTo>
                    <a:pt x="2574" y="1538"/>
                    <a:pt x="2711" y="1600"/>
                    <a:pt x="2863" y="1600"/>
                  </a:cubicBezTo>
                  <a:cubicBezTo>
                    <a:pt x="2949" y="1600"/>
                    <a:pt x="3037" y="1580"/>
                    <a:pt x="3126" y="1540"/>
                  </a:cubicBezTo>
                  <a:cubicBezTo>
                    <a:pt x="3147" y="1530"/>
                    <a:pt x="3171" y="1532"/>
                    <a:pt x="3190" y="1545"/>
                  </a:cubicBezTo>
                  <a:cubicBezTo>
                    <a:pt x="3199" y="1550"/>
                    <a:pt x="3206" y="1558"/>
                    <a:pt x="3211" y="1567"/>
                  </a:cubicBezTo>
                  <a:lnTo>
                    <a:pt x="3248" y="1567"/>
                  </a:lnTo>
                  <a:cubicBezTo>
                    <a:pt x="3284" y="1567"/>
                    <a:pt x="3314" y="1597"/>
                    <a:pt x="3314" y="1634"/>
                  </a:cubicBezTo>
                  <a:lnTo>
                    <a:pt x="3314" y="1743"/>
                  </a:lnTo>
                  <a:cubicBezTo>
                    <a:pt x="3314" y="1766"/>
                    <a:pt x="3303" y="1787"/>
                    <a:pt x="3284" y="1799"/>
                  </a:cubicBezTo>
                  <a:lnTo>
                    <a:pt x="3219" y="1841"/>
                  </a:lnTo>
                  <a:lnTo>
                    <a:pt x="3216" y="1869"/>
                  </a:lnTo>
                  <a:cubicBezTo>
                    <a:pt x="3195" y="2028"/>
                    <a:pt x="3105" y="2235"/>
                    <a:pt x="2976" y="2421"/>
                  </a:cubicBezTo>
                  <a:cubicBezTo>
                    <a:pt x="2813" y="2658"/>
                    <a:pt x="2661" y="2763"/>
                    <a:pt x="2582" y="2763"/>
                  </a:cubicBezTo>
                  <a:lnTo>
                    <a:pt x="2223" y="2763"/>
                  </a:lnTo>
                  <a:cubicBezTo>
                    <a:pt x="2144" y="2763"/>
                    <a:pt x="1991" y="2658"/>
                    <a:pt x="1828" y="2421"/>
                  </a:cubicBezTo>
                  <a:cubicBezTo>
                    <a:pt x="1700" y="2235"/>
                    <a:pt x="1610" y="2028"/>
                    <a:pt x="1589" y="1869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miter lim="400000"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>
                <a:lnSpc>
                  <a:spcPct val="100000"/>
                </a:lnSpc>
                <a:spcBef>
                  <a:spcPts val="0"/>
                </a:spcBef>
                <a:defRPr sz="1500" cap="all" spc="75"/>
              </a:pPr>
              <a:endParaRPr/>
            </a:p>
          </p:txBody>
        </p:sp>
        <p:sp>
          <p:nvSpPr>
            <p:cNvPr id="28" name="işliďê">
              <a:extLst>
                <a:ext uri="{FF2B5EF4-FFF2-40B4-BE49-F238E27FC236}">
                  <a16:creationId xmlns:a16="http://schemas.microsoft.com/office/drawing/2014/main" id="{56DCF90A-10C9-4F44-A410-816ECAAC9057}"/>
                </a:ext>
              </a:extLst>
            </p:cNvPr>
            <p:cNvSpPr/>
            <p:nvPr/>
          </p:nvSpPr>
          <p:spPr>
            <a:xfrm>
              <a:off x="5998021" y="4994047"/>
              <a:ext cx="195962" cy="237050"/>
            </a:xfrm>
            <a:custGeom>
              <a:avLst/>
              <a:gdLst>
                <a:gd name="T0" fmla="*/ 3226 w 4805"/>
                <a:gd name="T1" fmla="*/ 2963 h 5821"/>
                <a:gd name="T2" fmla="*/ 3265 w 4805"/>
                <a:gd name="T3" fmla="*/ 2628 h 5821"/>
                <a:gd name="T4" fmla="*/ 3556 w 4805"/>
                <a:gd name="T5" fmla="*/ 2031 h 5821"/>
                <a:gd name="T6" fmla="*/ 3671 w 4805"/>
                <a:gd name="T7" fmla="*/ 1553 h 5821"/>
                <a:gd name="T8" fmla="*/ 3611 w 4805"/>
                <a:gd name="T9" fmla="*/ 1040 h 5821"/>
                <a:gd name="T10" fmla="*/ 2234 w 4805"/>
                <a:gd name="T11" fmla="*/ 0 h 5821"/>
                <a:gd name="T12" fmla="*/ 1194 w 4805"/>
                <a:gd name="T13" fmla="*/ 1367 h 5821"/>
                <a:gd name="T14" fmla="*/ 1134 w 4805"/>
                <a:gd name="T15" fmla="*/ 1785 h 5821"/>
                <a:gd name="T16" fmla="*/ 1316 w 4805"/>
                <a:gd name="T17" fmla="*/ 2208 h 5821"/>
                <a:gd name="T18" fmla="*/ 1692 w 4805"/>
                <a:gd name="T19" fmla="*/ 2822 h 5821"/>
                <a:gd name="T20" fmla="*/ 837 w 4805"/>
                <a:gd name="T21" fmla="*/ 3187 h 5821"/>
                <a:gd name="T22" fmla="*/ 2 w 4805"/>
                <a:gd name="T23" fmla="*/ 5593 h 5821"/>
                <a:gd name="T24" fmla="*/ 197 w 4805"/>
                <a:gd name="T25" fmla="*/ 5821 h 5821"/>
                <a:gd name="T26" fmla="*/ 4805 w 4805"/>
                <a:gd name="T27" fmla="*/ 5624 h 5821"/>
                <a:gd name="T28" fmla="*/ 2223 w 4805"/>
                <a:gd name="T29" fmla="*/ 3365 h 5821"/>
                <a:gd name="T30" fmla="*/ 2203 w 4805"/>
                <a:gd name="T31" fmla="*/ 3771 h 5821"/>
                <a:gd name="T32" fmla="*/ 2137 w 4805"/>
                <a:gd name="T33" fmla="*/ 3831 h 5821"/>
                <a:gd name="T34" fmla="*/ 1896 w 4805"/>
                <a:gd name="T35" fmla="*/ 3556 h 5821"/>
                <a:gd name="T36" fmla="*/ 1883 w 4805"/>
                <a:gd name="T37" fmla="*/ 3118 h 5821"/>
                <a:gd name="T38" fmla="*/ 1981 w 4805"/>
                <a:gd name="T39" fmla="*/ 3059 h 5821"/>
                <a:gd name="T40" fmla="*/ 2197 w 4805"/>
                <a:gd name="T41" fmla="*/ 3182 h 5821"/>
                <a:gd name="T42" fmla="*/ 2223 w 4805"/>
                <a:gd name="T43" fmla="*/ 3365 h 5821"/>
                <a:gd name="T44" fmla="*/ 2582 w 4805"/>
                <a:gd name="T45" fmla="*/ 3365 h 5821"/>
                <a:gd name="T46" fmla="*/ 2607 w 4805"/>
                <a:gd name="T47" fmla="*/ 3182 h 5821"/>
                <a:gd name="T48" fmla="*/ 2824 w 4805"/>
                <a:gd name="T49" fmla="*/ 3059 h 5821"/>
                <a:gd name="T50" fmla="*/ 2922 w 4805"/>
                <a:gd name="T51" fmla="*/ 3118 h 5821"/>
                <a:gd name="T52" fmla="*/ 2909 w 4805"/>
                <a:gd name="T53" fmla="*/ 3556 h 5821"/>
                <a:gd name="T54" fmla="*/ 2668 w 4805"/>
                <a:gd name="T55" fmla="*/ 3831 h 5821"/>
                <a:gd name="T56" fmla="*/ 2602 w 4805"/>
                <a:gd name="T57" fmla="*/ 3771 h 5821"/>
                <a:gd name="T58" fmla="*/ 1589 w 4805"/>
                <a:gd name="T59" fmla="*/ 1869 h 5821"/>
                <a:gd name="T60" fmla="*/ 1521 w 4805"/>
                <a:gd name="T61" fmla="*/ 1799 h 5821"/>
                <a:gd name="T62" fmla="*/ 1491 w 4805"/>
                <a:gd name="T63" fmla="*/ 1634 h 5821"/>
                <a:gd name="T64" fmla="*/ 1584 w 4805"/>
                <a:gd name="T65" fmla="*/ 1567 h 5821"/>
                <a:gd name="T66" fmla="*/ 1621 w 4805"/>
                <a:gd name="T67" fmla="*/ 1388 h 5821"/>
                <a:gd name="T68" fmla="*/ 2455 w 4805"/>
                <a:gd name="T69" fmla="*/ 1414 h 5821"/>
                <a:gd name="T70" fmla="*/ 3126 w 4805"/>
                <a:gd name="T71" fmla="*/ 1540 h 5821"/>
                <a:gd name="T72" fmla="*/ 3211 w 4805"/>
                <a:gd name="T73" fmla="*/ 1567 h 5821"/>
                <a:gd name="T74" fmla="*/ 3314 w 4805"/>
                <a:gd name="T75" fmla="*/ 1634 h 5821"/>
                <a:gd name="T76" fmla="*/ 3284 w 4805"/>
                <a:gd name="T77" fmla="*/ 1799 h 5821"/>
                <a:gd name="T78" fmla="*/ 3216 w 4805"/>
                <a:gd name="T79" fmla="*/ 1869 h 5821"/>
                <a:gd name="T80" fmla="*/ 2582 w 4805"/>
                <a:gd name="T81" fmla="*/ 2763 h 5821"/>
                <a:gd name="T82" fmla="*/ 1828 w 4805"/>
                <a:gd name="T83" fmla="*/ 2421 h 5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05" h="5821">
                  <a:moveTo>
                    <a:pt x="3967" y="3187"/>
                  </a:moveTo>
                  <a:lnTo>
                    <a:pt x="3226" y="2963"/>
                  </a:lnTo>
                  <a:cubicBezTo>
                    <a:pt x="3208" y="2908"/>
                    <a:pt x="3168" y="2861"/>
                    <a:pt x="3113" y="2822"/>
                  </a:cubicBezTo>
                  <a:cubicBezTo>
                    <a:pt x="3174" y="2754"/>
                    <a:pt x="3225" y="2685"/>
                    <a:pt x="3265" y="2628"/>
                  </a:cubicBezTo>
                  <a:cubicBezTo>
                    <a:pt x="3358" y="2493"/>
                    <a:pt x="3435" y="2348"/>
                    <a:pt x="3489" y="2208"/>
                  </a:cubicBezTo>
                  <a:cubicBezTo>
                    <a:pt x="3515" y="2149"/>
                    <a:pt x="3538" y="2089"/>
                    <a:pt x="3556" y="2031"/>
                  </a:cubicBezTo>
                  <a:cubicBezTo>
                    <a:pt x="3628" y="1970"/>
                    <a:pt x="3671" y="1880"/>
                    <a:pt x="3671" y="1785"/>
                  </a:cubicBezTo>
                  <a:lnTo>
                    <a:pt x="3671" y="1553"/>
                  </a:lnTo>
                  <a:cubicBezTo>
                    <a:pt x="3671" y="1486"/>
                    <a:pt x="3650" y="1421"/>
                    <a:pt x="3611" y="1367"/>
                  </a:cubicBezTo>
                  <a:lnTo>
                    <a:pt x="3611" y="1040"/>
                  </a:lnTo>
                  <a:cubicBezTo>
                    <a:pt x="3611" y="467"/>
                    <a:pt x="3144" y="0"/>
                    <a:pt x="2571" y="0"/>
                  </a:cubicBezTo>
                  <a:lnTo>
                    <a:pt x="2234" y="0"/>
                  </a:lnTo>
                  <a:cubicBezTo>
                    <a:pt x="1660" y="0"/>
                    <a:pt x="1194" y="467"/>
                    <a:pt x="1194" y="1040"/>
                  </a:cubicBezTo>
                  <a:lnTo>
                    <a:pt x="1194" y="1367"/>
                  </a:lnTo>
                  <a:cubicBezTo>
                    <a:pt x="1155" y="1421"/>
                    <a:pt x="1134" y="1486"/>
                    <a:pt x="1134" y="1553"/>
                  </a:cubicBezTo>
                  <a:lnTo>
                    <a:pt x="1134" y="1785"/>
                  </a:lnTo>
                  <a:cubicBezTo>
                    <a:pt x="1134" y="1880"/>
                    <a:pt x="1177" y="1970"/>
                    <a:pt x="1249" y="2031"/>
                  </a:cubicBezTo>
                  <a:cubicBezTo>
                    <a:pt x="1267" y="2089"/>
                    <a:pt x="1290" y="2149"/>
                    <a:pt x="1316" y="2208"/>
                  </a:cubicBezTo>
                  <a:cubicBezTo>
                    <a:pt x="1370" y="2348"/>
                    <a:pt x="1447" y="2493"/>
                    <a:pt x="1540" y="2628"/>
                  </a:cubicBezTo>
                  <a:cubicBezTo>
                    <a:pt x="1579" y="2685"/>
                    <a:pt x="1631" y="2754"/>
                    <a:pt x="1692" y="2822"/>
                  </a:cubicBezTo>
                  <a:cubicBezTo>
                    <a:pt x="1637" y="2861"/>
                    <a:pt x="1597" y="2908"/>
                    <a:pt x="1579" y="2963"/>
                  </a:cubicBezTo>
                  <a:lnTo>
                    <a:pt x="837" y="3187"/>
                  </a:lnTo>
                  <a:cubicBezTo>
                    <a:pt x="315" y="3337"/>
                    <a:pt x="2" y="5593"/>
                    <a:pt x="2" y="5593"/>
                  </a:cubicBezTo>
                  <a:lnTo>
                    <a:pt x="2" y="5593"/>
                  </a:lnTo>
                  <a:cubicBezTo>
                    <a:pt x="1" y="5603"/>
                    <a:pt x="0" y="5613"/>
                    <a:pt x="0" y="5624"/>
                  </a:cubicBezTo>
                  <a:cubicBezTo>
                    <a:pt x="0" y="5733"/>
                    <a:pt x="88" y="5821"/>
                    <a:pt x="197" y="5821"/>
                  </a:cubicBezTo>
                  <a:lnTo>
                    <a:pt x="4608" y="5821"/>
                  </a:lnTo>
                  <a:cubicBezTo>
                    <a:pt x="4717" y="5821"/>
                    <a:pt x="4805" y="5733"/>
                    <a:pt x="4805" y="5624"/>
                  </a:cubicBezTo>
                  <a:cubicBezTo>
                    <a:pt x="4805" y="5530"/>
                    <a:pt x="4490" y="3337"/>
                    <a:pt x="3967" y="3187"/>
                  </a:cubicBezTo>
                  <a:close/>
                  <a:moveTo>
                    <a:pt x="2223" y="3365"/>
                  </a:moveTo>
                  <a:cubicBezTo>
                    <a:pt x="2235" y="3379"/>
                    <a:pt x="2241" y="3398"/>
                    <a:pt x="2239" y="3417"/>
                  </a:cubicBezTo>
                  <a:lnTo>
                    <a:pt x="2203" y="3771"/>
                  </a:lnTo>
                  <a:cubicBezTo>
                    <a:pt x="2200" y="3799"/>
                    <a:pt x="2181" y="3821"/>
                    <a:pt x="2154" y="3829"/>
                  </a:cubicBezTo>
                  <a:cubicBezTo>
                    <a:pt x="2148" y="3830"/>
                    <a:pt x="2142" y="3831"/>
                    <a:pt x="2137" y="3831"/>
                  </a:cubicBezTo>
                  <a:cubicBezTo>
                    <a:pt x="2116" y="3831"/>
                    <a:pt x="2096" y="3822"/>
                    <a:pt x="2083" y="3805"/>
                  </a:cubicBezTo>
                  <a:lnTo>
                    <a:pt x="1896" y="3556"/>
                  </a:lnTo>
                  <a:cubicBezTo>
                    <a:pt x="1887" y="3545"/>
                    <a:pt x="1882" y="3530"/>
                    <a:pt x="1883" y="3516"/>
                  </a:cubicBezTo>
                  <a:lnTo>
                    <a:pt x="1883" y="3118"/>
                  </a:lnTo>
                  <a:cubicBezTo>
                    <a:pt x="1883" y="3094"/>
                    <a:pt x="1895" y="3073"/>
                    <a:pt x="1915" y="3060"/>
                  </a:cubicBezTo>
                  <a:cubicBezTo>
                    <a:pt x="1935" y="3048"/>
                    <a:pt x="1960" y="3048"/>
                    <a:pt x="1981" y="3059"/>
                  </a:cubicBezTo>
                  <a:cubicBezTo>
                    <a:pt x="2035" y="3087"/>
                    <a:pt x="2090" y="3107"/>
                    <a:pt x="2142" y="3116"/>
                  </a:cubicBezTo>
                  <a:cubicBezTo>
                    <a:pt x="2174" y="3122"/>
                    <a:pt x="2197" y="3150"/>
                    <a:pt x="2197" y="3182"/>
                  </a:cubicBezTo>
                  <a:lnTo>
                    <a:pt x="2197" y="3348"/>
                  </a:lnTo>
                  <a:cubicBezTo>
                    <a:pt x="2207" y="3352"/>
                    <a:pt x="2216" y="3358"/>
                    <a:pt x="2223" y="3365"/>
                  </a:cubicBezTo>
                  <a:close/>
                  <a:moveTo>
                    <a:pt x="2565" y="3417"/>
                  </a:moveTo>
                  <a:cubicBezTo>
                    <a:pt x="2563" y="3398"/>
                    <a:pt x="2570" y="3379"/>
                    <a:pt x="2582" y="3365"/>
                  </a:cubicBezTo>
                  <a:cubicBezTo>
                    <a:pt x="2589" y="3358"/>
                    <a:pt x="2598" y="3352"/>
                    <a:pt x="2607" y="3348"/>
                  </a:cubicBezTo>
                  <a:lnTo>
                    <a:pt x="2607" y="3182"/>
                  </a:lnTo>
                  <a:cubicBezTo>
                    <a:pt x="2607" y="3150"/>
                    <a:pt x="2631" y="3122"/>
                    <a:pt x="2662" y="3116"/>
                  </a:cubicBezTo>
                  <a:cubicBezTo>
                    <a:pt x="2715" y="3107"/>
                    <a:pt x="2770" y="3087"/>
                    <a:pt x="2824" y="3059"/>
                  </a:cubicBezTo>
                  <a:cubicBezTo>
                    <a:pt x="2845" y="3048"/>
                    <a:pt x="2870" y="3048"/>
                    <a:pt x="2890" y="3061"/>
                  </a:cubicBezTo>
                  <a:cubicBezTo>
                    <a:pt x="2910" y="3073"/>
                    <a:pt x="2922" y="3094"/>
                    <a:pt x="2922" y="3118"/>
                  </a:cubicBezTo>
                  <a:lnTo>
                    <a:pt x="2922" y="3516"/>
                  </a:lnTo>
                  <a:cubicBezTo>
                    <a:pt x="2922" y="3530"/>
                    <a:pt x="2917" y="3545"/>
                    <a:pt x="2909" y="3556"/>
                  </a:cubicBezTo>
                  <a:lnTo>
                    <a:pt x="2721" y="3804"/>
                  </a:lnTo>
                  <a:cubicBezTo>
                    <a:pt x="2709" y="3821"/>
                    <a:pt x="2689" y="3831"/>
                    <a:pt x="2668" y="3831"/>
                  </a:cubicBezTo>
                  <a:cubicBezTo>
                    <a:pt x="2662" y="3831"/>
                    <a:pt x="2656" y="3830"/>
                    <a:pt x="2650" y="3829"/>
                  </a:cubicBezTo>
                  <a:cubicBezTo>
                    <a:pt x="2624" y="3821"/>
                    <a:pt x="2605" y="3798"/>
                    <a:pt x="2602" y="3771"/>
                  </a:cubicBezTo>
                  <a:lnTo>
                    <a:pt x="2565" y="3417"/>
                  </a:lnTo>
                  <a:close/>
                  <a:moveTo>
                    <a:pt x="1589" y="1869"/>
                  </a:moveTo>
                  <a:lnTo>
                    <a:pt x="1586" y="1841"/>
                  </a:lnTo>
                  <a:lnTo>
                    <a:pt x="1521" y="1799"/>
                  </a:lnTo>
                  <a:cubicBezTo>
                    <a:pt x="1502" y="1787"/>
                    <a:pt x="1491" y="1766"/>
                    <a:pt x="1491" y="1743"/>
                  </a:cubicBezTo>
                  <a:lnTo>
                    <a:pt x="1491" y="1634"/>
                  </a:lnTo>
                  <a:cubicBezTo>
                    <a:pt x="1491" y="1597"/>
                    <a:pt x="1520" y="1567"/>
                    <a:pt x="1557" y="1567"/>
                  </a:cubicBezTo>
                  <a:lnTo>
                    <a:pt x="1584" y="1567"/>
                  </a:lnTo>
                  <a:lnTo>
                    <a:pt x="1584" y="1448"/>
                  </a:lnTo>
                  <a:cubicBezTo>
                    <a:pt x="1584" y="1423"/>
                    <a:pt x="1599" y="1400"/>
                    <a:pt x="1621" y="1388"/>
                  </a:cubicBezTo>
                  <a:cubicBezTo>
                    <a:pt x="1713" y="1343"/>
                    <a:pt x="1895" y="1266"/>
                    <a:pt x="2084" y="1266"/>
                  </a:cubicBezTo>
                  <a:cubicBezTo>
                    <a:pt x="2234" y="1266"/>
                    <a:pt x="2359" y="1316"/>
                    <a:pt x="2455" y="1414"/>
                  </a:cubicBezTo>
                  <a:cubicBezTo>
                    <a:pt x="2574" y="1538"/>
                    <a:pt x="2711" y="1600"/>
                    <a:pt x="2863" y="1600"/>
                  </a:cubicBezTo>
                  <a:cubicBezTo>
                    <a:pt x="2949" y="1600"/>
                    <a:pt x="3037" y="1580"/>
                    <a:pt x="3126" y="1540"/>
                  </a:cubicBezTo>
                  <a:cubicBezTo>
                    <a:pt x="3147" y="1530"/>
                    <a:pt x="3171" y="1532"/>
                    <a:pt x="3190" y="1545"/>
                  </a:cubicBezTo>
                  <a:cubicBezTo>
                    <a:pt x="3199" y="1550"/>
                    <a:pt x="3206" y="1558"/>
                    <a:pt x="3211" y="1567"/>
                  </a:cubicBezTo>
                  <a:lnTo>
                    <a:pt x="3248" y="1567"/>
                  </a:lnTo>
                  <a:cubicBezTo>
                    <a:pt x="3284" y="1567"/>
                    <a:pt x="3314" y="1597"/>
                    <a:pt x="3314" y="1634"/>
                  </a:cubicBezTo>
                  <a:lnTo>
                    <a:pt x="3314" y="1743"/>
                  </a:lnTo>
                  <a:cubicBezTo>
                    <a:pt x="3314" y="1766"/>
                    <a:pt x="3303" y="1787"/>
                    <a:pt x="3284" y="1799"/>
                  </a:cubicBezTo>
                  <a:lnTo>
                    <a:pt x="3219" y="1841"/>
                  </a:lnTo>
                  <a:lnTo>
                    <a:pt x="3216" y="1869"/>
                  </a:lnTo>
                  <a:cubicBezTo>
                    <a:pt x="3195" y="2028"/>
                    <a:pt x="3105" y="2235"/>
                    <a:pt x="2976" y="2421"/>
                  </a:cubicBezTo>
                  <a:cubicBezTo>
                    <a:pt x="2813" y="2658"/>
                    <a:pt x="2661" y="2763"/>
                    <a:pt x="2582" y="2763"/>
                  </a:cubicBezTo>
                  <a:lnTo>
                    <a:pt x="2223" y="2763"/>
                  </a:lnTo>
                  <a:cubicBezTo>
                    <a:pt x="2144" y="2763"/>
                    <a:pt x="1991" y="2658"/>
                    <a:pt x="1828" y="2421"/>
                  </a:cubicBezTo>
                  <a:cubicBezTo>
                    <a:pt x="1700" y="2235"/>
                    <a:pt x="1610" y="2028"/>
                    <a:pt x="1589" y="1869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miter lim="400000"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>
                <a:lnSpc>
                  <a:spcPct val="100000"/>
                </a:lnSpc>
                <a:spcBef>
                  <a:spcPts val="0"/>
                </a:spcBef>
                <a:defRPr sz="1500" cap="all" spc="75"/>
              </a:pPr>
              <a:endParaRPr/>
            </a:p>
          </p:txBody>
        </p:sp>
        <p:sp>
          <p:nvSpPr>
            <p:cNvPr id="29" name="îṥļïdê">
              <a:extLst>
                <a:ext uri="{FF2B5EF4-FFF2-40B4-BE49-F238E27FC236}">
                  <a16:creationId xmlns:a16="http://schemas.microsoft.com/office/drawing/2014/main" id="{4B79666A-2A68-4BD2-A737-AFBF39510FD9}"/>
                </a:ext>
              </a:extLst>
            </p:cNvPr>
            <p:cNvSpPr/>
            <p:nvPr/>
          </p:nvSpPr>
          <p:spPr>
            <a:xfrm>
              <a:off x="4695825" y="4204666"/>
              <a:ext cx="195962" cy="237050"/>
            </a:xfrm>
            <a:custGeom>
              <a:avLst/>
              <a:gdLst>
                <a:gd name="T0" fmla="*/ 3226 w 4805"/>
                <a:gd name="T1" fmla="*/ 2963 h 5821"/>
                <a:gd name="T2" fmla="*/ 3265 w 4805"/>
                <a:gd name="T3" fmla="*/ 2628 h 5821"/>
                <a:gd name="T4" fmla="*/ 3556 w 4805"/>
                <a:gd name="T5" fmla="*/ 2031 h 5821"/>
                <a:gd name="T6" fmla="*/ 3671 w 4805"/>
                <a:gd name="T7" fmla="*/ 1553 h 5821"/>
                <a:gd name="T8" fmla="*/ 3611 w 4805"/>
                <a:gd name="T9" fmla="*/ 1040 h 5821"/>
                <a:gd name="T10" fmla="*/ 2234 w 4805"/>
                <a:gd name="T11" fmla="*/ 0 h 5821"/>
                <a:gd name="T12" fmla="*/ 1194 w 4805"/>
                <a:gd name="T13" fmla="*/ 1367 h 5821"/>
                <a:gd name="T14" fmla="*/ 1134 w 4805"/>
                <a:gd name="T15" fmla="*/ 1785 h 5821"/>
                <a:gd name="T16" fmla="*/ 1316 w 4805"/>
                <a:gd name="T17" fmla="*/ 2208 h 5821"/>
                <a:gd name="T18" fmla="*/ 1692 w 4805"/>
                <a:gd name="T19" fmla="*/ 2822 h 5821"/>
                <a:gd name="T20" fmla="*/ 837 w 4805"/>
                <a:gd name="T21" fmla="*/ 3187 h 5821"/>
                <a:gd name="T22" fmla="*/ 2 w 4805"/>
                <a:gd name="T23" fmla="*/ 5593 h 5821"/>
                <a:gd name="T24" fmla="*/ 197 w 4805"/>
                <a:gd name="T25" fmla="*/ 5821 h 5821"/>
                <a:gd name="T26" fmla="*/ 4805 w 4805"/>
                <a:gd name="T27" fmla="*/ 5624 h 5821"/>
                <a:gd name="T28" fmla="*/ 2223 w 4805"/>
                <a:gd name="T29" fmla="*/ 3365 h 5821"/>
                <a:gd name="T30" fmla="*/ 2203 w 4805"/>
                <a:gd name="T31" fmla="*/ 3771 h 5821"/>
                <a:gd name="T32" fmla="*/ 2137 w 4805"/>
                <a:gd name="T33" fmla="*/ 3831 h 5821"/>
                <a:gd name="T34" fmla="*/ 1896 w 4805"/>
                <a:gd name="T35" fmla="*/ 3556 h 5821"/>
                <a:gd name="T36" fmla="*/ 1883 w 4805"/>
                <a:gd name="T37" fmla="*/ 3118 h 5821"/>
                <a:gd name="T38" fmla="*/ 1981 w 4805"/>
                <a:gd name="T39" fmla="*/ 3059 h 5821"/>
                <a:gd name="T40" fmla="*/ 2197 w 4805"/>
                <a:gd name="T41" fmla="*/ 3182 h 5821"/>
                <a:gd name="T42" fmla="*/ 2223 w 4805"/>
                <a:gd name="T43" fmla="*/ 3365 h 5821"/>
                <a:gd name="T44" fmla="*/ 2582 w 4805"/>
                <a:gd name="T45" fmla="*/ 3365 h 5821"/>
                <a:gd name="T46" fmla="*/ 2607 w 4805"/>
                <a:gd name="T47" fmla="*/ 3182 h 5821"/>
                <a:gd name="T48" fmla="*/ 2824 w 4805"/>
                <a:gd name="T49" fmla="*/ 3059 h 5821"/>
                <a:gd name="T50" fmla="*/ 2922 w 4805"/>
                <a:gd name="T51" fmla="*/ 3118 h 5821"/>
                <a:gd name="T52" fmla="*/ 2909 w 4805"/>
                <a:gd name="T53" fmla="*/ 3556 h 5821"/>
                <a:gd name="T54" fmla="*/ 2668 w 4805"/>
                <a:gd name="T55" fmla="*/ 3831 h 5821"/>
                <a:gd name="T56" fmla="*/ 2602 w 4805"/>
                <a:gd name="T57" fmla="*/ 3771 h 5821"/>
                <a:gd name="T58" fmla="*/ 1589 w 4805"/>
                <a:gd name="T59" fmla="*/ 1869 h 5821"/>
                <a:gd name="T60" fmla="*/ 1521 w 4805"/>
                <a:gd name="T61" fmla="*/ 1799 h 5821"/>
                <a:gd name="T62" fmla="*/ 1491 w 4805"/>
                <a:gd name="T63" fmla="*/ 1634 h 5821"/>
                <a:gd name="T64" fmla="*/ 1584 w 4805"/>
                <a:gd name="T65" fmla="*/ 1567 h 5821"/>
                <a:gd name="T66" fmla="*/ 1621 w 4805"/>
                <a:gd name="T67" fmla="*/ 1388 h 5821"/>
                <a:gd name="T68" fmla="*/ 2455 w 4805"/>
                <a:gd name="T69" fmla="*/ 1414 h 5821"/>
                <a:gd name="T70" fmla="*/ 3126 w 4805"/>
                <a:gd name="T71" fmla="*/ 1540 h 5821"/>
                <a:gd name="T72" fmla="*/ 3211 w 4805"/>
                <a:gd name="T73" fmla="*/ 1567 h 5821"/>
                <a:gd name="T74" fmla="*/ 3314 w 4805"/>
                <a:gd name="T75" fmla="*/ 1634 h 5821"/>
                <a:gd name="T76" fmla="*/ 3284 w 4805"/>
                <a:gd name="T77" fmla="*/ 1799 h 5821"/>
                <a:gd name="T78" fmla="*/ 3216 w 4805"/>
                <a:gd name="T79" fmla="*/ 1869 h 5821"/>
                <a:gd name="T80" fmla="*/ 2582 w 4805"/>
                <a:gd name="T81" fmla="*/ 2763 h 5821"/>
                <a:gd name="T82" fmla="*/ 1828 w 4805"/>
                <a:gd name="T83" fmla="*/ 2421 h 5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05" h="5821">
                  <a:moveTo>
                    <a:pt x="3967" y="3187"/>
                  </a:moveTo>
                  <a:lnTo>
                    <a:pt x="3226" y="2963"/>
                  </a:lnTo>
                  <a:cubicBezTo>
                    <a:pt x="3208" y="2908"/>
                    <a:pt x="3168" y="2861"/>
                    <a:pt x="3113" y="2822"/>
                  </a:cubicBezTo>
                  <a:cubicBezTo>
                    <a:pt x="3174" y="2754"/>
                    <a:pt x="3225" y="2685"/>
                    <a:pt x="3265" y="2628"/>
                  </a:cubicBezTo>
                  <a:cubicBezTo>
                    <a:pt x="3358" y="2493"/>
                    <a:pt x="3435" y="2348"/>
                    <a:pt x="3489" y="2208"/>
                  </a:cubicBezTo>
                  <a:cubicBezTo>
                    <a:pt x="3515" y="2149"/>
                    <a:pt x="3538" y="2089"/>
                    <a:pt x="3556" y="2031"/>
                  </a:cubicBezTo>
                  <a:cubicBezTo>
                    <a:pt x="3628" y="1970"/>
                    <a:pt x="3671" y="1880"/>
                    <a:pt x="3671" y="1785"/>
                  </a:cubicBezTo>
                  <a:lnTo>
                    <a:pt x="3671" y="1553"/>
                  </a:lnTo>
                  <a:cubicBezTo>
                    <a:pt x="3671" y="1486"/>
                    <a:pt x="3650" y="1421"/>
                    <a:pt x="3611" y="1367"/>
                  </a:cubicBezTo>
                  <a:lnTo>
                    <a:pt x="3611" y="1040"/>
                  </a:lnTo>
                  <a:cubicBezTo>
                    <a:pt x="3611" y="467"/>
                    <a:pt x="3144" y="0"/>
                    <a:pt x="2571" y="0"/>
                  </a:cubicBezTo>
                  <a:lnTo>
                    <a:pt x="2234" y="0"/>
                  </a:lnTo>
                  <a:cubicBezTo>
                    <a:pt x="1660" y="0"/>
                    <a:pt x="1194" y="467"/>
                    <a:pt x="1194" y="1040"/>
                  </a:cubicBezTo>
                  <a:lnTo>
                    <a:pt x="1194" y="1367"/>
                  </a:lnTo>
                  <a:cubicBezTo>
                    <a:pt x="1155" y="1421"/>
                    <a:pt x="1134" y="1486"/>
                    <a:pt x="1134" y="1553"/>
                  </a:cubicBezTo>
                  <a:lnTo>
                    <a:pt x="1134" y="1785"/>
                  </a:lnTo>
                  <a:cubicBezTo>
                    <a:pt x="1134" y="1880"/>
                    <a:pt x="1177" y="1970"/>
                    <a:pt x="1249" y="2031"/>
                  </a:cubicBezTo>
                  <a:cubicBezTo>
                    <a:pt x="1267" y="2089"/>
                    <a:pt x="1290" y="2149"/>
                    <a:pt x="1316" y="2208"/>
                  </a:cubicBezTo>
                  <a:cubicBezTo>
                    <a:pt x="1370" y="2348"/>
                    <a:pt x="1447" y="2493"/>
                    <a:pt x="1540" y="2628"/>
                  </a:cubicBezTo>
                  <a:cubicBezTo>
                    <a:pt x="1579" y="2685"/>
                    <a:pt x="1631" y="2754"/>
                    <a:pt x="1692" y="2822"/>
                  </a:cubicBezTo>
                  <a:cubicBezTo>
                    <a:pt x="1637" y="2861"/>
                    <a:pt x="1597" y="2908"/>
                    <a:pt x="1579" y="2963"/>
                  </a:cubicBezTo>
                  <a:lnTo>
                    <a:pt x="837" y="3187"/>
                  </a:lnTo>
                  <a:cubicBezTo>
                    <a:pt x="315" y="3337"/>
                    <a:pt x="2" y="5593"/>
                    <a:pt x="2" y="5593"/>
                  </a:cubicBezTo>
                  <a:lnTo>
                    <a:pt x="2" y="5593"/>
                  </a:lnTo>
                  <a:cubicBezTo>
                    <a:pt x="1" y="5603"/>
                    <a:pt x="0" y="5613"/>
                    <a:pt x="0" y="5624"/>
                  </a:cubicBezTo>
                  <a:cubicBezTo>
                    <a:pt x="0" y="5733"/>
                    <a:pt x="88" y="5821"/>
                    <a:pt x="197" y="5821"/>
                  </a:cubicBezTo>
                  <a:lnTo>
                    <a:pt x="4608" y="5821"/>
                  </a:lnTo>
                  <a:cubicBezTo>
                    <a:pt x="4717" y="5821"/>
                    <a:pt x="4805" y="5733"/>
                    <a:pt x="4805" y="5624"/>
                  </a:cubicBezTo>
                  <a:cubicBezTo>
                    <a:pt x="4805" y="5530"/>
                    <a:pt x="4490" y="3337"/>
                    <a:pt x="3967" y="3187"/>
                  </a:cubicBezTo>
                  <a:close/>
                  <a:moveTo>
                    <a:pt x="2223" y="3365"/>
                  </a:moveTo>
                  <a:cubicBezTo>
                    <a:pt x="2235" y="3379"/>
                    <a:pt x="2241" y="3398"/>
                    <a:pt x="2239" y="3417"/>
                  </a:cubicBezTo>
                  <a:lnTo>
                    <a:pt x="2203" y="3771"/>
                  </a:lnTo>
                  <a:cubicBezTo>
                    <a:pt x="2200" y="3799"/>
                    <a:pt x="2181" y="3821"/>
                    <a:pt x="2154" y="3829"/>
                  </a:cubicBezTo>
                  <a:cubicBezTo>
                    <a:pt x="2148" y="3830"/>
                    <a:pt x="2142" y="3831"/>
                    <a:pt x="2137" y="3831"/>
                  </a:cubicBezTo>
                  <a:cubicBezTo>
                    <a:pt x="2116" y="3831"/>
                    <a:pt x="2096" y="3822"/>
                    <a:pt x="2083" y="3805"/>
                  </a:cubicBezTo>
                  <a:lnTo>
                    <a:pt x="1896" y="3556"/>
                  </a:lnTo>
                  <a:cubicBezTo>
                    <a:pt x="1887" y="3545"/>
                    <a:pt x="1882" y="3530"/>
                    <a:pt x="1883" y="3516"/>
                  </a:cubicBezTo>
                  <a:lnTo>
                    <a:pt x="1883" y="3118"/>
                  </a:lnTo>
                  <a:cubicBezTo>
                    <a:pt x="1883" y="3094"/>
                    <a:pt x="1895" y="3073"/>
                    <a:pt x="1915" y="3060"/>
                  </a:cubicBezTo>
                  <a:cubicBezTo>
                    <a:pt x="1935" y="3048"/>
                    <a:pt x="1960" y="3048"/>
                    <a:pt x="1981" y="3059"/>
                  </a:cubicBezTo>
                  <a:cubicBezTo>
                    <a:pt x="2035" y="3087"/>
                    <a:pt x="2090" y="3107"/>
                    <a:pt x="2142" y="3116"/>
                  </a:cubicBezTo>
                  <a:cubicBezTo>
                    <a:pt x="2174" y="3122"/>
                    <a:pt x="2197" y="3150"/>
                    <a:pt x="2197" y="3182"/>
                  </a:cubicBezTo>
                  <a:lnTo>
                    <a:pt x="2197" y="3348"/>
                  </a:lnTo>
                  <a:cubicBezTo>
                    <a:pt x="2207" y="3352"/>
                    <a:pt x="2216" y="3358"/>
                    <a:pt x="2223" y="3365"/>
                  </a:cubicBezTo>
                  <a:close/>
                  <a:moveTo>
                    <a:pt x="2565" y="3417"/>
                  </a:moveTo>
                  <a:cubicBezTo>
                    <a:pt x="2563" y="3398"/>
                    <a:pt x="2570" y="3379"/>
                    <a:pt x="2582" y="3365"/>
                  </a:cubicBezTo>
                  <a:cubicBezTo>
                    <a:pt x="2589" y="3358"/>
                    <a:pt x="2598" y="3352"/>
                    <a:pt x="2607" y="3348"/>
                  </a:cubicBezTo>
                  <a:lnTo>
                    <a:pt x="2607" y="3182"/>
                  </a:lnTo>
                  <a:cubicBezTo>
                    <a:pt x="2607" y="3150"/>
                    <a:pt x="2631" y="3122"/>
                    <a:pt x="2662" y="3116"/>
                  </a:cubicBezTo>
                  <a:cubicBezTo>
                    <a:pt x="2715" y="3107"/>
                    <a:pt x="2770" y="3087"/>
                    <a:pt x="2824" y="3059"/>
                  </a:cubicBezTo>
                  <a:cubicBezTo>
                    <a:pt x="2845" y="3048"/>
                    <a:pt x="2870" y="3048"/>
                    <a:pt x="2890" y="3061"/>
                  </a:cubicBezTo>
                  <a:cubicBezTo>
                    <a:pt x="2910" y="3073"/>
                    <a:pt x="2922" y="3094"/>
                    <a:pt x="2922" y="3118"/>
                  </a:cubicBezTo>
                  <a:lnTo>
                    <a:pt x="2922" y="3516"/>
                  </a:lnTo>
                  <a:cubicBezTo>
                    <a:pt x="2922" y="3530"/>
                    <a:pt x="2917" y="3545"/>
                    <a:pt x="2909" y="3556"/>
                  </a:cubicBezTo>
                  <a:lnTo>
                    <a:pt x="2721" y="3804"/>
                  </a:lnTo>
                  <a:cubicBezTo>
                    <a:pt x="2709" y="3821"/>
                    <a:pt x="2689" y="3831"/>
                    <a:pt x="2668" y="3831"/>
                  </a:cubicBezTo>
                  <a:cubicBezTo>
                    <a:pt x="2662" y="3831"/>
                    <a:pt x="2656" y="3830"/>
                    <a:pt x="2650" y="3829"/>
                  </a:cubicBezTo>
                  <a:cubicBezTo>
                    <a:pt x="2624" y="3821"/>
                    <a:pt x="2605" y="3798"/>
                    <a:pt x="2602" y="3771"/>
                  </a:cubicBezTo>
                  <a:lnTo>
                    <a:pt x="2565" y="3417"/>
                  </a:lnTo>
                  <a:close/>
                  <a:moveTo>
                    <a:pt x="1589" y="1869"/>
                  </a:moveTo>
                  <a:lnTo>
                    <a:pt x="1586" y="1841"/>
                  </a:lnTo>
                  <a:lnTo>
                    <a:pt x="1521" y="1799"/>
                  </a:lnTo>
                  <a:cubicBezTo>
                    <a:pt x="1502" y="1787"/>
                    <a:pt x="1491" y="1766"/>
                    <a:pt x="1491" y="1743"/>
                  </a:cubicBezTo>
                  <a:lnTo>
                    <a:pt x="1491" y="1634"/>
                  </a:lnTo>
                  <a:cubicBezTo>
                    <a:pt x="1491" y="1597"/>
                    <a:pt x="1520" y="1567"/>
                    <a:pt x="1557" y="1567"/>
                  </a:cubicBezTo>
                  <a:lnTo>
                    <a:pt x="1584" y="1567"/>
                  </a:lnTo>
                  <a:lnTo>
                    <a:pt x="1584" y="1448"/>
                  </a:lnTo>
                  <a:cubicBezTo>
                    <a:pt x="1584" y="1423"/>
                    <a:pt x="1599" y="1400"/>
                    <a:pt x="1621" y="1388"/>
                  </a:cubicBezTo>
                  <a:cubicBezTo>
                    <a:pt x="1713" y="1343"/>
                    <a:pt x="1895" y="1266"/>
                    <a:pt x="2084" y="1266"/>
                  </a:cubicBezTo>
                  <a:cubicBezTo>
                    <a:pt x="2234" y="1266"/>
                    <a:pt x="2359" y="1316"/>
                    <a:pt x="2455" y="1414"/>
                  </a:cubicBezTo>
                  <a:cubicBezTo>
                    <a:pt x="2574" y="1538"/>
                    <a:pt x="2711" y="1600"/>
                    <a:pt x="2863" y="1600"/>
                  </a:cubicBezTo>
                  <a:cubicBezTo>
                    <a:pt x="2949" y="1600"/>
                    <a:pt x="3037" y="1580"/>
                    <a:pt x="3126" y="1540"/>
                  </a:cubicBezTo>
                  <a:cubicBezTo>
                    <a:pt x="3147" y="1530"/>
                    <a:pt x="3171" y="1532"/>
                    <a:pt x="3190" y="1545"/>
                  </a:cubicBezTo>
                  <a:cubicBezTo>
                    <a:pt x="3199" y="1550"/>
                    <a:pt x="3206" y="1558"/>
                    <a:pt x="3211" y="1567"/>
                  </a:cubicBezTo>
                  <a:lnTo>
                    <a:pt x="3248" y="1567"/>
                  </a:lnTo>
                  <a:cubicBezTo>
                    <a:pt x="3284" y="1567"/>
                    <a:pt x="3314" y="1597"/>
                    <a:pt x="3314" y="1634"/>
                  </a:cubicBezTo>
                  <a:lnTo>
                    <a:pt x="3314" y="1743"/>
                  </a:lnTo>
                  <a:cubicBezTo>
                    <a:pt x="3314" y="1766"/>
                    <a:pt x="3303" y="1787"/>
                    <a:pt x="3284" y="1799"/>
                  </a:cubicBezTo>
                  <a:lnTo>
                    <a:pt x="3219" y="1841"/>
                  </a:lnTo>
                  <a:lnTo>
                    <a:pt x="3216" y="1869"/>
                  </a:lnTo>
                  <a:cubicBezTo>
                    <a:pt x="3195" y="2028"/>
                    <a:pt x="3105" y="2235"/>
                    <a:pt x="2976" y="2421"/>
                  </a:cubicBezTo>
                  <a:cubicBezTo>
                    <a:pt x="2813" y="2658"/>
                    <a:pt x="2661" y="2763"/>
                    <a:pt x="2582" y="2763"/>
                  </a:cubicBezTo>
                  <a:lnTo>
                    <a:pt x="2223" y="2763"/>
                  </a:lnTo>
                  <a:cubicBezTo>
                    <a:pt x="2144" y="2763"/>
                    <a:pt x="1991" y="2658"/>
                    <a:pt x="1828" y="2421"/>
                  </a:cubicBezTo>
                  <a:cubicBezTo>
                    <a:pt x="1700" y="2235"/>
                    <a:pt x="1610" y="2028"/>
                    <a:pt x="1589" y="1869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miter lim="400000"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>
                <a:lnSpc>
                  <a:spcPct val="100000"/>
                </a:lnSpc>
                <a:spcBef>
                  <a:spcPts val="0"/>
                </a:spcBef>
                <a:defRPr sz="1500" cap="all" spc="75"/>
              </a:pPr>
              <a:endParaRPr/>
            </a:p>
          </p:txBody>
        </p:sp>
        <p:sp>
          <p:nvSpPr>
            <p:cNvPr id="30" name="işļíďe">
              <a:extLst>
                <a:ext uri="{FF2B5EF4-FFF2-40B4-BE49-F238E27FC236}">
                  <a16:creationId xmlns:a16="http://schemas.microsoft.com/office/drawing/2014/main" id="{EEB0C3B6-7BD0-4221-A372-8457BAAD7B15}"/>
                </a:ext>
              </a:extLst>
            </p:cNvPr>
            <p:cNvSpPr/>
            <p:nvPr/>
          </p:nvSpPr>
          <p:spPr>
            <a:xfrm>
              <a:off x="4674123" y="2876768"/>
              <a:ext cx="195962" cy="237050"/>
            </a:xfrm>
            <a:custGeom>
              <a:avLst/>
              <a:gdLst>
                <a:gd name="T0" fmla="*/ 3226 w 4805"/>
                <a:gd name="T1" fmla="*/ 2963 h 5821"/>
                <a:gd name="T2" fmla="*/ 3265 w 4805"/>
                <a:gd name="T3" fmla="*/ 2628 h 5821"/>
                <a:gd name="T4" fmla="*/ 3556 w 4805"/>
                <a:gd name="T5" fmla="*/ 2031 h 5821"/>
                <a:gd name="T6" fmla="*/ 3671 w 4805"/>
                <a:gd name="T7" fmla="*/ 1553 h 5821"/>
                <a:gd name="T8" fmla="*/ 3611 w 4805"/>
                <a:gd name="T9" fmla="*/ 1040 h 5821"/>
                <a:gd name="T10" fmla="*/ 2234 w 4805"/>
                <a:gd name="T11" fmla="*/ 0 h 5821"/>
                <a:gd name="T12" fmla="*/ 1194 w 4805"/>
                <a:gd name="T13" fmla="*/ 1367 h 5821"/>
                <a:gd name="T14" fmla="*/ 1134 w 4805"/>
                <a:gd name="T15" fmla="*/ 1785 h 5821"/>
                <a:gd name="T16" fmla="*/ 1316 w 4805"/>
                <a:gd name="T17" fmla="*/ 2208 h 5821"/>
                <a:gd name="T18" fmla="*/ 1692 w 4805"/>
                <a:gd name="T19" fmla="*/ 2822 h 5821"/>
                <a:gd name="T20" fmla="*/ 837 w 4805"/>
                <a:gd name="T21" fmla="*/ 3187 h 5821"/>
                <a:gd name="T22" fmla="*/ 2 w 4805"/>
                <a:gd name="T23" fmla="*/ 5593 h 5821"/>
                <a:gd name="T24" fmla="*/ 197 w 4805"/>
                <a:gd name="T25" fmla="*/ 5821 h 5821"/>
                <a:gd name="T26" fmla="*/ 4805 w 4805"/>
                <a:gd name="T27" fmla="*/ 5624 h 5821"/>
                <a:gd name="T28" fmla="*/ 2223 w 4805"/>
                <a:gd name="T29" fmla="*/ 3365 h 5821"/>
                <a:gd name="T30" fmla="*/ 2203 w 4805"/>
                <a:gd name="T31" fmla="*/ 3771 h 5821"/>
                <a:gd name="T32" fmla="*/ 2137 w 4805"/>
                <a:gd name="T33" fmla="*/ 3831 h 5821"/>
                <a:gd name="T34" fmla="*/ 1896 w 4805"/>
                <a:gd name="T35" fmla="*/ 3556 h 5821"/>
                <a:gd name="T36" fmla="*/ 1883 w 4805"/>
                <a:gd name="T37" fmla="*/ 3118 h 5821"/>
                <a:gd name="T38" fmla="*/ 1981 w 4805"/>
                <a:gd name="T39" fmla="*/ 3059 h 5821"/>
                <a:gd name="T40" fmla="*/ 2197 w 4805"/>
                <a:gd name="T41" fmla="*/ 3182 h 5821"/>
                <a:gd name="T42" fmla="*/ 2223 w 4805"/>
                <a:gd name="T43" fmla="*/ 3365 h 5821"/>
                <a:gd name="T44" fmla="*/ 2582 w 4805"/>
                <a:gd name="T45" fmla="*/ 3365 h 5821"/>
                <a:gd name="T46" fmla="*/ 2607 w 4805"/>
                <a:gd name="T47" fmla="*/ 3182 h 5821"/>
                <a:gd name="T48" fmla="*/ 2824 w 4805"/>
                <a:gd name="T49" fmla="*/ 3059 h 5821"/>
                <a:gd name="T50" fmla="*/ 2922 w 4805"/>
                <a:gd name="T51" fmla="*/ 3118 h 5821"/>
                <a:gd name="T52" fmla="*/ 2909 w 4805"/>
                <a:gd name="T53" fmla="*/ 3556 h 5821"/>
                <a:gd name="T54" fmla="*/ 2668 w 4805"/>
                <a:gd name="T55" fmla="*/ 3831 h 5821"/>
                <a:gd name="T56" fmla="*/ 2602 w 4805"/>
                <a:gd name="T57" fmla="*/ 3771 h 5821"/>
                <a:gd name="T58" fmla="*/ 1589 w 4805"/>
                <a:gd name="T59" fmla="*/ 1869 h 5821"/>
                <a:gd name="T60" fmla="*/ 1521 w 4805"/>
                <a:gd name="T61" fmla="*/ 1799 h 5821"/>
                <a:gd name="T62" fmla="*/ 1491 w 4805"/>
                <a:gd name="T63" fmla="*/ 1634 h 5821"/>
                <a:gd name="T64" fmla="*/ 1584 w 4805"/>
                <a:gd name="T65" fmla="*/ 1567 h 5821"/>
                <a:gd name="T66" fmla="*/ 1621 w 4805"/>
                <a:gd name="T67" fmla="*/ 1388 h 5821"/>
                <a:gd name="T68" fmla="*/ 2455 w 4805"/>
                <a:gd name="T69" fmla="*/ 1414 h 5821"/>
                <a:gd name="T70" fmla="*/ 3126 w 4805"/>
                <a:gd name="T71" fmla="*/ 1540 h 5821"/>
                <a:gd name="T72" fmla="*/ 3211 w 4805"/>
                <a:gd name="T73" fmla="*/ 1567 h 5821"/>
                <a:gd name="T74" fmla="*/ 3314 w 4805"/>
                <a:gd name="T75" fmla="*/ 1634 h 5821"/>
                <a:gd name="T76" fmla="*/ 3284 w 4805"/>
                <a:gd name="T77" fmla="*/ 1799 h 5821"/>
                <a:gd name="T78" fmla="*/ 3216 w 4805"/>
                <a:gd name="T79" fmla="*/ 1869 h 5821"/>
                <a:gd name="T80" fmla="*/ 2582 w 4805"/>
                <a:gd name="T81" fmla="*/ 2763 h 5821"/>
                <a:gd name="T82" fmla="*/ 1828 w 4805"/>
                <a:gd name="T83" fmla="*/ 2421 h 5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05" h="5821">
                  <a:moveTo>
                    <a:pt x="3967" y="3187"/>
                  </a:moveTo>
                  <a:lnTo>
                    <a:pt x="3226" y="2963"/>
                  </a:lnTo>
                  <a:cubicBezTo>
                    <a:pt x="3208" y="2908"/>
                    <a:pt x="3168" y="2861"/>
                    <a:pt x="3113" y="2822"/>
                  </a:cubicBezTo>
                  <a:cubicBezTo>
                    <a:pt x="3174" y="2754"/>
                    <a:pt x="3225" y="2685"/>
                    <a:pt x="3265" y="2628"/>
                  </a:cubicBezTo>
                  <a:cubicBezTo>
                    <a:pt x="3358" y="2493"/>
                    <a:pt x="3435" y="2348"/>
                    <a:pt x="3489" y="2208"/>
                  </a:cubicBezTo>
                  <a:cubicBezTo>
                    <a:pt x="3515" y="2149"/>
                    <a:pt x="3538" y="2089"/>
                    <a:pt x="3556" y="2031"/>
                  </a:cubicBezTo>
                  <a:cubicBezTo>
                    <a:pt x="3628" y="1970"/>
                    <a:pt x="3671" y="1880"/>
                    <a:pt x="3671" y="1785"/>
                  </a:cubicBezTo>
                  <a:lnTo>
                    <a:pt x="3671" y="1553"/>
                  </a:lnTo>
                  <a:cubicBezTo>
                    <a:pt x="3671" y="1486"/>
                    <a:pt x="3650" y="1421"/>
                    <a:pt x="3611" y="1367"/>
                  </a:cubicBezTo>
                  <a:lnTo>
                    <a:pt x="3611" y="1040"/>
                  </a:lnTo>
                  <a:cubicBezTo>
                    <a:pt x="3611" y="467"/>
                    <a:pt x="3144" y="0"/>
                    <a:pt x="2571" y="0"/>
                  </a:cubicBezTo>
                  <a:lnTo>
                    <a:pt x="2234" y="0"/>
                  </a:lnTo>
                  <a:cubicBezTo>
                    <a:pt x="1660" y="0"/>
                    <a:pt x="1194" y="467"/>
                    <a:pt x="1194" y="1040"/>
                  </a:cubicBezTo>
                  <a:lnTo>
                    <a:pt x="1194" y="1367"/>
                  </a:lnTo>
                  <a:cubicBezTo>
                    <a:pt x="1155" y="1421"/>
                    <a:pt x="1134" y="1486"/>
                    <a:pt x="1134" y="1553"/>
                  </a:cubicBezTo>
                  <a:lnTo>
                    <a:pt x="1134" y="1785"/>
                  </a:lnTo>
                  <a:cubicBezTo>
                    <a:pt x="1134" y="1880"/>
                    <a:pt x="1177" y="1970"/>
                    <a:pt x="1249" y="2031"/>
                  </a:cubicBezTo>
                  <a:cubicBezTo>
                    <a:pt x="1267" y="2089"/>
                    <a:pt x="1290" y="2149"/>
                    <a:pt x="1316" y="2208"/>
                  </a:cubicBezTo>
                  <a:cubicBezTo>
                    <a:pt x="1370" y="2348"/>
                    <a:pt x="1447" y="2493"/>
                    <a:pt x="1540" y="2628"/>
                  </a:cubicBezTo>
                  <a:cubicBezTo>
                    <a:pt x="1579" y="2685"/>
                    <a:pt x="1631" y="2754"/>
                    <a:pt x="1692" y="2822"/>
                  </a:cubicBezTo>
                  <a:cubicBezTo>
                    <a:pt x="1637" y="2861"/>
                    <a:pt x="1597" y="2908"/>
                    <a:pt x="1579" y="2963"/>
                  </a:cubicBezTo>
                  <a:lnTo>
                    <a:pt x="837" y="3187"/>
                  </a:lnTo>
                  <a:cubicBezTo>
                    <a:pt x="315" y="3337"/>
                    <a:pt x="2" y="5593"/>
                    <a:pt x="2" y="5593"/>
                  </a:cubicBezTo>
                  <a:lnTo>
                    <a:pt x="2" y="5593"/>
                  </a:lnTo>
                  <a:cubicBezTo>
                    <a:pt x="1" y="5603"/>
                    <a:pt x="0" y="5613"/>
                    <a:pt x="0" y="5624"/>
                  </a:cubicBezTo>
                  <a:cubicBezTo>
                    <a:pt x="0" y="5733"/>
                    <a:pt x="88" y="5821"/>
                    <a:pt x="197" y="5821"/>
                  </a:cubicBezTo>
                  <a:lnTo>
                    <a:pt x="4608" y="5821"/>
                  </a:lnTo>
                  <a:cubicBezTo>
                    <a:pt x="4717" y="5821"/>
                    <a:pt x="4805" y="5733"/>
                    <a:pt x="4805" y="5624"/>
                  </a:cubicBezTo>
                  <a:cubicBezTo>
                    <a:pt x="4805" y="5530"/>
                    <a:pt x="4490" y="3337"/>
                    <a:pt x="3967" y="3187"/>
                  </a:cubicBezTo>
                  <a:close/>
                  <a:moveTo>
                    <a:pt x="2223" y="3365"/>
                  </a:moveTo>
                  <a:cubicBezTo>
                    <a:pt x="2235" y="3379"/>
                    <a:pt x="2241" y="3398"/>
                    <a:pt x="2239" y="3417"/>
                  </a:cubicBezTo>
                  <a:lnTo>
                    <a:pt x="2203" y="3771"/>
                  </a:lnTo>
                  <a:cubicBezTo>
                    <a:pt x="2200" y="3799"/>
                    <a:pt x="2181" y="3821"/>
                    <a:pt x="2154" y="3829"/>
                  </a:cubicBezTo>
                  <a:cubicBezTo>
                    <a:pt x="2148" y="3830"/>
                    <a:pt x="2142" y="3831"/>
                    <a:pt x="2137" y="3831"/>
                  </a:cubicBezTo>
                  <a:cubicBezTo>
                    <a:pt x="2116" y="3831"/>
                    <a:pt x="2096" y="3822"/>
                    <a:pt x="2083" y="3805"/>
                  </a:cubicBezTo>
                  <a:lnTo>
                    <a:pt x="1896" y="3556"/>
                  </a:lnTo>
                  <a:cubicBezTo>
                    <a:pt x="1887" y="3545"/>
                    <a:pt x="1882" y="3530"/>
                    <a:pt x="1883" y="3516"/>
                  </a:cubicBezTo>
                  <a:lnTo>
                    <a:pt x="1883" y="3118"/>
                  </a:lnTo>
                  <a:cubicBezTo>
                    <a:pt x="1883" y="3094"/>
                    <a:pt x="1895" y="3073"/>
                    <a:pt x="1915" y="3060"/>
                  </a:cubicBezTo>
                  <a:cubicBezTo>
                    <a:pt x="1935" y="3048"/>
                    <a:pt x="1960" y="3048"/>
                    <a:pt x="1981" y="3059"/>
                  </a:cubicBezTo>
                  <a:cubicBezTo>
                    <a:pt x="2035" y="3087"/>
                    <a:pt x="2090" y="3107"/>
                    <a:pt x="2142" y="3116"/>
                  </a:cubicBezTo>
                  <a:cubicBezTo>
                    <a:pt x="2174" y="3122"/>
                    <a:pt x="2197" y="3150"/>
                    <a:pt x="2197" y="3182"/>
                  </a:cubicBezTo>
                  <a:lnTo>
                    <a:pt x="2197" y="3348"/>
                  </a:lnTo>
                  <a:cubicBezTo>
                    <a:pt x="2207" y="3352"/>
                    <a:pt x="2216" y="3358"/>
                    <a:pt x="2223" y="3365"/>
                  </a:cubicBezTo>
                  <a:close/>
                  <a:moveTo>
                    <a:pt x="2565" y="3417"/>
                  </a:moveTo>
                  <a:cubicBezTo>
                    <a:pt x="2563" y="3398"/>
                    <a:pt x="2570" y="3379"/>
                    <a:pt x="2582" y="3365"/>
                  </a:cubicBezTo>
                  <a:cubicBezTo>
                    <a:pt x="2589" y="3358"/>
                    <a:pt x="2598" y="3352"/>
                    <a:pt x="2607" y="3348"/>
                  </a:cubicBezTo>
                  <a:lnTo>
                    <a:pt x="2607" y="3182"/>
                  </a:lnTo>
                  <a:cubicBezTo>
                    <a:pt x="2607" y="3150"/>
                    <a:pt x="2631" y="3122"/>
                    <a:pt x="2662" y="3116"/>
                  </a:cubicBezTo>
                  <a:cubicBezTo>
                    <a:pt x="2715" y="3107"/>
                    <a:pt x="2770" y="3087"/>
                    <a:pt x="2824" y="3059"/>
                  </a:cubicBezTo>
                  <a:cubicBezTo>
                    <a:pt x="2845" y="3048"/>
                    <a:pt x="2870" y="3048"/>
                    <a:pt x="2890" y="3061"/>
                  </a:cubicBezTo>
                  <a:cubicBezTo>
                    <a:pt x="2910" y="3073"/>
                    <a:pt x="2922" y="3094"/>
                    <a:pt x="2922" y="3118"/>
                  </a:cubicBezTo>
                  <a:lnTo>
                    <a:pt x="2922" y="3516"/>
                  </a:lnTo>
                  <a:cubicBezTo>
                    <a:pt x="2922" y="3530"/>
                    <a:pt x="2917" y="3545"/>
                    <a:pt x="2909" y="3556"/>
                  </a:cubicBezTo>
                  <a:lnTo>
                    <a:pt x="2721" y="3804"/>
                  </a:lnTo>
                  <a:cubicBezTo>
                    <a:pt x="2709" y="3821"/>
                    <a:pt x="2689" y="3831"/>
                    <a:pt x="2668" y="3831"/>
                  </a:cubicBezTo>
                  <a:cubicBezTo>
                    <a:pt x="2662" y="3831"/>
                    <a:pt x="2656" y="3830"/>
                    <a:pt x="2650" y="3829"/>
                  </a:cubicBezTo>
                  <a:cubicBezTo>
                    <a:pt x="2624" y="3821"/>
                    <a:pt x="2605" y="3798"/>
                    <a:pt x="2602" y="3771"/>
                  </a:cubicBezTo>
                  <a:lnTo>
                    <a:pt x="2565" y="3417"/>
                  </a:lnTo>
                  <a:close/>
                  <a:moveTo>
                    <a:pt x="1589" y="1869"/>
                  </a:moveTo>
                  <a:lnTo>
                    <a:pt x="1586" y="1841"/>
                  </a:lnTo>
                  <a:lnTo>
                    <a:pt x="1521" y="1799"/>
                  </a:lnTo>
                  <a:cubicBezTo>
                    <a:pt x="1502" y="1787"/>
                    <a:pt x="1491" y="1766"/>
                    <a:pt x="1491" y="1743"/>
                  </a:cubicBezTo>
                  <a:lnTo>
                    <a:pt x="1491" y="1634"/>
                  </a:lnTo>
                  <a:cubicBezTo>
                    <a:pt x="1491" y="1597"/>
                    <a:pt x="1520" y="1567"/>
                    <a:pt x="1557" y="1567"/>
                  </a:cubicBezTo>
                  <a:lnTo>
                    <a:pt x="1584" y="1567"/>
                  </a:lnTo>
                  <a:lnTo>
                    <a:pt x="1584" y="1448"/>
                  </a:lnTo>
                  <a:cubicBezTo>
                    <a:pt x="1584" y="1423"/>
                    <a:pt x="1599" y="1400"/>
                    <a:pt x="1621" y="1388"/>
                  </a:cubicBezTo>
                  <a:cubicBezTo>
                    <a:pt x="1713" y="1343"/>
                    <a:pt x="1895" y="1266"/>
                    <a:pt x="2084" y="1266"/>
                  </a:cubicBezTo>
                  <a:cubicBezTo>
                    <a:pt x="2234" y="1266"/>
                    <a:pt x="2359" y="1316"/>
                    <a:pt x="2455" y="1414"/>
                  </a:cubicBezTo>
                  <a:cubicBezTo>
                    <a:pt x="2574" y="1538"/>
                    <a:pt x="2711" y="1600"/>
                    <a:pt x="2863" y="1600"/>
                  </a:cubicBezTo>
                  <a:cubicBezTo>
                    <a:pt x="2949" y="1600"/>
                    <a:pt x="3037" y="1580"/>
                    <a:pt x="3126" y="1540"/>
                  </a:cubicBezTo>
                  <a:cubicBezTo>
                    <a:pt x="3147" y="1530"/>
                    <a:pt x="3171" y="1532"/>
                    <a:pt x="3190" y="1545"/>
                  </a:cubicBezTo>
                  <a:cubicBezTo>
                    <a:pt x="3199" y="1550"/>
                    <a:pt x="3206" y="1558"/>
                    <a:pt x="3211" y="1567"/>
                  </a:cubicBezTo>
                  <a:lnTo>
                    <a:pt x="3248" y="1567"/>
                  </a:lnTo>
                  <a:cubicBezTo>
                    <a:pt x="3284" y="1567"/>
                    <a:pt x="3314" y="1597"/>
                    <a:pt x="3314" y="1634"/>
                  </a:cubicBezTo>
                  <a:lnTo>
                    <a:pt x="3314" y="1743"/>
                  </a:lnTo>
                  <a:cubicBezTo>
                    <a:pt x="3314" y="1766"/>
                    <a:pt x="3303" y="1787"/>
                    <a:pt x="3284" y="1799"/>
                  </a:cubicBezTo>
                  <a:lnTo>
                    <a:pt x="3219" y="1841"/>
                  </a:lnTo>
                  <a:lnTo>
                    <a:pt x="3216" y="1869"/>
                  </a:lnTo>
                  <a:cubicBezTo>
                    <a:pt x="3195" y="2028"/>
                    <a:pt x="3105" y="2235"/>
                    <a:pt x="2976" y="2421"/>
                  </a:cubicBezTo>
                  <a:cubicBezTo>
                    <a:pt x="2813" y="2658"/>
                    <a:pt x="2661" y="2763"/>
                    <a:pt x="2582" y="2763"/>
                  </a:cubicBezTo>
                  <a:lnTo>
                    <a:pt x="2223" y="2763"/>
                  </a:lnTo>
                  <a:cubicBezTo>
                    <a:pt x="2144" y="2763"/>
                    <a:pt x="1991" y="2658"/>
                    <a:pt x="1828" y="2421"/>
                  </a:cubicBezTo>
                  <a:cubicBezTo>
                    <a:pt x="1700" y="2235"/>
                    <a:pt x="1610" y="2028"/>
                    <a:pt x="1589" y="1869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miter lim="400000"/>
            </a:ln>
          </p:spPr>
          <p:txBody>
            <a:bodyPr wrap="square" lIns="91440" tIns="45720" rIns="91440" bIns="45720" anchor="ctr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>
                <a:lnSpc>
                  <a:spcPct val="100000"/>
                </a:lnSpc>
                <a:spcBef>
                  <a:spcPts val="0"/>
                </a:spcBef>
                <a:defRPr sz="1500" cap="all" spc="75"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10866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6E04AE-38A5-453E-8FED-D1FA9641F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6EC8338-560D-4FCE-9872-EB24C327E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124D37-DD51-4563-BF71-E3BE8BC7D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grpSp>
        <p:nvGrpSpPr>
          <p:cNvPr id="5" name="24370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B7E0E3A-985B-4FD1-8809-89A7345BFB0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745942"/>
            <a:ext cx="10848974" cy="4400858"/>
            <a:chOff x="669925" y="1745942"/>
            <a:chExt cx="10848974" cy="4400858"/>
          </a:xfrm>
        </p:grpSpPr>
        <p:grpSp>
          <p:nvGrpSpPr>
            <p:cNvPr id="6" name="íṥḷïḑé">
              <a:extLst>
                <a:ext uri="{FF2B5EF4-FFF2-40B4-BE49-F238E27FC236}">
                  <a16:creationId xmlns:a16="http://schemas.microsoft.com/office/drawing/2014/main" id="{79DD4701-482A-4C03-8229-498A2DB4C16C}"/>
                </a:ext>
              </a:extLst>
            </p:cNvPr>
            <p:cNvGrpSpPr/>
            <p:nvPr/>
          </p:nvGrpSpPr>
          <p:grpSpPr>
            <a:xfrm>
              <a:off x="4610100" y="3172600"/>
              <a:ext cx="2971800" cy="2974200"/>
              <a:chOff x="4384327" y="2720691"/>
              <a:chExt cx="3423346" cy="3426109"/>
            </a:xfrm>
          </p:grpSpPr>
          <p:grpSp>
            <p:nvGrpSpPr>
              <p:cNvPr id="47" name="íśḻîḍê">
                <a:extLst>
                  <a:ext uri="{FF2B5EF4-FFF2-40B4-BE49-F238E27FC236}">
                    <a16:creationId xmlns:a16="http://schemas.microsoft.com/office/drawing/2014/main" id="{A9CD6245-AC9E-4469-A4DD-4A452C55FA12}"/>
                  </a:ext>
                </a:extLst>
              </p:cNvPr>
              <p:cNvGrpSpPr/>
              <p:nvPr/>
            </p:nvGrpSpPr>
            <p:grpSpPr>
              <a:xfrm>
                <a:off x="4384327" y="2720691"/>
                <a:ext cx="3423346" cy="3426109"/>
                <a:chOff x="4384327" y="3450941"/>
                <a:chExt cx="3423346" cy="3426109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58" name="ïṩ1iďé">
                  <a:extLst>
                    <a:ext uri="{FF2B5EF4-FFF2-40B4-BE49-F238E27FC236}">
                      <a16:creationId xmlns:a16="http://schemas.microsoft.com/office/drawing/2014/main" id="{97604DE6-CBB6-4E7D-A182-7E6CF21AA497}"/>
                    </a:ext>
                  </a:extLst>
                </p:cNvPr>
                <p:cNvSpPr/>
                <p:nvPr/>
              </p:nvSpPr>
              <p:spPr bwMode="auto">
                <a:xfrm>
                  <a:off x="4384327" y="3450941"/>
                  <a:ext cx="3423346" cy="3426109"/>
                </a:xfrm>
                <a:custGeom>
                  <a:avLst/>
                  <a:gdLst>
                    <a:gd name="T0" fmla="*/ 523 w 1046"/>
                    <a:gd name="T1" fmla="*/ 1016 h 1047"/>
                    <a:gd name="T2" fmla="*/ 31 w 1046"/>
                    <a:gd name="T3" fmla="*/ 524 h 1047"/>
                    <a:gd name="T4" fmla="*/ 523 w 1046"/>
                    <a:gd name="T5" fmla="*/ 32 h 1047"/>
                    <a:gd name="T6" fmla="*/ 1015 w 1046"/>
                    <a:gd name="T7" fmla="*/ 524 h 1047"/>
                    <a:gd name="T8" fmla="*/ 523 w 1046"/>
                    <a:gd name="T9" fmla="*/ 1016 h 1047"/>
                    <a:gd name="T10" fmla="*/ 523 w 1046"/>
                    <a:gd name="T11" fmla="*/ 0 h 1047"/>
                    <a:gd name="T12" fmla="*/ 0 w 1046"/>
                    <a:gd name="T13" fmla="*/ 524 h 1047"/>
                    <a:gd name="T14" fmla="*/ 523 w 1046"/>
                    <a:gd name="T15" fmla="*/ 1047 h 1047"/>
                    <a:gd name="T16" fmla="*/ 1046 w 1046"/>
                    <a:gd name="T17" fmla="*/ 524 h 1047"/>
                    <a:gd name="T18" fmla="*/ 523 w 1046"/>
                    <a:gd name="T19" fmla="*/ 0 h 10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1047">
                      <a:moveTo>
                        <a:pt x="523" y="1016"/>
                      </a:moveTo>
                      <a:cubicBezTo>
                        <a:pt x="251" y="1016"/>
                        <a:pt x="31" y="796"/>
                        <a:pt x="31" y="524"/>
                      </a:cubicBezTo>
                      <a:cubicBezTo>
                        <a:pt x="31" y="252"/>
                        <a:pt x="251" y="32"/>
                        <a:pt x="523" y="32"/>
                      </a:cubicBezTo>
                      <a:cubicBezTo>
                        <a:pt x="795" y="32"/>
                        <a:pt x="1015" y="252"/>
                        <a:pt x="1015" y="524"/>
                      </a:cubicBezTo>
                      <a:cubicBezTo>
                        <a:pt x="1015" y="796"/>
                        <a:pt x="795" y="1016"/>
                        <a:pt x="523" y="1016"/>
                      </a:cubicBezTo>
                      <a:moveTo>
                        <a:pt x="523" y="0"/>
                      </a:moveTo>
                      <a:cubicBezTo>
                        <a:pt x="234" y="0"/>
                        <a:pt x="0" y="235"/>
                        <a:pt x="0" y="524"/>
                      </a:cubicBezTo>
                      <a:cubicBezTo>
                        <a:pt x="0" y="813"/>
                        <a:pt x="234" y="1047"/>
                        <a:pt x="523" y="1047"/>
                      </a:cubicBezTo>
                      <a:cubicBezTo>
                        <a:pt x="812" y="1047"/>
                        <a:pt x="1046" y="813"/>
                        <a:pt x="1046" y="524"/>
                      </a:cubicBezTo>
                      <a:cubicBezTo>
                        <a:pt x="1046" y="235"/>
                        <a:pt x="812" y="0"/>
                        <a:pt x="523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id-ID"/>
                </a:p>
              </p:txBody>
            </p:sp>
            <p:sp>
              <p:nvSpPr>
                <p:cNvPr id="59" name="íṩ1ídé">
                  <a:extLst>
                    <a:ext uri="{FF2B5EF4-FFF2-40B4-BE49-F238E27FC236}">
                      <a16:creationId xmlns:a16="http://schemas.microsoft.com/office/drawing/2014/main" id="{19840706-651F-4CB4-B943-C296C9F90DE9}"/>
                    </a:ext>
                  </a:extLst>
                </p:cNvPr>
                <p:cNvSpPr/>
                <p:nvPr/>
              </p:nvSpPr>
              <p:spPr bwMode="auto">
                <a:xfrm>
                  <a:off x="4583263" y="3654021"/>
                  <a:ext cx="3024095" cy="3024095"/>
                </a:xfrm>
                <a:custGeom>
                  <a:avLst/>
                  <a:gdLst>
                    <a:gd name="T0" fmla="*/ 462 w 924"/>
                    <a:gd name="T1" fmla="*/ 891 h 924"/>
                    <a:gd name="T2" fmla="*/ 32 w 924"/>
                    <a:gd name="T3" fmla="*/ 462 h 924"/>
                    <a:gd name="T4" fmla="*/ 462 w 924"/>
                    <a:gd name="T5" fmla="*/ 32 h 924"/>
                    <a:gd name="T6" fmla="*/ 892 w 924"/>
                    <a:gd name="T7" fmla="*/ 462 h 924"/>
                    <a:gd name="T8" fmla="*/ 462 w 924"/>
                    <a:gd name="T9" fmla="*/ 891 h 924"/>
                    <a:gd name="T10" fmla="*/ 462 w 924"/>
                    <a:gd name="T11" fmla="*/ 0 h 924"/>
                    <a:gd name="T12" fmla="*/ 0 w 924"/>
                    <a:gd name="T13" fmla="*/ 462 h 924"/>
                    <a:gd name="T14" fmla="*/ 462 w 924"/>
                    <a:gd name="T15" fmla="*/ 924 h 924"/>
                    <a:gd name="T16" fmla="*/ 924 w 924"/>
                    <a:gd name="T17" fmla="*/ 462 h 924"/>
                    <a:gd name="T18" fmla="*/ 462 w 924"/>
                    <a:gd name="T19" fmla="*/ 0 h 9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24" h="924">
                      <a:moveTo>
                        <a:pt x="462" y="891"/>
                      </a:moveTo>
                      <a:cubicBezTo>
                        <a:pt x="225" y="891"/>
                        <a:pt x="32" y="699"/>
                        <a:pt x="32" y="462"/>
                      </a:cubicBezTo>
                      <a:cubicBezTo>
                        <a:pt x="32" y="225"/>
                        <a:pt x="225" y="32"/>
                        <a:pt x="462" y="32"/>
                      </a:cubicBezTo>
                      <a:cubicBezTo>
                        <a:pt x="699" y="32"/>
                        <a:pt x="892" y="225"/>
                        <a:pt x="892" y="462"/>
                      </a:cubicBezTo>
                      <a:cubicBezTo>
                        <a:pt x="892" y="699"/>
                        <a:pt x="699" y="891"/>
                        <a:pt x="462" y="891"/>
                      </a:cubicBezTo>
                      <a:moveTo>
                        <a:pt x="462" y="0"/>
                      </a:moveTo>
                      <a:cubicBezTo>
                        <a:pt x="207" y="0"/>
                        <a:pt x="0" y="207"/>
                        <a:pt x="0" y="462"/>
                      </a:cubicBezTo>
                      <a:cubicBezTo>
                        <a:pt x="0" y="717"/>
                        <a:pt x="207" y="924"/>
                        <a:pt x="462" y="924"/>
                      </a:cubicBezTo>
                      <a:cubicBezTo>
                        <a:pt x="717" y="924"/>
                        <a:pt x="924" y="717"/>
                        <a:pt x="924" y="462"/>
                      </a:cubicBezTo>
                      <a:cubicBezTo>
                        <a:pt x="924" y="207"/>
                        <a:pt x="717" y="0"/>
                        <a:pt x="46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id-ID"/>
                </a:p>
              </p:txBody>
            </p:sp>
            <p:sp>
              <p:nvSpPr>
                <p:cNvPr id="60" name="îşľide">
                  <a:extLst>
                    <a:ext uri="{FF2B5EF4-FFF2-40B4-BE49-F238E27FC236}">
                      <a16:creationId xmlns:a16="http://schemas.microsoft.com/office/drawing/2014/main" id="{2D1F39E1-425C-4132-82EB-AF8A95E2EA67}"/>
                    </a:ext>
                  </a:extLst>
                </p:cNvPr>
                <p:cNvSpPr/>
                <p:nvPr/>
              </p:nvSpPr>
              <p:spPr bwMode="auto">
                <a:xfrm>
                  <a:off x="4793250" y="3864008"/>
                  <a:ext cx="2605501" cy="2604120"/>
                </a:xfrm>
                <a:custGeom>
                  <a:avLst/>
                  <a:gdLst>
                    <a:gd name="T0" fmla="*/ 398 w 796"/>
                    <a:gd name="T1" fmla="*/ 765 h 796"/>
                    <a:gd name="T2" fmla="*/ 31 w 796"/>
                    <a:gd name="T3" fmla="*/ 398 h 796"/>
                    <a:gd name="T4" fmla="*/ 398 w 796"/>
                    <a:gd name="T5" fmla="*/ 31 h 796"/>
                    <a:gd name="T6" fmla="*/ 765 w 796"/>
                    <a:gd name="T7" fmla="*/ 398 h 796"/>
                    <a:gd name="T8" fmla="*/ 398 w 796"/>
                    <a:gd name="T9" fmla="*/ 765 h 796"/>
                    <a:gd name="T10" fmla="*/ 398 w 796"/>
                    <a:gd name="T11" fmla="*/ 0 h 796"/>
                    <a:gd name="T12" fmla="*/ 0 w 796"/>
                    <a:gd name="T13" fmla="*/ 398 h 796"/>
                    <a:gd name="T14" fmla="*/ 398 w 796"/>
                    <a:gd name="T15" fmla="*/ 796 h 796"/>
                    <a:gd name="T16" fmla="*/ 796 w 796"/>
                    <a:gd name="T17" fmla="*/ 398 h 796"/>
                    <a:gd name="T18" fmla="*/ 398 w 796"/>
                    <a:gd name="T19" fmla="*/ 0 h 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96" h="796">
                      <a:moveTo>
                        <a:pt x="398" y="765"/>
                      </a:moveTo>
                      <a:cubicBezTo>
                        <a:pt x="195" y="765"/>
                        <a:pt x="31" y="601"/>
                        <a:pt x="31" y="398"/>
                      </a:cubicBezTo>
                      <a:cubicBezTo>
                        <a:pt x="31" y="195"/>
                        <a:pt x="195" y="31"/>
                        <a:pt x="398" y="31"/>
                      </a:cubicBezTo>
                      <a:cubicBezTo>
                        <a:pt x="601" y="31"/>
                        <a:pt x="765" y="195"/>
                        <a:pt x="765" y="398"/>
                      </a:cubicBezTo>
                      <a:cubicBezTo>
                        <a:pt x="765" y="601"/>
                        <a:pt x="601" y="765"/>
                        <a:pt x="398" y="765"/>
                      </a:cubicBezTo>
                      <a:moveTo>
                        <a:pt x="398" y="0"/>
                      </a:moveTo>
                      <a:cubicBezTo>
                        <a:pt x="178" y="0"/>
                        <a:pt x="0" y="178"/>
                        <a:pt x="0" y="398"/>
                      </a:cubicBezTo>
                      <a:cubicBezTo>
                        <a:pt x="0" y="618"/>
                        <a:pt x="178" y="796"/>
                        <a:pt x="398" y="796"/>
                      </a:cubicBezTo>
                      <a:cubicBezTo>
                        <a:pt x="618" y="796"/>
                        <a:pt x="796" y="618"/>
                        <a:pt x="796" y="398"/>
                      </a:cubicBezTo>
                      <a:cubicBezTo>
                        <a:pt x="796" y="178"/>
                        <a:pt x="618" y="0"/>
                        <a:pt x="39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id-ID"/>
                </a:p>
              </p:txBody>
            </p:sp>
            <p:sp>
              <p:nvSpPr>
                <p:cNvPr id="61" name="ï$ḷïdé">
                  <a:extLst>
                    <a:ext uri="{FF2B5EF4-FFF2-40B4-BE49-F238E27FC236}">
                      <a16:creationId xmlns:a16="http://schemas.microsoft.com/office/drawing/2014/main" id="{57374A12-9399-42A2-8306-C36A2FED3E32}"/>
                    </a:ext>
                  </a:extLst>
                </p:cNvPr>
                <p:cNvSpPr/>
                <p:nvPr/>
              </p:nvSpPr>
              <p:spPr bwMode="auto">
                <a:xfrm>
                  <a:off x="4996330" y="4067088"/>
                  <a:ext cx="2199341" cy="2197960"/>
                </a:xfrm>
                <a:custGeom>
                  <a:avLst/>
                  <a:gdLst>
                    <a:gd name="T0" fmla="*/ 336 w 672"/>
                    <a:gd name="T1" fmla="*/ 639 h 672"/>
                    <a:gd name="T2" fmla="*/ 33 w 672"/>
                    <a:gd name="T3" fmla="*/ 336 h 672"/>
                    <a:gd name="T4" fmla="*/ 336 w 672"/>
                    <a:gd name="T5" fmla="*/ 32 h 672"/>
                    <a:gd name="T6" fmla="*/ 640 w 672"/>
                    <a:gd name="T7" fmla="*/ 336 h 672"/>
                    <a:gd name="T8" fmla="*/ 336 w 672"/>
                    <a:gd name="T9" fmla="*/ 639 h 672"/>
                    <a:gd name="T10" fmla="*/ 336 w 672"/>
                    <a:gd name="T11" fmla="*/ 0 h 672"/>
                    <a:gd name="T12" fmla="*/ 0 w 672"/>
                    <a:gd name="T13" fmla="*/ 336 h 672"/>
                    <a:gd name="T14" fmla="*/ 336 w 672"/>
                    <a:gd name="T15" fmla="*/ 672 h 672"/>
                    <a:gd name="T16" fmla="*/ 672 w 672"/>
                    <a:gd name="T17" fmla="*/ 336 h 672"/>
                    <a:gd name="T18" fmla="*/ 336 w 672"/>
                    <a:gd name="T19" fmla="*/ 0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72" h="672">
                      <a:moveTo>
                        <a:pt x="336" y="639"/>
                      </a:moveTo>
                      <a:cubicBezTo>
                        <a:pt x="168" y="639"/>
                        <a:pt x="33" y="503"/>
                        <a:pt x="33" y="336"/>
                      </a:cubicBezTo>
                      <a:cubicBezTo>
                        <a:pt x="33" y="168"/>
                        <a:pt x="168" y="32"/>
                        <a:pt x="336" y="32"/>
                      </a:cubicBezTo>
                      <a:cubicBezTo>
                        <a:pt x="504" y="32"/>
                        <a:pt x="640" y="168"/>
                        <a:pt x="640" y="336"/>
                      </a:cubicBezTo>
                      <a:cubicBezTo>
                        <a:pt x="640" y="503"/>
                        <a:pt x="504" y="639"/>
                        <a:pt x="336" y="639"/>
                      </a:cubicBezTo>
                      <a:moveTo>
                        <a:pt x="336" y="0"/>
                      </a:moveTo>
                      <a:cubicBezTo>
                        <a:pt x="151" y="0"/>
                        <a:pt x="0" y="150"/>
                        <a:pt x="0" y="336"/>
                      </a:cubicBezTo>
                      <a:cubicBezTo>
                        <a:pt x="0" y="521"/>
                        <a:pt x="151" y="672"/>
                        <a:pt x="336" y="672"/>
                      </a:cubicBezTo>
                      <a:cubicBezTo>
                        <a:pt x="521" y="672"/>
                        <a:pt x="672" y="521"/>
                        <a:pt x="672" y="336"/>
                      </a:cubicBezTo>
                      <a:cubicBezTo>
                        <a:pt x="672" y="150"/>
                        <a:pt x="521" y="0"/>
                        <a:pt x="33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id-ID"/>
                </a:p>
              </p:txBody>
            </p:sp>
            <p:sp>
              <p:nvSpPr>
                <p:cNvPr id="62" name="ïSļíďé">
                  <a:extLst>
                    <a:ext uri="{FF2B5EF4-FFF2-40B4-BE49-F238E27FC236}">
                      <a16:creationId xmlns:a16="http://schemas.microsoft.com/office/drawing/2014/main" id="{5FB3522C-6582-49F9-B500-5F11E5910AFD}"/>
                    </a:ext>
                  </a:extLst>
                </p:cNvPr>
                <p:cNvSpPr/>
                <p:nvPr/>
              </p:nvSpPr>
              <p:spPr bwMode="auto">
                <a:xfrm>
                  <a:off x="5204936" y="4275694"/>
                  <a:ext cx="1780748" cy="1780748"/>
                </a:xfrm>
                <a:custGeom>
                  <a:avLst/>
                  <a:gdLst>
                    <a:gd name="T0" fmla="*/ 272 w 544"/>
                    <a:gd name="T1" fmla="*/ 513 h 544"/>
                    <a:gd name="T2" fmla="*/ 31 w 544"/>
                    <a:gd name="T3" fmla="*/ 272 h 544"/>
                    <a:gd name="T4" fmla="*/ 272 w 544"/>
                    <a:gd name="T5" fmla="*/ 31 h 544"/>
                    <a:gd name="T6" fmla="*/ 513 w 544"/>
                    <a:gd name="T7" fmla="*/ 272 h 544"/>
                    <a:gd name="T8" fmla="*/ 272 w 544"/>
                    <a:gd name="T9" fmla="*/ 513 h 544"/>
                    <a:gd name="T10" fmla="*/ 272 w 544"/>
                    <a:gd name="T11" fmla="*/ 0 h 544"/>
                    <a:gd name="T12" fmla="*/ 0 w 544"/>
                    <a:gd name="T13" fmla="*/ 272 h 544"/>
                    <a:gd name="T14" fmla="*/ 272 w 544"/>
                    <a:gd name="T15" fmla="*/ 544 h 544"/>
                    <a:gd name="T16" fmla="*/ 544 w 544"/>
                    <a:gd name="T17" fmla="*/ 272 h 544"/>
                    <a:gd name="T18" fmla="*/ 272 w 544"/>
                    <a:gd name="T19" fmla="*/ 0 h 5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4" h="544">
                      <a:moveTo>
                        <a:pt x="272" y="513"/>
                      </a:moveTo>
                      <a:cubicBezTo>
                        <a:pt x="139" y="513"/>
                        <a:pt x="31" y="405"/>
                        <a:pt x="31" y="272"/>
                      </a:cubicBezTo>
                      <a:cubicBezTo>
                        <a:pt x="31" y="139"/>
                        <a:pt x="139" y="31"/>
                        <a:pt x="272" y="31"/>
                      </a:cubicBezTo>
                      <a:cubicBezTo>
                        <a:pt x="405" y="31"/>
                        <a:pt x="513" y="139"/>
                        <a:pt x="513" y="272"/>
                      </a:cubicBezTo>
                      <a:cubicBezTo>
                        <a:pt x="513" y="405"/>
                        <a:pt x="405" y="513"/>
                        <a:pt x="272" y="513"/>
                      </a:cubicBezTo>
                      <a:moveTo>
                        <a:pt x="272" y="0"/>
                      </a:moveTo>
                      <a:cubicBezTo>
                        <a:pt x="122" y="0"/>
                        <a:pt x="0" y="121"/>
                        <a:pt x="0" y="272"/>
                      </a:cubicBezTo>
                      <a:cubicBezTo>
                        <a:pt x="0" y="422"/>
                        <a:pt x="122" y="544"/>
                        <a:pt x="272" y="544"/>
                      </a:cubicBezTo>
                      <a:cubicBezTo>
                        <a:pt x="422" y="544"/>
                        <a:pt x="544" y="422"/>
                        <a:pt x="544" y="272"/>
                      </a:cubicBezTo>
                      <a:cubicBezTo>
                        <a:pt x="544" y="121"/>
                        <a:pt x="422" y="0"/>
                        <a:pt x="272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id-ID"/>
                </a:p>
              </p:txBody>
            </p:sp>
          </p:grpSp>
          <p:grpSp>
            <p:nvGrpSpPr>
              <p:cNvPr id="48" name="isļîdè">
                <a:extLst>
                  <a:ext uri="{FF2B5EF4-FFF2-40B4-BE49-F238E27FC236}">
                    <a16:creationId xmlns:a16="http://schemas.microsoft.com/office/drawing/2014/main" id="{AC3FC147-646F-48B1-989D-34503479D630}"/>
                  </a:ext>
                </a:extLst>
              </p:cNvPr>
              <p:cNvGrpSpPr/>
              <p:nvPr/>
            </p:nvGrpSpPr>
            <p:grpSpPr>
              <a:xfrm>
                <a:off x="4552870" y="3169804"/>
                <a:ext cx="3207833" cy="2976996"/>
                <a:chOff x="4552870" y="3151846"/>
                <a:chExt cx="3207833" cy="2976996"/>
              </a:xfrm>
            </p:grpSpPr>
            <p:grpSp>
              <p:nvGrpSpPr>
                <p:cNvPr id="49" name="íṡļíḋe">
                  <a:extLst>
                    <a:ext uri="{FF2B5EF4-FFF2-40B4-BE49-F238E27FC236}">
                      <a16:creationId xmlns:a16="http://schemas.microsoft.com/office/drawing/2014/main" id="{2D311C53-063A-47B7-A760-F70563D34BE3}"/>
                    </a:ext>
                  </a:extLst>
                </p:cNvPr>
                <p:cNvGrpSpPr/>
                <p:nvPr/>
              </p:nvGrpSpPr>
              <p:grpSpPr>
                <a:xfrm>
                  <a:off x="4552870" y="3456357"/>
                  <a:ext cx="1069099" cy="2607297"/>
                  <a:chOff x="4552870" y="3456357"/>
                  <a:chExt cx="1069099" cy="2607297"/>
                </a:xfrm>
              </p:grpSpPr>
              <p:sp>
                <p:nvSpPr>
                  <p:cNvPr id="55" name="íŝľíḋe">
                    <a:extLst>
                      <a:ext uri="{FF2B5EF4-FFF2-40B4-BE49-F238E27FC236}">
                        <a16:creationId xmlns:a16="http://schemas.microsoft.com/office/drawing/2014/main" id="{EB0A1BAB-5AC0-41E1-927C-0B0F7520BF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52870" y="4135342"/>
                    <a:ext cx="1037504" cy="1793181"/>
                  </a:xfrm>
                  <a:custGeom>
                    <a:avLst/>
                    <a:gdLst>
                      <a:gd name="T0" fmla="*/ 103 w 317"/>
                      <a:gd name="T1" fmla="*/ 310 h 548"/>
                      <a:gd name="T2" fmla="*/ 56 w 317"/>
                      <a:gd name="T3" fmla="*/ 21 h 548"/>
                      <a:gd name="T4" fmla="*/ 56 w 317"/>
                      <a:gd name="T5" fmla="*/ 21 h 548"/>
                      <a:gd name="T6" fmla="*/ 56 w 317"/>
                      <a:gd name="T7" fmla="*/ 19 h 548"/>
                      <a:gd name="T8" fmla="*/ 37 w 317"/>
                      <a:gd name="T9" fmla="*/ 0 h 548"/>
                      <a:gd name="T10" fmla="*/ 18 w 317"/>
                      <a:gd name="T11" fmla="*/ 14 h 548"/>
                      <a:gd name="T12" fmla="*/ 18 w 317"/>
                      <a:gd name="T13" fmla="*/ 14 h 548"/>
                      <a:gd name="T14" fmla="*/ 18 w 317"/>
                      <a:gd name="T15" fmla="*/ 15 h 548"/>
                      <a:gd name="T16" fmla="*/ 18 w 317"/>
                      <a:gd name="T17" fmla="*/ 17 h 548"/>
                      <a:gd name="T18" fmla="*/ 70 w 317"/>
                      <a:gd name="T19" fmla="*/ 328 h 548"/>
                      <a:gd name="T20" fmla="*/ 315 w 317"/>
                      <a:gd name="T21" fmla="*/ 548 h 548"/>
                      <a:gd name="T22" fmla="*/ 317 w 317"/>
                      <a:gd name="T23" fmla="*/ 508 h 548"/>
                      <a:gd name="T24" fmla="*/ 103 w 317"/>
                      <a:gd name="T25" fmla="*/ 310 h 5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17" h="548">
                        <a:moveTo>
                          <a:pt x="103" y="310"/>
                        </a:moveTo>
                        <a:cubicBezTo>
                          <a:pt x="57" y="223"/>
                          <a:pt x="38" y="122"/>
                          <a:pt x="56" y="21"/>
                        </a:cubicBezTo>
                        <a:cubicBezTo>
                          <a:pt x="56" y="21"/>
                          <a:pt x="56" y="21"/>
                          <a:pt x="56" y="21"/>
                        </a:cubicBezTo>
                        <a:cubicBezTo>
                          <a:pt x="56" y="20"/>
                          <a:pt x="56" y="20"/>
                          <a:pt x="56" y="19"/>
                        </a:cubicBezTo>
                        <a:cubicBezTo>
                          <a:pt x="56" y="9"/>
                          <a:pt x="47" y="0"/>
                          <a:pt x="37" y="0"/>
                        </a:cubicBezTo>
                        <a:cubicBezTo>
                          <a:pt x="28" y="0"/>
                          <a:pt x="20" y="6"/>
                          <a:pt x="18" y="14"/>
                        </a:cubicBezTo>
                        <a:cubicBezTo>
                          <a:pt x="18" y="14"/>
                          <a:pt x="18" y="14"/>
                          <a:pt x="18" y="14"/>
                        </a:cubicBezTo>
                        <a:cubicBezTo>
                          <a:pt x="18" y="15"/>
                          <a:pt x="18" y="15"/>
                          <a:pt x="18" y="15"/>
                        </a:cubicBezTo>
                        <a:cubicBezTo>
                          <a:pt x="18" y="16"/>
                          <a:pt x="18" y="16"/>
                          <a:pt x="18" y="17"/>
                        </a:cubicBezTo>
                        <a:cubicBezTo>
                          <a:pt x="0" y="126"/>
                          <a:pt x="20" y="235"/>
                          <a:pt x="70" y="328"/>
                        </a:cubicBezTo>
                        <a:cubicBezTo>
                          <a:pt x="122" y="425"/>
                          <a:pt x="207" y="504"/>
                          <a:pt x="315" y="548"/>
                        </a:cubicBezTo>
                        <a:cubicBezTo>
                          <a:pt x="317" y="508"/>
                          <a:pt x="317" y="508"/>
                          <a:pt x="317" y="508"/>
                        </a:cubicBezTo>
                        <a:cubicBezTo>
                          <a:pt x="223" y="466"/>
                          <a:pt x="149" y="395"/>
                          <a:pt x="103" y="31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/>
                  </a:bodyPr>
                  <a:lstStyle>
                    <a:defPPr>
                      <a:defRPr lang="id-ID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id-ID"/>
                  </a:p>
                </p:txBody>
              </p:sp>
              <p:sp>
                <p:nvSpPr>
                  <p:cNvPr id="56" name="íṧḻiḑe">
                    <a:extLst>
                      <a:ext uri="{FF2B5EF4-FFF2-40B4-BE49-F238E27FC236}">
                        <a16:creationId xmlns:a16="http://schemas.microsoft.com/office/drawing/2014/main" id="{B3A2F12D-ECDD-4CCE-B5C3-5426B66C18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63317" y="3456357"/>
                    <a:ext cx="858652" cy="2260088"/>
                  </a:xfrm>
                  <a:custGeom>
                    <a:avLst/>
                    <a:gdLst>
                      <a:gd name="T0" fmla="*/ 102 w 281"/>
                      <a:gd name="T1" fmla="*/ 522 h 740"/>
                      <a:gd name="T2" fmla="*/ 59 w 281"/>
                      <a:gd name="T3" fmla="*/ 260 h 740"/>
                      <a:gd name="T4" fmla="*/ 74 w 281"/>
                      <a:gd name="T5" fmla="*/ 200 h 740"/>
                      <a:gd name="T6" fmla="*/ 176 w 281"/>
                      <a:gd name="T7" fmla="*/ 37 h 740"/>
                      <a:gd name="T8" fmla="*/ 176 w 281"/>
                      <a:gd name="T9" fmla="*/ 37 h 740"/>
                      <a:gd name="T10" fmla="*/ 183 w 281"/>
                      <a:gd name="T11" fmla="*/ 21 h 740"/>
                      <a:gd name="T12" fmla="*/ 162 w 281"/>
                      <a:gd name="T13" fmla="*/ 0 h 740"/>
                      <a:gd name="T14" fmla="*/ 146 w 281"/>
                      <a:gd name="T15" fmla="*/ 8 h 740"/>
                      <a:gd name="T16" fmla="*/ 34 w 281"/>
                      <a:gd name="T17" fmla="*/ 187 h 740"/>
                      <a:gd name="T18" fmla="*/ 18 w 281"/>
                      <a:gd name="T19" fmla="*/ 253 h 740"/>
                      <a:gd name="T20" fmla="*/ 65 w 281"/>
                      <a:gd name="T21" fmla="*/ 542 h 740"/>
                      <a:gd name="T22" fmla="*/ 279 w 281"/>
                      <a:gd name="T23" fmla="*/ 740 h 740"/>
                      <a:gd name="T24" fmla="*/ 281 w 281"/>
                      <a:gd name="T25" fmla="*/ 695 h 740"/>
                      <a:gd name="T26" fmla="*/ 102 w 281"/>
                      <a:gd name="T27" fmla="*/ 522 h 7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1" h="740">
                        <a:moveTo>
                          <a:pt x="102" y="522"/>
                        </a:moveTo>
                        <a:cubicBezTo>
                          <a:pt x="60" y="444"/>
                          <a:pt x="43" y="352"/>
                          <a:pt x="59" y="260"/>
                        </a:cubicBezTo>
                        <a:cubicBezTo>
                          <a:pt x="62" y="240"/>
                          <a:pt x="67" y="220"/>
                          <a:pt x="74" y="200"/>
                        </a:cubicBezTo>
                        <a:cubicBezTo>
                          <a:pt x="95" y="136"/>
                          <a:pt x="131" y="81"/>
                          <a:pt x="176" y="37"/>
                        </a:cubicBezTo>
                        <a:cubicBezTo>
                          <a:pt x="176" y="37"/>
                          <a:pt x="176" y="37"/>
                          <a:pt x="176" y="37"/>
                        </a:cubicBezTo>
                        <a:cubicBezTo>
                          <a:pt x="180" y="33"/>
                          <a:pt x="183" y="27"/>
                          <a:pt x="183" y="21"/>
                        </a:cubicBezTo>
                        <a:cubicBezTo>
                          <a:pt x="183" y="9"/>
                          <a:pt x="174" y="0"/>
                          <a:pt x="162" y="0"/>
                        </a:cubicBezTo>
                        <a:cubicBezTo>
                          <a:pt x="155" y="0"/>
                          <a:pt x="150" y="3"/>
                          <a:pt x="146" y="8"/>
                        </a:cubicBezTo>
                        <a:cubicBezTo>
                          <a:pt x="96" y="56"/>
                          <a:pt x="57" y="117"/>
                          <a:pt x="34" y="187"/>
                        </a:cubicBezTo>
                        <a:cubicBezTo>
                          <a:pt x="27" y="209"/>
                          <a:pt x="21" y="231"/>
                          <a:pt x="18" y="253"/>
                        </a:cubicBezTo>
                        <a:cubicBezTo>
                          <a:pt x="0" y="354"/>
                          <a:pt x="19" y="455"/>
                          <a:pt x="65" y="542"/>
                        </a:cubicBezTo>
                        <a:cubicBezTo>
                          <a:pt x="111" y="627"/>
                          <a:pt x="185" y="698"/>
                          <a:pt x="279" y="740"/>
                        </a:cubicBezTo>
                        <a:cubicBezTo>
                          <a:pt x="281" y="695"/>
                          <a:pt x="281" y="695"/>
                          <a:pt x="281" y="695"/>
                        </a:cubicBezTo>
                        <a:cubicBezTo>
                          <a:pt x="203" y="656"/>
                          <a:pt x="141" y="595"/>
                          <a:pt x="102" y="52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/>
                  </a:bodyPr>
                  <a:lstStyle>
                    <a:defPPr>
                      <a:defRPr lang="id-ID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id-ID"/>
                  </a:p>
                </p:txBody>
              </p:sp>
              <p:sp>
                <p:nvSpPr>
                  <p:cNvPr id="57" name="í$ḷïdê">
                    <a:extLst>
                      <a:ext uri="{FF2B5EF4-FFF2-40B4-BE49-F238E27FC236}">
                        <a16:creationId xmlns:a16="http://schemas.microsoft.com/office/drawing/2014/main" id="{3B49D6BD-61C1-4351-BCD0-2E2C9001F5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63683" y="5167063"/>
                    <a:ext cx="925602" cy="896591"/>
                  </a:xfrm>
                  <a:custGeom>
                    <a:avLst/>
                    <a:gdLst>
                      <a:gd name="T0" fmla="*/ 38 w 283"/>
                      <a:gd name="T1" fmla="*/ 10 h 274"/>
                      <a:gd name="T2" fmla="*/ 37 w 283"/>
                      <a:gd name="T3" fmla="*/ 10 h 274"/>
                      <a:gd name="T4" fmla="*/ 20 w 283"/>
                      <a:gd name="T5" fmla="*/ 0 h 274"/>
                      <a:gd name="T6" fmla="*/ 0 w 283"/>
                      <a:gd name="T7" fmla="*/ 21 h 274"/>
                      <a:gd name="T8" fmla="*/ 3 w 283"/>
                      <a:gd name="T9" fmla="*/ 32 h 274"/>
                      <a:gd name="T10" fmla="*/ 281 w 283"/>
                      <a:gd name="T11" fmla="*/ 274 h 274"/>
                      <a:gd name="T12" fmla="*/ 283 w 283"/>
                      <a:gd name="T13" fmla="*/ 230 h 274"/>
                      <a:gd name="T14" fmla="*/ 38 w 283"/>
                      <a:gd name="T15" fmla="*/ 10 h 2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83" h="274">
                        <a:moveTo>
                          <a:pt x="38" y="10"/>
                        </a:moveTo>
                        <a:cubicBezTo>
                          <a:pt x="37" y="10"/>
                          <a:pt x="37" y="10"/>
                          <a:pt x="37" y="10"/>
                        </a:cubicBezTo>
                        <a:cubicBezTo>
                          <a:pt x="34" y="4"/>
                          <a:pt x="27" y="0"/>
                          <a:pt x="20" y="0"/>
                        </a:cubicBezTo>
                        <a:cubicBezTo>
                          <a:pt x="9" y="0"/>
                          <a:pt x="0" y="10"/>
                          <a:pt x="0" y="21"/>
                        </a:cubicBezTo>
                        <a:cubicBezTo>
                          <a:pt x="0" y="25"/>
                          <a:pt x="1" y="29"/>
                          <a:pt x="3" y="32"/>
                        </a:cubicBezTo>
                        <a:cubicBezTo>
                          <a:pt x="62" y="140"/>
                          <a:pt x="158" y="228"/>
                          <a:pt x="281" y="274"/>
                        </a:cubicBezTo>
                        <a:cubicBezTo>
                          <a:pt x="283" y="230"/>
                          <a:pt x="283" y="230"/>
                          <a:pt x="283" y="230"/>
                        </a:cubicBezTo>
                        <a:cubicBezTo>
                          <a:pt x="175" y="186"/>
                          <a:pt x="90" y="107"/>
                          <a:pt x="38" y="1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/>
                  </a:bodyPr>
                  <a:lstStyle>
                    <a:defPPr>
                      <a:defRPr lang="id-ID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id-ID"/>
                  </a:p>
                </p:txBody>
              </p:sp>
            </p:grpSp>
            <p:grpSp>
              <p:nvGrpSpPr>
                <p:cNvPr id="50" name="îṣḷïḓe">
                  <a:extLst>
                    <a:ext uri="{FF2B5EF4-FFF2-40B4-BE49-F238E27FC236}">
                      <a16:creationId xmlns:a16="http://schemas.microsoft.com/office/drawing/2014/main" id="{BF55B76B-EB92-4400-BB6B-ED077F38757E}"/>
                    </a:ext>
                  </a:extLst>
                </p:cNvPr>
                <p:cNvGrpSpPr/>
                <p:nvPr/>
              </p:nvGrpSpPr>
              <p:grpSpPr>
                <a:xfrm>
                  <a:off x="6403944" y="3151846"/>
                  <a:ext cx="1356759" cy="2946602"/>
                  <a:chOff x="6403944" y="3151846"/>
                  <a:chExt cx="1356759" cy="2946602"/>
                </a:xfrm>
              </p:grpSpPr>
              <p:sp>
                <p:nvSpPr>
                  <p:cNvPr id="52" name="îṡḻíḑé">
                    <a:extLst>
                      <a:ext uri="{FF2B5EF4-FFF2-40B4-BE49-F238E27FC236}">
                        <a16:creationId xmlns:a16="http://schemas.microsoft.com/office/drawing/2014/main" id="{1EC3B653-6D1E-403E-A41D-62B2C7ECAE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56353" y="3620103"/>
                    <a:ext cx="1085706" cy="2305766"/>
                  </a:xfrm>
                  <a:custGeom>
                    <a:avLst/>
                    <a:gdLst>
                      <a:gd name="T0" fmla="*/ 257 w 338"/>
                      <a:gd name="T1" fmla="*/ 11 h 717"/>
                      <a:gd name="T2" fmla="*/ 254 w 338"/>
                      <a:gd name="T3" fmla="*/ 7 h 717"/>
                      <a:gd name="T4" fmla="*/ 254 w 338"/>
                      <a:gd name="T5" fmla="*/ 6 h 717"/>
                      <a:gd name="T6" fmla="*/ 239 w 338"/>
                      <a:gd name="T7" fmla="*/ 0 h 717"/>
                      <a:gd name="T8" fmla="*/ 220 w 338"/>
                      <a:gd name="T9" fmla="*/ 19 h 717"/>
                      <a:gd name="T10" fmla="*/ 224 w 338"/>
                      <a:gd name="T11" fmla="*/ 29 h 717"/>
                      <a:gd name="T12" fmla="*/ 223 w 338"/>
                      <a:gd name="T13" fmla="*/ 29 h 717"/>
                      <a:gd name="T14" fmla="*/ 275 w 338"/>
                      <a:gd name="T15" fmla="*/ 353 h 717"/>
                      <a:gd name="T16" fmla="*/ 263 w 338"/>
                      <a:gd name="T17" fmla="*/ 399 h 717"/>
                      <a:gd name="T18" fmla="*/ 3 w 338"/>
                      <a:gd name="T19" fmla="*/ 675 h 717"/>
                      <a:gd name="T20" fmla="*/ 0 w 338"/>
                      <a:gd name="T21" fmla="*/ 717 h 717"/>
                      <a:gd name="T22" fmla="*/ 299 w 338"/>
                      <a:gd name="T23" fmla="*/ 411 h 717"/>
                      <a:gd name="T24" fmla="*/ 304 w 338"/>
                      <a:gd name="T25" fmla="*/ 396 h 717"/>
                      <a:gd name="T26" fmla="*/ 307 w 338"/>
                      <a:gd name="T27" fmla="*/ 385 h 717"/>
                      <a:gd name="T28" fmla="*/ 308 w 338"/>
                      <a:gd name="T29" fmla="*/ 381 h 717"/>
                      <a:gd name="T30" fmla="*/ 314 w 338"/>
                      <a:gd name="T31" fmla="*/ 352 h 717"/>
                      <a:gd name="T32" fmla="*/ 315 w 338"/>
                      <a:gd name="T33" fmla="*/ 347 h 717"/>
                      <a:gd name="T34" fmla="*/ 257 w 338"/>
                      <a:gd name="T35" fmla="*/ 11 h 7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38" h="717">
                        <a:moveTo>
                          <a:pt x="257" y="11"/>
                        </a:moveTo>
                        <a:cubicBezTo>
                          <a:pt x="256" y="10"/>
                          <a:pt x="255" y="8"/>
                          <a:pt x="254" y="7"/>
                        </a:cubicBezTo>
                        <a:cubicBezTo>
                          <a:pt x="254" y="6"/>
                          <a:pt x="254" y="6"/>
                          <a:pt x="254" y="6"/>
                        </a:cubicBezTo>
                        <a:cubicBezTo>
                          <a:pt x="250" y="2"/>
                          <a:pt x="245" y="0"/>
                          <a:pt x="239" y="0"/>
                        </a:cubicBezTo>
                        <a:cubicBezTo>
                          <a:pt x="229" y="0"/>
                          <a:pt x="220" y="8"/>
                          <a:pt x="220" y="19"/>
                        </a:cubicBezTo>
                        <a:cubicBezTo>
                          <a:pt x="220" y="22"/>
                          <a:pt x="222" y="26"/>
                          <a:pt x="224" y="29"/>
                        </a:cubicBezTo>
                        <a:cubicBezTo>
                          <a:pt x="223" y="29"/>
                          <a:pt x="223" y="29"/>
                          <a:pt x="223" y="29"/>
                        </a:cubicBezTo>
                        <a:cubicBezTo>
                          <a:pt x="279" y="124"/>
                          <a:pt x="300" y="239"/>
                          <a:pt x="275" y="353"/>
                        </a:cubicBezTo>
                        <a:cubicBezTo>
                          <a:pt x="272" y="368"/>
                          <a:pt x="268" y="384"/>
                          <a:pt x="263" y="399"/>
                        </a:cubicBezTo>
                        <a:cubicBezTo>
                          <a:pt x="220" y="530"/>
                          <a:pt x="122" y="627"/>
                          <a:pt x="3" y="675"/>
                        </a:cubicBezTo>
                        <a:cubicBezTo>
                          <a:pt x="0" y="717"/>
                          <a:pt x="0" y="717"/>
                          <a:pt x="0" y="717"/>
                        </a:cubicBezTo>
                        <a:cubicBezTo>
                          <a:pt x="136" y="668"/>
                          <a:pt x="250" y="559"/>
                          <a:pt x="299" y="411"/>
                        </a:cubicBezTo>
                        <a:cubicBezTo>
                          <a:pt x="301" y="406"/>
                          <a:pt x="302" y="401"/>
                          <a:pt x="304" y="396"/>
                        </a:cubicBezTo>
                        <a:cubicBezTo>
                          <a:pt x="305" y="392"/>
                          <a:pt x="306" y="389"/>
                          <a:pt x="307" y="385"/>
                        </a:cubicBezTo>
                        <a:cubicBezTo>
                          <a:pt x="307" y="384"/>
                          <a:pt x="307" y="383"/>
                          <a:pt x="308" y="381"/>
                        </a:cubicBezTo>
                        <a:cubicBezTo>
                          <a:pt x="310" y="372"/>
                          <a:pt x="313" y="362"/>
                          <a:pt x="314" y="352"/>
                        </a:cubicBezTo>
                        <a:cubicBezTo>
                          <a:pt x="315" y="351"/>
                          <a:pt x="315" y="349"/>
                          <a:pt x="315" y="347"/>
                        </a:cubicBezTo>
                        <a:cubicBezTo>
                          <a:pt x="338" y="229"/>
                          <a:pt x="315" y="110"/>
                          <a:pt x="257" y="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/>
                  </a:bodyPr>
                  <a:lstStyle>
                    <a:defPPr>
                      <a:defRPr lang="id-ID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id-ID"/>
                  </a:p>
                </p:txBody>
              </p:sp>
              <p:sp>
                <p:nvSpPr>
                  <p:cNvPr id="53" name="ïşľîḋê">
                    <a:extLst>
                      <a:ext uri="{FF2B5EF4-FFF2-40B4-BE49-F238E27FC236}">
                        <a16:creationId xmlns:a16="http://schemas.microsoft.com/office/drawing/2014/main" id="{4058CD18-C259-40FC-B7D8-7FB9B218143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3944" y="3151846"/>
                    <a:ext cx="1040396" cy="2526500"/>
                  </a:xfrm>
                  <a:custGeom>
                    <a:avLst/>
                    <a:gdLst>
                      <a:gd name="T0" fmla="*/ 271 w 348"/>
                      <a:gd name="T1" fmla="*/ 199 h 845"/>
                      <a:gd name="T2" fmla="*/ 25 w 348"/>
                      <a:gd name="T3" fmla="*/ 1 h 845"/>
                      <a:gd name="T4" fmla="*/ 25 w 348"/>
                      <a:gd name="T5" fmla="*/ 1 h 845"/>
                      <a:gd name="T6" fmla="*/ 21 w 348"/>
                      <a:gd name="T7" fmla="*/ 0 h 845"/>
                      <a:gd name="T8" fmla="*/ 0 w 348"/>
                      <a:gd name="T9" fmla="*/ 21 h 845"/>
                      <a:gd name="T10" fmla="*/ 17 w 348"/>
                      <a:gd name="T11" fmla="*/ 42 h 845"/>
                      <a:gd name="T12" fmla="*/ 238 w 348"/>
                      <a:gd name="T13" fmla="*/ 225 h 845"/>
                      <a:gd name="T14" fmla="*/ 280 w 348"/>
                      <a:gd name="T15" fmla="*/ 525 h 845"/>
                      <a:gd name="T16" fmla="*/ 271 w 348"/>
                      <a:gd name="T17" fmla="*/ 556 h 845"/>
                      <a:gd name="T18" fmla="*/ 55 w 348"/>
                      <a:gd name="T19" fmla="*/ 798 h 845"/>
                      <a:gd name="T20" fmla="*/ 51 w 348"/>
                      <a:gd name="T21" fmla="*/ 845 h 845"/>
                      <a:gd name="T22" fmla="*/ 311 w 348"/>
                      <a:gd name="T23" fmla="*/ 569 h 845"/>
                      <a:gd name="T24" fmla="*/ 323 w 348"/>
                      <a:gd name="T25" fmla="*/ 523 h 845"/>
                      <a:gd name="T26" fmla="*/ 271 w 348"/>
                      <a:gd name="T27" fmla="*/ 199 h 8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48" h="845">
                        <a:moveTo>
                          <a:pt x="271" y="199"/>
                        </a:moveTo>
                        <a:cubicBezTo>
                          <a:pt x="218" y="109"/>
                          <a:pt x="133" y="36"/>
                          <a:pt x="25" y="1"/>
                        </a:cubicBezTo>
                        <a:cubicBezTo>
                          <a:pt x="25" y="1"/>
                          <a:pt x="25" y="1"/>
                          <a:pt x="25" y="1"/>
                        </a:cubicBezTo>
                        <a:cubicBezTo>
                          <a:pt x="24" y="1"/>
                          <a:pt x="22" y="0"/>
                          <a:pt x="21" y="0"/>
                        </a:cubicBezTo>
                        <a:cubicBezTo>
                          <a:pt x="9" y="0"/>
                          <a:pt x="0" y="10"/>
                          <a:pt x="0" y="21"/>
                        </a:cubicBezTo>
                        <a:cubicBezTo>
                          <a:pt x="0" y="32"/>
                          <a:pt x="7" y="40"/>
                          <a:pt x="17" y="42"/>
                        </a:cubicBezTo>
                        <a:cubicBezTo>
                          <a:pt x="114" y="75"/>
                          <a:pt x="190" y="142"/>
                          <a:pt x="238" y="225"/>
                        </a:cubicBezTo>
                        <a:cubicBezTo>
                          <a:pt x="288" y="313"/>
                          <a:pt x="306" y="420"/>
                          <a:pt x="280" y="525"/>
                        </a:cubicBezTo>
                        <a:cubicBezTo>
                          <a:pt x="277" y="535"/>
                          <a:pt x="274" y="545"/>
                          <a:pt x="271" y="556"/>
                        </a:cubicBezTo>
                        <a:cubicBezTo>
                          <a:pt x="234" y="667"/>
                          <a:pt x="154" y="752"/>
                          <a:pt x="55" y="798"/>
                        </a:cubicBezTo>
                        <a:cubicBezTo>
                          <a:pt x="51" y="845"/>
                          <a:pt x="51" y="845"/>
                          <a:pt x="51" y="845"/>
                        </a:cubicBezTo>
                        <a:cubicBezTo>
                          <a:pt x="170" y="797"/>
                          <a:pt x="268" y="700"/>
                          <a:pt x="311" y="569"/>
                        </a:cubicBezTo>
                        <a:cubicBezTo>
                          <a:pt x="316" y="554"/>
                          <a:pt x="320" y="538"/>
                          <a:pt x="323" y="523"/>
                        </a:cubicBezTo>
                        <a:cubicBezTo>
                          <a:pt x="348" y="409"/>
                          <a:pt x="327" y="294"/>
                          <a:pt x="271" y="19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/>
                  </a:bodyPr>
                  <a:lstStyle>
                    <a:defPPr>
                      <a:defRPr lang="id-ID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id-ID"/>
                  </a:p>
                </p:txBody>
              </p:sp>
              <p:sp>
                <p:nvSpPr>
                  <p:cNvPr id="54" name="iSľîdè">
                    <a:extLst>
                      <a:ext uri="{FF2B5EF4-FFF2-40B4-BE49-F238E27FC236}">
                        <a16:creationId xmlns:a16="http://schemas.microsoft.com/office/drawing/2014/main" id="{4F9B8ED6-B521-40DA-AD67-BBFE8854D54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79524" y="4694848"/>
                    <a:ext cx="1181179" cy="1403600"/>
                  </a:xfrm>
                  <a:custGeom>
                    <a:avLst/>
                    <a:gdLst>
                      <a:gd name="T0" fmla="*/ 340 w 361"/>
                      <a:gd name="T1" fmla="*/ 0 h 429"/>
                      <a:gd name="T2" fmla="*/ 319 w 361"/>
                      <a:gd name="T3" fmla="*/ 15 h 429"/>
                      <a:gd name="T4" fmla="*/ 319 w 361"/>
                      <a:gd name="T5" fmla="*/ 20 h 429"/>
                      <a:gd name="T6" fmla="*/ 318 w 361"/>
                      <a:gd name="T7" fmla="*/ 20 h 429"/>
                      <a:gd name="T8" fmla="*/ 312 w 361"/>
                      <a:gd name="T9" fmla="*/ 49 h 429"/>
                      <a:gd name="T10" fmla="*/ 311 w 361"/>
                      <a:gd name="T11" fmla="*/ 53 h 429"/>
                      <a:gd name="T12" fmla="*/ 308 w 361"/>
                      <a:gd name="T13" fmla="*/ 64 h 429"/>
                      <a:gd name="T14" fmla="*/ 303 w 361"/>
                      <a:gd name="T15" fmla="*/ 79 h 429"/>
                      <a:gd name="T16" fmla="*/ 4 w 361"/>
                      <a:gd name="T17" fmla="*/ 385 h 429"/>
                      <a:gd name="T18" fmla="*/ 0 w 361"/>
                      <a:gd name="T19" fmla="*/ 429 h 429"/>
                      <a:gd name="T20" fmla="*/ 342 w 361"/>
                      <a:gd name="T21" fmla="*/ 92 h 429"/>
                      <a:gd name="T22" fmla="*/ 358 w 361"/>
                      <a:gd name="T23" fmla="*/ 33 h 429"/>
                      <a:gd name="T24" fmla="*/ 361 w 361"/>
                      <a:gd name="T25" fmla="*/ 22 h 429"/>
                      <a:gd name="T26" fmla="*/ 340 w 361"/>
                      <a:gd name="T27" fmla="*/ 0 h 4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61" h="429">
                        <a:moveTo>
                          <a:pt x="340" y="0"/>
                        </a:moveTo>
                        <a:cubicBezTo>
                          <a:pt x="330" y="0"/>
                          <a:pt x="322" y="7"/>
                          <a:pt x="319" y="15"/>
                        </a:cubicBezTo>
                        <a:cubicBezTo>
                          <a:pt x="319" y="17"/>
                          <a:pt x="319" y="18"/>
                          <a:pt x="319" y="20"/>
                        </a:cubicBezTo>
                        <a:cubicBezTo>
                          <a:pt x="318" y="20"/>
                          <a:pt x="318" y="20"/>
                          <a:pt x="318" y="20"/>
                        </a:cubicBezTo>
                        <a:cubicBezTo>
                          <a:pt x="317" y="30"/>
                          <a:pt x="314" y="40"/>
                          <a:pt x="312" y="49"/>
                        </a:cubicBezTo>
                        <a:cubicBezTo>
                          <a:pt x="311" y="51"/>
                          <a:pt x="311" y="52"/>
                          <a:pt x="311" y="53"/>
                        </a:cubicBezTo>
                        <a:cubicBezTo>
                          <a:pt x="310" y="57"/>
                          <a:pt x="309" y="60"/>
                          <a:pt x="308" y="64"/>
                        </a:cubicBezTo>
                        <a:cubicBezTo>
                          <a:pt x="306" y="69"/>
                          <a:pt x="305" y="74"/>
                          <a:pt x="303" y="79"/>
                        </a:cubicBezTo>
                        <a:cubicBezTo>
                          <a:pt x="254" y="227"/>
                          <a:pt x="140" y="336"/>
                          <a:pt x="4" y="385"/>
                        </a:cubicBezTo>
                        <a:cubicBezTo>
                          <a:pt x="0" y="429"/>
                          <a:pt x="0" y="429"/>
                          <a:pt x="0" y="429"/>
                        </a:cubicBezTo>
                        <a:cubicBezTo>
                          <a:pt x="156" y="380"/>
                          <a:pt x="287" y="259"/>
                          <a:pt x="342" y="92"/>
                        </a:cubicBezTo>
                        <a:cubicBezTo>
                          <a:pt x="348" y="72"/>
                          <a:pt x="354" y="53"/>
                          <a:pt x="358" y="33"/>
                        </a:cubicBezTo>
                        <a:cubicBezTo>
                          <a:pt x="360" y="30"/>
                          <a:pt x="361" y="26"/>
                          <a:pt x="361" y="22"/>
                        </a:cubicBezTo>
                        <a:cubicBezTo>
                          <a:pt x="361" y="10"/>
                          <a:pt x="351" y="0"/>
                          <a:pt x="34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/>
                  </a:bodyPr>
                  <a:lstStyle>
                    <a:defPPr>
                      <a:defRPr lang="id-ID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id-ID"/>
                  </a:p>
                </p:txBody>
              </p:sp>
            </p:grpSp>
            <p:sp>
              <p:nvSpPr>
                <p:cNvPr id="51" name="iṡḷíḑè">
                  <a:extLst>
                    <a:ext uri="{FF2B5EF4-FFF2-40B4-BE49-F238E27FC236}">
                      <a16:creationId xmlns:a16="http://schemas.microsoft.com/office/drawing/2014/main" id="{B1A6C30C-65E6-45ED-B550-6D13A842802F}"/>
                    </a:ext>
                  </a:extLst>
                </p:cNvPr>
                <p:cNvSpPr/>
                <p:nvPr/>
              </p:nvSpPr>
              <p:spPr bwMode="auto">
                <a:xfrm>
                  <a:off x="5131477" y="3742742"/>
                  <a:ext cx="2003289" cy="2386100"/>
                </a:xfrm>
                <a:custGeom>
                  <a:avLst/>
                  <a:gdLst>
                    <a:gd name="T0" fmla="*/ 405 w 633"/>
                    <a:gd name="T1" fmla="*/ 470 h 730"/>
                    <a:gd name="T2" fmla="*/ 483 w 633"/>
                    <a:gd name="T3" fmla="*/ 380 h 730"/>
                    <a:gd name="T4" fmla="*/ 501 w 633"/>
                    <a:gd name="T5" fmla="*/ 293 h 730"/>
                    <a:gd name="T6" fmla="*/ 437 w 633"/>
                    <a:gd name="T7" fmla="*/ 133 h 730"/>
                    <a:gd name="T8" fmla="*/ 316 w 633"/>
                    <a:gd name="T9" fmla="*/ 8 h 730"/>
                    <a:gd name="T10" fmla="*/ 316 w 633"/>
                    <a:gd name="T11" fmla="*/ 40 h 730"/>
                    <a:gd name="T12" fmla="*/ 316 w 633"/>
                    <a:gd name="T13" fmla="*/ 66 h 730"/>
                    <a:gd name="T14" fmla="*/ 237 w 633"/>
                    <a:gd name="T15" fmla="*/ 95 h 730"/>
                    <a:gd name="T16" fmla="*/ 192 w 633"/>
                    <a:gd name="T17" fmla="*/ 135 h 730"/>
                    <a:gd name="T18" fmla="*/ 141 w 633"/>
                    <a:gd name="T19" fmla="*/ 264 h 730"/>
                    <a:gd name="T20" fmla="*/ 133 w 633"/>
                    <a:gd name="T21" fmla="*/ 339 h 730"/>
                    <a:gd name="T22" fmla="*/ 175 w 633"/>
                    <a:gd name="T23" fmla="*/ 399 h 730"/>
                    <a:gd name="T24" fmla="*/ 181 w 633"/>
                    <a:gd name="T25" fmla="*/ 534 h 730"/>
                    <a:gd name="T26" fmla="*/ 24 w 633"/>
                    <a:gd name="T27" fmla="*/ 730 h 730"/>
                    <a:gd name="T28" fmla="*/ 610 w 633"/>
                    <a:gd name="T29" fmla="*/ 730 h 730"/>
                    <a:gd name="T30" fmla="*/ 453 w 633"/>
                    <a:gd name="T31" fmla="*/ 534 h 730"/>
                    <a:gd name="T32" fmla="*/ 156 w 633"/>
                    <a:gd name="T33" fmla="*/ 275 h 730"/>
                    <a:gd name="T34" fmla="*/ 189 w 633"/>
                    <a:gd name="T35" fmla="*/ 335 h 730"/>
                    <a:gd name="T36" fmla="*/ 195 w 633"/>
                    <a:gd name="T37" fmla="*/ 273 h 730"/>
                    <a:gd name="T38" fmla="*/ 211 w 633"/>
                    <a:gd name="T39" fmla="*/ 190 h 730"/>
                    <a:gd name="T40" fmla="*/ 316 w 633"/>
                    <a:gd name="T41" fmla="*/ 195 h 730"/>
                    <a:gd name="T42" fmla="*/ 380 w 633"/>
                    <a:gd name="T43" fmla="*/ 173 h 730"/>
                    <a:gd name="T44" fmla="*/ 424 w 633"/>
                    <a:gd name="T45" fmla="*/ 192 h 730"/>
                    <a:gd name="T46" fmla="*/ 439 w 633"/>
                    <a:gd name="T47" fmla="*/ 273 h 730"/>
                    <a:gd name="T48" fmla="*/ 445 w 633"/>
                    <a:gd name="T49" fmla="*/ 335 h 730"/>
                    <a:gd name="T50" fmla="*/ 477 w 633"/>
                    <a:gd name="T51" fmla="*/ 275 h 730"/>
                    <a:gd name="T52" fmla="*/ 317 w 633"/>
                    <a:gd name="T53" fmla="*/ 482 h 730"/>
                    <a:gd name="T54" fmla="*/ 189 w 633"/>
                    <a:gd name="T55" fmla="*/ 384 h 730"/>
                    <a:gd name="T56" fmla="*/ 316 w 633"/>
                    <a:gd name="T57" fmla="*/ 503 h 730"/>
                    <a:gd name="T58" fmla="*/ 387 w 633"/>
                    <a:gd name="T59" fmla="*/ 483 h 730"/>
                    <a:gd name="T60" fmla="*/ 319 w 633"/>
                    <a:gd name="T61" fmla="*/ 630 h 730"/>
                    <a:gd name="T62" fmla="*/ 224 w 633"/>
                    <a:gd name="T63" fmla="*/ 525 h 730"/>
                    <a:gd name="T64" fmla="*/ 403 w 633"/>
                    <a:gd name="T65" fmla="*/ 669 h 730"/>
                    <a:gd name="T66" fmla="*/ 318 w 633"/>
                    <a:gd name="T67" fmla="*/ 687 h 730"/>
                    <a:gd name="T68" fmla="*/ 272 w 633"/>
                    <a:gd name="T69" fmla="*/ 626 h 730"/>
                    <a:gd name="T70" fmla="*/ 172 w 633"/>
                    <a:gd name="T71" fmla="*/ 556 h 730"/>
                    <a:gd name="T72" fmla="*/ 214 w 633"/>
                    <a:gd name="T73" fmla="*/ 538 h 730"/>
                    <a:gd name="T74" fmla="*/ 319 w 633"/>
                    <a:gd name="T75" fmla="*/ 655 h 730"/>
                    <a:gd name="T76" fmla="*/ 459 w 633"/>
                    <a:gd name="T77" fmla="*/ 558 h 7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3" h="730">
                      <a:moveTo>
                        <a:pt x="453" y="534"/>
                      </a:moveTo>
                      <a:cubicBezTo>
                        <a:pt x="420" y="520"/>
                        <a:pt x="408" y="498"/>
                        <a:pt x="405" y="470"/>
                      </a:cubicBezTo>
                      <a:cubicBezTo>
                        <a:pt x="427" y="452"/>
                        <a:pt x="445" y="427"/>
                        <a:pt x="458" y="399"/>
                      </a:cubicBezTo>
                      <a:cubicBezTo>
                        <a:pt x="468" y="395"/>
                        <a:pt x="476" y="389"/>
                        <a:pt x="483" y="380"/>
                      </a:cubicBezTo>
                      <a:cubicBezTo>
                        <a:pt x="491" y="369"/>
                        <a:pt x="497" y="355"/>
                        <a:pt x="500" y="339"/>
                      </a:cubicBezTo>
                      <a:cubicBezTo>
                        <a:pt x="503" y="324"/>
                        <a:pt x="504" y="308"/>
                        <a:pt x="501" y="293"/>
                      </a:cubicBezTo>
                      <a:cubicBezTo>
                        <a:pt x="500" y="282"/>
                        <a:pt x="497" y="272"/>
                        <a:pt x="492" y="263"/>
                      </a:cubicBezTo>
                      <a:cubicBezTo>
                        <a:pt x="486" y="212"/>
                        <a:pt x="466" y="165"/>
                        <a:pt x="437" y="133"/>
                      </a:cubicBezTo>
                      <a:cubicBezTo>
                        <a:pt x="431" y="125"/>
                        <a:pt x="424" y="118"/>
                        <a:pt x="417" y="112"/>
                      </a:cubicBezTo>
                      <a:cubicBezTo>
                        <a:pt x="439" y="56"/>
                        <a:pt x="386" y="0"/>
                        <a:pt x="316" y="8"/>
                      </a:cubicBezTo>
                      <a:cubicBezTo>
                        <a:pt x="307" y="9"/>
                        <a:pt x="297" y="11"/>
                        <a:pt x="288" y="14"/>
                      </a:cubicBezTo>
                      <a:cubicBezTo>
                        <a:pt x="300" y="20"/>
                        <a:pt x="310" y="30"/>
                        <a:pt x="316" y="40"/>
                      </a:cubicBezTo>
                      <a:cubicBezTo>
                        <a:pt x="320" y="49"/>
                        <a:pt x="321" y="58"/>
                        <a:pt x="316" y="68"/>
                      </a:cubicBezTo>
                      <a:cubicBezTo>
                        <a:pt x="316" y="67"/>
                        <a:pt x="316" y="67"/>
                        <a:pt x="316" y="66"/>
                      </a:cubicBezTo>
                      <a:cubicBezTo>
                        <a:pt x="291" y="0"/>
                        <a:pt x="212" y="20"/>
                        <a:pt x="211" y="42"/>
                      </a:cubicBezTo>
                      <a:cubicBezTo>
                        <a:pt x="231" y="57"/>
                        <a:pt x="237" y="71"/>
                        <a:pt x="237" y="95"/>
                      </a:cubicBezTo>
                      <a:cubicBezTo>
                        <a:pt x="214" y="95"/>
                        <a:pt x="206" y="79"/>
                        <a:pt x="197" y="56"/>
                      </a:cubicBezTo>
                      <a:cubicBezTo>
                        <a:pt x="185" y="82"/>
                        <a:pt x="184" y="110"/>
                        <a:pt x="192" y="135"/>
                      </a:cubicBezTo>
                      <a:cubicBezTo>
                        <a:pt x="164" y="167"/>
                        <a:pt x="144" y="210"/>
                        <a:pt x="141" y="254"/>
                      </a:cubicBezTo>
                      <a:cubicBezTo>
                        <a:pt x="141" y="258"/>
                        <a:pt x="141" y="261"/>
                        <a:pt x="141" y="264"/>
                      </a:cubicBezTo>
                      <a:cubicBezTo>
                        <a:pt x="137" y="273"/>
                        <a:pt x="134" y="283"/>
                        <a:pt x="132" y="293"/>
                      </a:cubicBezTo>
                      <a:cubicBezTo>
                        <a:pt x="130" y="308"/>
                        <a:pt x="130" y="324"/>
                        <a:pt x="133" y="339"/>
                      </a:cubicBezTo>
                      <a:cubicBezTo>
                        <a:pt x="136" y="355"/>
                        <a:pt x="142" y="369"/>
                        <a:pt x="151" y="380"/>
                      </a:cubicBezTo>
                      <a:cubicBezTo>
                        <a:pt x="157" y="389"/>
                        <a:pt x="166" y="395"/>
                        <a:pt x="175" y="399"/>
                      </a:cubicBezTo>
                      <a:cubicBezTo>
                        <a:pt x="188" y="427"/>
                        <a:pt x="206" y="452"/>
                        <a:pt x="228" y="470"/>
                      </a:cubicBezTo>
                      <a:cubicBezTo>
                        <a:pt x="225" y="498"/>
                        <a:pt x="214" y="520"/>
                        <a:pt x="181" y="534"/>
                      </a:cubicBezTo>
                      <a:cubicBezTo>
                        <a:pt x="106" y="565"/>
                        <a:pt x="0" y="574"/>
                        <a:pt x="3" y="668"/>
                      </a:cubicBezTo>
                      <a:cubicBezTo>
                        <a:pt x="3" y="688"/>
                        <a:pt x="11" y="709"/>
                        <a:pt x="24" y="730"/>
                      </a:cubicBezTo>
                      <a:cubicBezTo>
                        <a:pt x="316" y="730"/>
                        <a:pt x="316" y="730"/>
                        <a:pt x="316" y="730"/>
                      </a:cubicBezTo>
                      <a:cubicBezTo>
                        <a:pt x="610" y="730"/>
                        <a:pt x="610" y="730"/>
                        <a:pt x="610" y="730"/>
                      </a:cubicBezTo>
                      <a:cubicBezTo>
                        <a:pt x="622" y="709"/>
                        <a:pt x="630" y="688"/>
                        <a:pt x="631" y="668"/>
                      </a:cubicBezTo>
                      <a:cubicBezTo>
                        <a:pt x="633" y="574"/>
                        <a:pt x="528" y="565"/>
                        <a:pt x="453" y="534"/>
                      </a:cubicBezTo>
                      <a:close/>
                      <a:moveTo>
                        <a:pt x="189" y="384"/>
                      </a:moveTo>
                      <a:cubicBezTo>
                        <a:pt x="154" y="378"/>
                        <a:pt x="140" y="313"/>
                        <a:pt x="156" y="275"/>
                      </a:cubicBezTo>
                      <a:cubicBezTo>
                        <a:pt x="157" y="275"/>
                        <a:pt x="158" y="274"/>
                        <a:pt x="158" y="274"/>
                      </a:cubicBezTo>
                      <a:cubicBezTo>
                        <a:pt x="182" y="259"/>
                        <a:pt x="189" y="329"/>
                        <a:pt x="189" y="335"/>
                      </a:cubicBezTo>
                      <a:cubicBezTo>
                        <a:pt x="189" y="360"/>
                        <a:pt x="216" y="369"/>
                        <a:pt x="210" y="352"/>
                      </a:cubicBezTo>
                      <a:cubicBezTo>
                        <a:pt x="204" y="334"/>
                        <a:pt x="196" y="307"/>
                        <a:pt x="195" y="273"/>
                      </a:cubicBezTo>
                      <a:cubicBezTo>
                        <a:pt x="195" y="272"/>
                        <a:pt x="195" y="272"/>
                        <a:pt x="195" y="271"/>
                      </a:cubicBezTo>
                      <a:cubicBezTo>
                        <a:pt x="194" y="245"/>
                        <a:pt x="200" y="216"/>
                        <a:pt x="211" y="190"/>
                      </a:cubicBezTo>
                      <a:cubicBezTo>
                        <a:pt x="215" y="185"/>
                        <a:pt x="218" y="180"/>
                        <a:pt x="223" y="177"/>
                      </a:cubicBezTo>
                      <a:cubicBezTo>
                        <a:pt x="244" y="194"/>
                        <a:pt x="275" y="202"/>
                        <a:pt x="316" y="195"/>
                      </a:cubicBezTo>
                      <a:cubicBezTo>
                        <a:pt x="335" y="191"/>
                        <a:pt x="356" y="185"/>
                        <a:pt x="379" y="174"/>
                      </a:cubicBezTo>
                      <a:cubicBezTo>
                        <a:pt x="380" y="174"/>
                        <a:pt x="380" y="173"/>
                        <a:pt x="380" y="173"/>
                      </a:cubicBezTo>
                      <a:cubicBezTo>
                        <a:pt x="405" y="167"/>
                        <a:pt x="412" y="175"/>
                        <a:pt x="423" y="191"/>
                      </a:cubicBezTo>
                      <a:cubicBezTo>
                        <a:pt x="423" y="191"/>
                        <a:pt x="423" y="191"/>
                        <a:pt x="424" y="192"/>
                      </a:cubicBezTo>
                      <a:cubicBezTo>
                        <a:pt x="434" y="216"/>
                        <a:pt x="440" y="243"/>
                        <a:pt x="440" y="269"/>
                      </a:cubicBezTo>
                      <a:cubicBezTo>
                        <a:pt x="439" y="270"/>
                        <a:pt x="439" y="272"/>
                        <a:pt x="439" y="273"/>
                      </a:cubicBezTo>
                      <a:cubicBezTo>
                        <a:pt x="438" y="307"/>
                        <a:pt x="430" y="334"/>
                        <a:pt x="424" y="352"/>
                      </a:cubicBezTo>
                      <a:cubicBezTo>
                        <a:pt x="418" y="369"/>
                        <a:pt x="445" y="360"/>
                        <a:pt x="445" y="335"/>
                      </a:cubicBezTo>
                      <a:cubicBezTo>
                        <a:pt x="445" y="329"/>
                        <a:pt x="452" y="259"/>
                        <a:pt x="476" y="274"/>
                      </a:cubicBezTo>
                      <a:cubicBezTo>
                        <a:pt x="476" y="274"/>
                        <a:pt x="477" y="274"/>
                        <a:pt x="477" y="275"/>
                      </a:cubicBezTo>
                      <a:cubicBezTo>
                        <a:pt x="494" y="313"/>
                        <a:pt x="480" y="378"/>
                        <a:pt x="445" y="384"/>
                      </a:cubicBezTo>
                      <a:cubicBezTo>
                        <a:pt x="421" y="440"/>
                        <a:pt x="377" y="482"/>
                        <a:pt x="317" y="482"/>
                      </a:cubicBezTo>
                      <a:cubicBezTo>
                        <a:pt x="316" y="482"/>
                        <a:pt x="316" y="482"/>
                        <a:pt x="316" y="482"/>
                      </a:cubicBezTo>
                      <a:cubicBezTo>
                        <a:pt x="256" y="482"/>
                        <a:pt x="213" y="440"/>
                        <a:pt x="189" y="384"/>
                      </a:cubicBezTo>
                      <a:close/>
                      <a:moveTo>
                        <a:pt x="249" y="484"/>
                      </a:moveTo>
                      <a:cubicBezTo>
                        <a:pt x="268" y="496"/>
                        <a:pt x="291" y="502"/>
                        <a:pt x="316" y="503"/>
                      </a:cubicBezTo>
                      <a:cubicBezTo>
                        <a:pt x="317" y="503"/>
                        <a:pt x="317" y="503"/>
                        <a:pt x="317" y="503"/>
                      </a:cubicBezTo>
                      <a:cubicBezTo>
                        <a:pt x="343" y="503"/>
                        <a:pt x="366" y="496"/>
                        <a:pt x="387" y="483"/>
                      </a:cubicBezTo>
                      <a:cubicBezTo>
                        <a:pt x="391" y="500"/>
                        <a:pt x="401" y="518"/>
                        <a:pt x="414" y="532"/>
                      </a:cubicBezTo>
                      <a:cubicBezTo>
                        <a:pt x="374" y="581"/>
                        <a:pt x="346" y="601"/>
                        <a:pt x="319" y="630"/>
                      </a:cubicBezTo>
                      <a:cubicBezTo>
                        <a:pt x="318" y="629"/>
                        <a:pt x="317" y="629"/>
                        <a:pt x="316" y="628"/>
                      </a:cubicBezTo>
                      <a:cubicBezTo>
                        <a:pt x="292" y="612"/>
                        <a:pt x="262" y="579"/>
                        <a:pt x="224" y="525"/>
                      </a:cubicBezTo>
                      <a:cubicBezTo>
                        <a:pt x="235" y="513"/>
                        <a:pt x="244" y="498"/>
                        <a:pt x="249" y="484"/>
                      </a:cubicBezTo>
                      <a:close/>
                      <a:moveTo>
                        <a:pt x="403" y="669"/>
                      </a:moveTo>
                      <a:cubicBezTo>
                        <a:pt x="391" y="655"/>
                        <a:pt x="383" y="631"/>
                        <a:pt x="362" y="619"/>
                      </a:cubicBezTo>
                      <a:cubicBezTo>
                        <a:pt x="344" y="631"/>
                        <a:pt x="321" y="669"/>
                        <a:pt x="318" y="687"/>
                      </a:cubicBezTo>
                      <a:cubicBezTo>
                        <a:pt x="318" y="684"/>
                        <a:pt x="317" y="680"/>
                        <a:pt x="316" y="677"/>
                      </a:cubicBezTo>
                      <a:cubicBezTo>
                        <a:pt x="308" y="654"/>
                        <a:pt x="281" y="635"/>
                        <a:pt x="272" y="626"/>
                      </a:cubicBezTo>
                      <a:cubicBezTo>
                        <a:pt x="252" y="635"/>
                        <a:pt x="246" y="653"/>
                        <a:pt x="233" y="670"/>
                      </a:cubicBezTo>
                      <a:cubicBezTo>
                        <a:pt x="220" y="653"/>
                        <a:pt x="183" y="602"/>
                        <a:pt x="172" y="556"/>
                      </a:cubicBezTo>
                      <a:cubicBezTo>
                        <a:pt x="187" y="553"/>
                        <a:pt x="201" y="545"/>
                        <a:pt x="213" y="535"/>
                      </a:cubicBezTo>
                      <a:cubicBezTo>
                        <a:pt x="213" y="536"/>
                        <a:pt x="214" y="537"/>
                        <a:pt x="214" y="538"/>
                      </a:cubicBezTo>
                      <a:cubicBezTo>
                        <a:pt x="240" y="574"/>
                        <a:pt x="285" y="626"/>
                        <a:pt x="316" y="652"/>
                      </a:cubicBezTo>
                      <a:cubicBezTo>
                        <a:pt x="317" y="653"/>
                        <a:pt x="318" y="654"/>
                        <a:pt x="319" y="655"/>
                      </a:cubicBezTo>
                      <a:cubicBezTo>
                        <a:pt x="351" y="612"/>
                        <a:pt x="388" y="581"/>
                        <a:pt x="425" y="541"/>
                      </a:cubicBezTo>
                      <a:cubicBezTo>
                        <a:pt x="435" y="549"/>
                        <a:pt x="446" y="555"/>
                        <a:pt x="459" y="558"/>
                      </a:cubicBezTo>
                      <a:cubicBezTo>
                        <a:pt x="446" y="592"/>
                        <a:pt x="425" y="648"/>
                        <a:pt x="403" y="66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id-ID" sz="2400"/>
                </a:p>
              </p:txBody>
            </p:sp>
          </p:grpSp>
        </p:grpSp>
        <p:grpSp>
          <p:nvGrpSpPr>
            <p:cNvPr id="7" name="ïṧ1ïḋé">
              <a:extLst>
                <a:ext uri="{FF2B5EF4-FFF2-40B4-BE49-F238E27FC236}">
                  <a16:creationId xmlns:a16="http://schemas.microsoft.com/office/drawing/2014/main" id="{51A5C7B4-E98C-4651-946D-8439B9B5F158}"/>
                </a:ext>
              </a:extLst>
            </p:cNvPr>
            <p:cNvGrpSpPr/>
            <p:nvPr/>
          </p:nvGrpSpPr>
          <p:grpSpPr>
            <a:xfrm>
              <a:off x="4429170" y="2008923"/>
              <a:ext cx="508804" cy="508804"/>
              <a:chOff x="4429170" y="2008923"/>
              <a:chExt cx="508804" cy="508804"/>
            </a:xfrm>
          </p:grpSpPr>
          <p:sp>
            <p:nvSpPr>
              <p:cNvPr id="45" name="iṧļîḑê">
                <a:extLst>
                  <a:ext uri="{FF2B5EF4-FFF2-40B4-BE49-F238E27FC236}">
                    <a16:creationId xmlns:a16="http://schemas.microsoft.com/office/drawing/2014/main" id="{E32E0554-07B5-403D-87C1-ECCC04EE221A}"/>
                  </a:ext>
                </a:extLst>
              </p:cNvPr>
              <p:cNvSpPr/>
              <p:nvPr/>
            </p:nvSpPr>
            <p:spPr bwMode="auto">
              <a:xfrm>
                <a:off x="4429170" y="2008923"/>
                <a:ext cx="508804" cy="50880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sz="1200" b="1" i="1" dirty="0"/>
              </a:p>
            </p:txBody>
          </p:sp>
          <p:sp>
            <p:nvSpPr>
              <p:cNvPr id="46" name="ïSḻîḑé">
                <a:extLst>
                  <a:ext uri="{FF2B5EF4-FFF2-40B4-BE49-F238E27FC236}">
                    <a16:creationId xmlns:a16="http://schemas.microsoft.com/office/drawing/2014/main" id="{73EF4C60-8A39-4EC1-81EF-27477AF8CD50}"/>
                  </a:ext>
                </a:extLst>
              </p:cNvPr>
              <p:cNvSpPr/>
              <p:nvPr/>
            </p:nvSpPr>
            <p:spPr>
              <a:xfrm>
                <a:off x="4545521" y="2125546"/>
                <a:ext cx="276103" cy="275559"/>
              </a:xfrm>
              <a:custGeom>
                <a:avLst/>
                <a:gdLst>
                  <a:gd name="connsiteX0" fmla="*/ 373364 w 608838"/>
                  <a:gd name="connsiteY0" fmla="*/ 414474 h 607639"/>
                  <a:gd name="connsiteX1" fmla="*/ 373364 w 608838"/>
                  <a:gd name="connsiteY1" fmla="*/ 461833 h 607639"/>
                  <a:gd name="connsiteX2" fmla="*/ 399854 w 608838"/>
                  <a:gd name="connsiteY2" fmla="*/ 447365 h 607639"/>
                  <a:gd name="connsiteX3" fmla="*/ 235475 w 608838"/>
                  <a:gd name="connsiteY3" fmla="*/ 414474 h 607639"/>
                  <a:gd name="connsiteX4" fmla="*/ 208984 w 608838"/>
                  <a:gd name="connsiteY4" fmla="*/ 447365 h 607639"/>
                  <a:gd name="connsiteX5" fmla="*/ 235475 w 608838"/>
                  <a:gd name="connsiteY5" fmla="*/ 461833 h 607639"/>
                  <a:gd name="connsiteX6" fmla="*/ 304419 w 608838"/>
                  <a:gd name="connsiteY6" fmla="*/ 174508 h 607639"/>
                  <a:gd name="connsiteX7" fmla="*/ 371668 w 608838"/>
                  <a:gd name="connsiteY7" fmla="*/ 241687 h 607639"/>
                  <a:gd name="connsiteX8" fmla="*/ 304419 w 608838"/>
                  <a:gd name="connsiteY8" fmla="*/ 308866 h 607639"/>
                  <a:gd name="connsiteX9" fmla="*/ 237170 w 608838"/>
                  <a:gd name="connsiteY9" fmla="*/ 241687 h 607639"/>
                  <a:gd name="connsiteX10" fmla="*/ 304419 w 608838"/>
                  <a:gd name="connsiteY10" fmla="*/ 174508 h 607639"/>
                  <a:gd name="connsiteX11" fmla="*/ 304419 w 608838"/>
                  <a:gd name="connsiteY11" fmla="*/ 131452 h 607639"/>
                  <a:gd name="connsiteX12" fmla="*/ 131776 w 608838"/>
                  <a:gd name="connsiteY12" fmla="*/ 303820 h 607639"/>
                  <a:gd name="connsiteX13" fmla="*/ 168568 w 608838"/>
                  <a:gd name="connsiteY13" fmla="*/ 410179 h 607639"/>
                  <a:gd name="connsiteX14" fmla="*/ 231626 w 608838"/>
                  <a:gd name="connsiteY14" fmla="*/ 329251 h 607639"/>
                  <a:gd name="connsiteX15" fmla="*/ 254720 w 608838"/>
                  <a:gd name="connsiteY15" fmla="*/ 317157 h 607639"/>
                  <a:gd name="connsiteX16" fmla="*/ 354005 w 608838"/>
                  <a:gd name="connsiteY16" fmla="*/ 317157 h 607639"/>
                  <a:gd name="connsiteX17" fmla="*/ 377326 w 608838"/>
                  <a:gd name="connsiteY17" fmla="*/ 329364 h 607639"/>
                  <a:gd name="connsiteX18" fmla="*/ 440157 w 608838"/>
                  <a:gd name="connsiteY18" fmla="*/ 410179 h 607639"/>
                  <a:gd name="connsiteX19" fmla="*/ 477063 w 608838"/>
                  <a:gd name="connsiteY19" fmla="*/ 303820 h 607639"/>
                  <a:gd name="connsiteX20" fmla="*/ 304419 w 608838"/>
                  <a:gd name="connsiteY20" fmla="*/ 131452 h 607639"/>
                  <a:gd name="connsiteX21" fmla="*/ 273400 w 608838"/>
                  <a:gd name="connsiteY21" fmla="*/ 0 h 607639"/>
                  <a:gd name="connsiteX22" fmla="*/ 338042 w 608838"/>
                  <a:gd name="connsiteY22" fmla="*/ 0 h 607639"/>
                  <a:gd name="connsiteX23" fmla="*/ 370420 w 608838"/>
                  <a:gd name="connsiteY23" fmla="*/ 28709 h 607639"/>
                  <a:gd name="connsiteX24" fmla="*/ 374269 w 608838"/>
                  <a:gd name="connsiteY24" fmla="*/ 62392 h 607639"/>
                  <a:gd name="connsiteX25" fmla="*/ 428610 w 608838"/>
                  <a:gd name="connsiteY25" fmla="*/ 85110 h 607639"/>
                  <a:gd name="connsiteX26" fmla="*/ 454534 w 608838"/>
                  <a:gd name="connsiteY26" fmla="*/ 64539 h 607639"/>
                  <a:gd name="connsiteX27" fmla="*/ 474799 w 608838"/>
                  <a:gd name="connsiteY27" fmla="*/ 57531 h 607639"/>
                  <a:gd name="connsiteX28" fmla="*/ 497780 w 608838"/>
                  <a:gd name="connsiteY28" fmla="*/ 67026 h 607639"/>
                  <a:gd name="connsiteX29" fmla="*/ 543403 w 608838"/>
                  <a:gd name="connsiteY29" fmla="*/ 112576 h 607639"/>
                  <a:gd name="connsiteX30" fmla="*/ 545894 w 608838"/>
                  <a:gd name="connsiteY30" fmla="*/ 155753 h 607639"/>
                  <a:gd name="connsiteX31" fmla="*/ 524611 w 608838"/>
                  <a:gd name="connsiteY31" fmla="*/ 182540 h 607639"/>
                  <a:gd name="connsiteX32" fmla="*/ 545441 w 608838"/>
                  <a:gd name="connsiteY32" fmla="*/ 233742 h 607639"/>
                  <a:gd name="connsiteX33" fmla="*/ 579970 w 608838"/>
                  <a:gd name="connsiteY33" fmla="*/ 237811 h 607639"/>
                  <a:gd name="connsiteX34" fmla="*/ 608838 w 608838"/>
                  <a:gd name="connsiteY34" fmla="*/ 270024 h 607639"/>
                  <a:gd name="connsiteX35" fmla="*/ 608838 w 608838"/>
                  <a:gd name="connsiteY35" fmla="*/ 334676 h 607639"/>
                  <a:gd name="connsiteX36" fmla="*/ 579970 w 608838"/>
                  <a:gd name="connsiteY36" fmla="*/ 366889 h 607639"/>
                  <a:gd name="connsiteX37" fmla="*/ 544875 w 608838"/>
                  <a:gd name="connsiteY37" fmla="*/ 370958 h 607639"/>
                  <a:gd name="connsiteX38" fmla="*/ 523139 w 608838"/>
                  <a:gd name="connsiteY38" fmla="*/ 422838 h 607639"/>
                  <a:gd name="connsiteX39" fmla="*/ 546007 w 608838"/>
                  <a:gd name="connsiteY39" fmla="*/ 451773 h 607639"/>
                  <a:gd name="connsiteX40" fmla="*/ 543517 w 608838"/>
                  <a:gd name="connsiteY40" fmla="*/ 494950 h 607639"/>
                  <a:gd name="connsiteX41" fmla="*/ 497780 w 608838"/>
                  <a:gd name="connsiteY41" fmla="*/ 540613 h 607639"/>
                  <a:gd name="connsiteX42" fmla="*/ 474799 w 608838"/>
                  <a:gd name="connsiteY42" fmla="*/ 550108 h 607639"/>
                  <a:gd name="connsiteX43" fmla="*/ 454534 w 608838"/>
                  <a:gd name="connsiteY43" fmla="*/ 543100 h 607639"/>
                  <a:gd name="connsiteX44" fmla="*/ 425100 w 608838"/>
                  <a:gd name="connsiteY44" fmla="*/ 519816 h 607639"/>
                  <a:gd name="connsiteX45" fmla="*/ 372118 w 608838"/>
                  <a:gd name="connsiteY45" fmla="*/ 541178 h 607639"/>
                  <a:gd name="connsiteX46" fmla="*/ 367816 w 608838"/>
                  <a:gd name="connsiteY46" fmla="*/ 578930 h 607639"/>
                  <a:gd name="connsiteX47" fmla="*/ 335439 w 608838"/>
                  <a:gd name="connsiteY47" fmla="*/ 607639 h 607639"/>
                  <a:gd name="connsiteX48" fmla="*/ 270796 w 608838"/>
                  <a:gd name="connsiteY48" fmla="*/ 607639 h 607639"/>
                  <a:gd name="connsiteX49" fmla="*/ 238418 w 608838"/>
                  <a:gd name="connsiteY49" fmla="*/ 578930 h 607639"/>
                  <a:gd name="connsiteX50" fmla="*/ 233890 w 608838"/>
                  <a:gd name="connsiteY50" fmla="*/ 539596 h 607639"/>
                  <a:gd name="connsiteX51" fmla="*/ 184871 w 608838"/>
                  <a:gd name="connsiteY51" fmla="*/ 518799 h 607639"/>
                  <a:gd name="connsiteX52" fmla="*/ 154304 w 608838"/>
                  <a:gd name="connsiteY52" fmla="*/ 542987 h 607639"/>
                  <a:gd name="connsiteX53" fmla="*/ 134040 w 608838"/>
                  <a:gd name="connsiteY53" fmla="*/ 549995 h 607639"/>
                  <a:gd name="connsiteX54" fmla="*/ 111058 w 608838"/>
                  <a:gd name="connsiteY54" fmla="*/ 540500 h 607639"/>
                  <a:gd name="connsiteX55" fmla="*/ 65322 w 608838"/>
                  <a:gd name="connsiteY55" fmla="*/ 494837 h 607639"/>
                  <a:gd name="connsiteX56" fmla="*/ 62831 w 608838"/>
                  <a:gd name="connsiteY56" fmla="*/ 451660 h 607639"/>
                  <a:gd name="connsiteX57" fmla="*/ 87284 w 608838"/>
                  <a:gd name="connsiteY57" fmla="*/ 420917 h 607639"/>
                  <a:gd name="connsiteX58" fmla="*/ 67473 w 608838"/>
                  <a:gd name="connsiteY58" fmla="*/ 374123 h 607639"/>
                  <a:gd name="connsiteX59" fmla="*/ 28869 w 608838"/>
                  <a:gd name="connsiteY59" fmla="*/ 369602 h 607639"/>
                  <a:gd name="connsiteX60" fmla="*/ 0 w 608838"/>
                  <a:gd name="connsiteY60" fmla="*/ 337389 h 607639"/>
                  <a:gd name="connsiteX61" fmla="*/ 0 w 608838"/>
                  <a:gd name="connsiteY61" fmla="*/ 272737 h 607639"/>
                  <a:gd name="connsiteX62" fmla="*/ 28869 w 608838"/>
                  <a:gd name="connsiteY62" fmla="*/ 240524 h 607639"/>
                  <a:gd name="connsiteX63" fmla="*/ 65209 w 608838"/>
                  <a:gd name="connsiteY63" fmla="*/ 236342 h 607639"/>
                  <a:gd name="connsiteX64" fmla="*/ 85699 w 608838"/>
                  <a:gd name="connsiteY64" fmla="*/ 184575 h 607639"/>
                  <a:gd name="connsiteX65" fmla="*/ 62831 w 608838"/>
                  <a:gd name="connsiteY65" fmla="*/ 155866 h 607639"/>
                  <a:gd name="connsiteX66" fmla="*/ 65322 w 608838"/>
                  <a:gd name="connsiteY66" fmla="*/ 112576 h 607639"/>
                  <a:gd name="connsiteX67" fmla="*/ 111058 w 608838"/>
                  <a:gd name="connsiteY67" fmla="*/ 67026 h 607639"/>
                  <a:gd name="connsiteX68" fmla="*/ 134040 w 608838"/>
                  <a:gd name="connsiteY68" fmla="*/ 57531 h 607639"/>
                  <a:gd name="connsiteX69" fmla="*/ 154304 w 608838"/>
                  <a:gd name="connsiteY69" fmla="*/ 64539 h 607639"/>
                  <a:gd name="connsiteX70" fmla="*/ 181361 w 608838"/>
                  <a:gd name="connsiteY70" fmla="*/ 85901 h 607639"/>
                  <a:gd name="connsiteX71" fmla="*/ 237173 w 608838"/>
                  <a:gd name="connsiteY71" fmla="*/ 62392 h 607639"/>
                  <a:gd name="connsiteX72" fmla="*/ 241022 w 608838"/>
                  <a:gd name="connsiteY72" fmla="*/ 28709 h 607639"/>
                  <a:gd name="connsiteX73" fmla="*/ 273400 w 608838"/>
                  <a:gd name="connsiteY73" fmla="*/ 0 h 607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608838" h="607639">
                    <a:moveTo>
                      <a:pt x="373364" y="414474"/>
                    </a:moveTo>
                    <a:lnTo>
                      <a:pt x="373364" y="461833"/>
                    </a:lnTo>
                    <a:cubicBezTo>
                      <a:pt x="382647" y="457764"/>
                      <a:pt x="391477" y="452904"/>
                      <a:pt x="399854" y="447365"/>
                    </a:cubicBezTo>
                    <a:close/>
                    <a:moveTo>
                      <a:pt x="235475" y="414474"/>
                    </a:moveTo>
                    <a:lnTo>
                      <a:pt x="208984" y="447365"/>
                    </a:lnTo>
                    <a:cubicBezTo>
                      <a:pt x="217362" y="452904"/>
                      <a:pt x="226192" y="457764"/>
                      <a:pt x="235475" y="461833"/>
                    </a:cubicBezTo>
                    <a:close/>
                    <a:moveTo>
                      <a:pt x="304419" y="174508"/>
                    </a:moveTo>
                    <a:cubicBezTo>
                      <a:pt x="341560" y="174508"/>
                      <a:pt x="371668" y="204585"/>
                      <a:pt x="371668" y="241687"/>
                    </a:cubicBezTo>
                    <a:cubicBezTo>
                      <a:pt x="371668" y="278789"/>
                      <a:pt x="341560" y="308866"/>
                      <a:pt x="304419" y="308866"/>
                    </a:cubicBezTo>
                    <a:cubicBezTo>
                      <a:pt x="267278" y="308866"/>
                      <a:pt x="237170" y="278789"/>
                      <a:pt x="237170" y="241687"/>
                    </a:cubicBezTo>
                    <a:cubicBezTo>
                      <a:pt x="237170" y="204585"/>
                      <a:pt x="267278" y="174508"/>
                      <a:pt x="304419" y="174508"/>
                    </a:cubicBezTo>
                    <a:close/>
                    <a:moveTo>
                      <a:pt x="304419" y="131452"/>
                    </a:moveTo>
                    <a:cubicBezTo>
                      <a:pt x="209210" y="131452"/>
                      <a:pt x="131776" y="208763"/>
                      <a:pt x="131776" y="303820"/>
                    </a:cubicBezTo>
                    <a:cubicBezTo>
                      <a:pt x="131776" y="343944"/>
                      <a:pt x="145587" y="380792"/>
                      <a:pt x="168568" y="410179"/>
                    </a:cubicBezTo>
                    <a:lnTo>
                      <a:pt x="231626" y="329251"/>
                    </a:lnTo>
                    <a:cubicBezTo>
                      <a:pt x="236720" y="321678"/>
                      <a:pt x="245437" y="317157"/>
                      <a:pt x="254720" y="317157"/>
                    </a:cubicBezTo>
                    <a:lnTo>
                      <a:pt x="354005" y="317157"/>
                    </a:lnTo>
                    <a:cubicBezTo>
                      <a:pt x="363288" y="317157"/>
                      <a:pt x="372005" y="321678"/>
                      <a:pt x="377326" y="329364"/>
                    </a:cubicBezTo>
                    <a:lnTo>
                      <a:pt x="440157" y="410179"/>
                    </a:lnTo>
                    <a:cubicBezTo>
                      <a:pt x="463251" y="380792"/>
                      <a:pt x="477063" y="343944"/>
                      <a:pt x="477063" y="303820"/>
                    </a:cubicBezTo>
                    <a:cubicBezTo>
                      <a:pt x="477063" y="208763"/>
                      <a:pt x="399628" y="131452"/>
                      <a:pt x="304419" y="131452"/>
                    </a:cubicBezTo>
                    <a:close/>
                    <a:moveTo>
                      <a:pt x="273400" y="0"/>
                    </a:moveTo>
                    <a:lnTo>
                      <a:pt x="338042" y="0"/>
                    </a:lnTo>
                    <a:cubicBezTo>
                      <a:pt x="354571" y="0"/>
                      <a:pt x="368382" y="12320"/>
                      <a:pt x="370420" y="28709"/>
                    </a:cubicBezTo>
                    <a:lnTo>
                      <a:pt x="374269" y="62392"/>
                    </a:lnTo>
                    <a:cubicBezTo>
                      <a:pt x="393288" y="67817"/>
                      <a:pt x="411515" y="75390"/>
                      <a:pt x="428610" y="85110"/>
                    </a:cubicBezTo>
                    <a:lnTo>
                      <a:pt x="454534" y="64539"/>
                    </a:lnTo>
                    <a:cubicBezTo>
                      <a:pt x="460308" y="60018"/>
                      <a:pt x="467553" y="57531"/>
                      <a:pt x="474799" y="57531"/>
                    </a:cubicBezTo>
                    <a:cubicBezTo>
                      <a:pt x="483516" y="57531"/>
                      <a:pt x="491667" y="60809"/>
                      <a:pt x="497780" y="67026"/>
                    </a:cubicBezTo>
                    <a:lnTo>
                      <a:pt x="543403" y="112576"/>
                    </a:lnTo>
                    <a:cubicBezTo>
                      <a:pt x="555064" y="124218"/>
                      <a:pt x="556083" y="142868"/>
                      <a:pt x="545894" y="155753"/>
                    </a:cubicBezTo>
                    <a:lnTo>
                      <a:pt x="524611" y="182540"/>
                    </a:lnTo>
                    <a:cubicBezTo>
                      <a:pt x="533554" y="198929"/>
                      <a:pt x="540573" y="216223"/>
                      <a:pt x="545441" y="233742"/>
                    </a:cubicBezTo>
                    <a:lnTo>
                      <a:pt x="579970" y="237811"/>
                    </a:lnTo>
                    <a:cubicBezTo>
                      <a:pt x="596385" y="239733"/>
                      <a:pt x="608838" y="253635"/>
                      <a:pt x="608838" y="270024"/>
                    </a:cubicBezTo>
                    <a:lnTo>
                      <a:pt x="608838" y="334676"/>
                    </a:lnTo>
                    <a:cubicBezTo>
                      <a:pt x="608838" y="351065"/>
                      <a:pt x="596385" y="364968"/>
                      <a:pt x="579970" y="366889"/>
                    </a:cubicBezTo>
                    <a:lnTo>
                      <a:pt x="544875" y="370958"/>
                    </a:lnTo>
                    <a:cubicBezTo>
                      <a:pt x="539781" y="388817"/>
                      <a:pt x="532422" y="406223"/>
                      <a:pt x="523139" y="422838"/>
                    </a:cubicBezTo>
                    <a:lnTo>
                      <a:pt x="546007" y="451773"/>
                    </a:lnTo>
                    <a:cubicBezTo>
                      <a:pt x="556196" y="464772"/>
                      <a:pt x="555177" y="483308"/>
                      <a:pt x="543517" y="494950"/>
                    </a:cubicBezTo>
                    <a:lnTo>
                      <a:pt x="497780" y="540613"/>
                    </a:lnTo>
                    <a:cubicBezTo>
                      <a:pt x="491554" y="546717"/>
                      <a:pt x="483403" y="550108"/>
                      <a:pt x="474799" y="550108"/>
                    </a:cubicBezTo>
                    <a:cubicBezTo>
                      <a:pt x="467440" y="550108"/>
                      <a:pt x="460308" y="547621"/>
                      <a:pt x="454534" y="543100"/>
                    </a:cubicBezTo>
                    <a:lnTo>
                      <a:pt x="425100" y="519816"/>
                    </a:lnTo>
                    <a:cubicBezTo>
                      <a:pt x="408232" y="528971"/>
                      <a:pt x="390458" y="536092"/>
                      <a:pt x="372118" y="541178"/>
                    </a:cubicBezTo>
                    <a:lnTo>
                      <a:pt x="367816" y="578930"/>
                    </a:lnTo>
                    <a:cubicBezTo>
                      <a:pt x="365892" y="595319"/>
                      <a:pt x="351967" y="607639"/>
                      <a:pt x="335439" y="607639"/>
                    </a:cubicBezTo>
                    <a:lnTo>
                      <a:pt x="270796" y="607639"/>
                    </a:lnTo>
                    <a:cubicBezTo>
                      <a:pt x="254268" y="607639"/>
                      <a:pt x="240343" y="595319"/>
                      <a:pt x="238418" y="578930"/>
                    </a:cubicBezTo>
                    <a:lnTo>
                      <a:pt x="233890" y="539596"/>
                    </a:lnTo>
                    <a:cubicBezTo>
                      <a:pt x="216795" y="534397"/>
                      <a:pt x="200380" y="527502"/>
                      <a:pt x="184871" y="518799"/>
                    </a:cubicBezTo>
                    <a:lnTo>
                      <a:pt x="154304" y="542987"/>
                    </a:lnTo>
                    <a:cubicBezTo>
                      <a:pt x="148530" y="547508"/>
                      <a:pt x="141285" y="549995"/>
                      <a:pt x="134040" y="549995"/>
                    </a:cubicBezTo>
                    <a:cubicBezTo>
                      <a:pt x="125323" y="549995"/>
                      <a:pt x="117172" y="546604"/>
                      <a:pt x="111058" y="540500"/>
                    </a:cubicBezTo>
                    <a:lnTo>
                      <a:pt x="65322" y="494837"/>
                    </a:lnTo>
                    <a:cubicBezTo>
                      <a:pt x="53661" y="483082"/>
                      <a:pt x="52642" y="464545"/>
                      <a:pt x="62831" y="451660"/>
                    </a:cubicBezTo>
                    <a:lnTo>
                      <a:pt x="87284" y="420917"/>
                    </a:lnTo>
                    <a:cubicBezTo>
                      <a:pt x="79133" y="406110"/>
                      <a:pt x="72454" y="390399"/>
                      <a:pt x="67473" y="374123"/>
                    </a:cubicBezTo>
                    <a:lnTo>
                      <a:pt x="28869" y="369602"/>
                    </a:lnTo>
                    <a:cubicBezTo>
                      <a:pt x="12453" y="367680"/>
                      <a:pt x="0" y="353778"/>
                      <a:pt x="0" y="337389"/>
                    </a:cubicBezTo>
                    <a:lnTo>
                      <a:pt x="0" y="272737"/>
                    </a:lnTo>
                    <a:cubicBezTo>
                      <a:pt x="0" y="256348"/>
                      <a:pt x="12453" y="242445"/>
                      <a:pt x="28869" y="240524"/>
                    </a:cubicBezTo>
                    <a:lnTo>
                      <a:pt x="65209" y="236342"/>
                    </a:lnTo>
                    <a:cubicBezTo>
                      <a:pt x="69963" y="218483"/>
                      <a:pt x="76869" y="201077"/>
                      <a:pt x="85699" y="184575"/>
                    </a:cubicBezTo>
                    <a:lnTo>
                      <a:pt x="62831" y="155866"/>
                    </a:lnTo>
                    <a:cubicBezTo>
                      <a:pt x="52642" y="142868"/>
                      <a:pt x="53661" y="124331"/>
                      <a:pt x="65322" y="112576"/>
                    </a:cubicBezTo>
                    <a:lnTo>
                      <a:pt x="111058" y="67026"/>
                    </a:lnTo>
                    <a:cubicBezTo>
                      <a:pt x="117285" y="60922"/>
                      <a:pt x="125436" y="57531"/>
                      <a:pt x="134040" y="57531"/>
                    </a:cubicBezTo>
                    <a:cubicBezTo>
                      <a:pt x="141398" y="57531"/>
                      <a:pt x="148530" y="60018"/>
                      <a:pt x="154304" y="64539"/>
                    </a:cubicBezTo>
                    <a:lnTo>
                      <a:pt x="181361" y="85901"/>
                    </a:lnTo>
                    <a:cubicBezTo>
                      <a:pt x="198908" y="75842"/>
                      <a:pt x="217588" y="67930"/>
                      <a:pt x="237173" y="62392"/>
                    </a:cubicBezTo>
                    <a:lnTo>
                      <a:pt x="241022" y="28709"/>
                    </a:lnTo>
                    <a:cubicBezTo>
                      <a:pt x="242947" y="12320"/>
                      <a:pt x="256871" y="0"/>
                      <a:pt x="2734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lvl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200" kern="1200"/>
              </a:p>
            </p:txBody>
          </p:sp>
        </p:grpSp>
        <p:grpSp>
          <p:nvGrpSpPr>
            <p:cNvPr id="8" name="i$ḷîdê">
              <a:extLst>
                <a:ext uri="{FF2B5EF4-FFF2-40B4-BE49-F238E27FC236}">
                  <a16:creationId xmlns:a16="http://schemas.microsoft.com/office/drawing/2014/main" id="{75A7AEF9-D649-4389-B01F-A677A08D25B3}"/>
                </a:ext>
              </a:extLst>
            </p:cNvPr>
            <p:cNvGrpSpPr/>
            <p:nvPr/>
          </p:nvGrpSpPr>
          <p:grpSpPr>
            <a:xfrm>
              <a:off x="669925" y="1745942"/>
              <a:ext cx="3652927" cy="1034766"/>
              <a:chOff x="673100" y="1685925"/>
              <a:chExt cx="3048001" cy="1034766"/>
            </a:xfrm>
          </p:grpSpPr>
          <p:sp>
            <p:nvSpPr>
              <p:cNvPr id="43" name="îš1ïḋe">
                <a:extLst>
                  <a:ext uri="{FF2B5EF4-FFF2-40B4-BE49-F238E27FC236}">
                    <a16:creationId xmlns:a16="http://schemas.microsoft.com/office/drawing/2014/main" id="{B52E1949-3598-4C07-8D8E-7EE366EBE0C8}"/>
                  </a:ext>
                </a:extLst>
              </p:cNvPr>
              <p:cNvSpPr/>
              <p:nvPr/>
            </p:nvSpPr>
            <p:spPr bwMode="auto">
              <a:xfrm>
                <a:off x="673100" y="2110531"/>
                <a:ext cx="3048001" cy="610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  <p:sp>
            <p:nvSpPr>
              <p:cNvPr id="44" name="îṧľiďè">
                <a:extLst>
                  <a:ext uri="{FF2B5EF4-FFF2-40B4-BE49-F238E27FC236}">
                    <a16:creationId xmlns:a16="http://schemas.microsoft.com/office/drawing/2014/main" id="{6FE9CDA9-972D-4A3D-8A8F-F26C329BCE85}"/>
                  </a:ext>
                </a:extLst>
              </p:cNvPr>
              <p:cNvSpPr txBox="1"/>
              <p:nvPr/>
            </p:nvSpPr>
            <p:spPr bwMode="auto">
              <a:xfrm>
                <a:off x="673100" y="1685925"/>
                <a:ext cx="3048001" cy="42460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</p:grpSp>
        <p:grpSp>
          <p:nvGrpSpPr>
            <p:cNvPr id="9" name="ïṣļíḋe">
              <a:extLst>
                <a:ext uri="{FF2B5EF4-FFF2-40B4-BE49-F238E27FC236}">
                  <a16:creationId xmlns:a16="http://schemas.microsoft.com/office/drawing/2014/main" id="{5A2E27F7-A99A-49AC-8D6A-08C77D86FD92}"/>
                </a:ext>
              </a:extLst>
            </p:cNvPr>
            <p:cNvGrpSpPr/>
            <p:nvPr/>
          </p:nvGrpSpPr>
          <p:grpSpPr>
            <a:xfrm>
              <a:off x="3974721" y="3384147"/>
              <a:ext cx="508804" cy="508804"/>
              <a:chOff x="4583263" y="1778574"/>
              <a:chExt cx="826134" cy="826134"/>
            </a:xfrm>
          </p:grpSpPr>
          <p:sp>
            <p:nvSpPr>
              <p:cNvPr id="41" name="ïṧ1íḓé">
                <a:extLst>
                  <a:ext uri="{FF2B5EF4-FFF2-40B4-BE49-F238E27FC236}">
                    <a16:creationId xmlns:a16="http://schemas.microsoft.com/office/drawing/2014/main" id="{E32E0554-07B5-403D-87C1-ECCC04EE221A}"/>
                  </a:ext>
                </a:extLst>
              </p:cNvPr>
              <p:cNvSpPr/>
              <p:nvPr/>
            </p:nvSpPr>
            <p:spPr bwMode="auto">
              <a:xfrm>
                <a:off x="4583263" y="1778574"/>
                <a:ext cx="826134" cy="826134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sz="1200" b="1" i="1" dirty="0"/>
              </a:p>
            </p:txBody>
          </p:sp>
          <p:sp>
            <p:nvSpPr>
              <p:cNvPr id="42" name="iṡḷíḋê">
                <a:extLst>
                  <a:ext uri="{FF2B5EF4-FFF2-40B4-BE49-F238E27FC236}">
                    <a16:creationId xmlns:a16="http://schemas.microsoft.com/office/drawing/2014/main" id="{73EF4C60-8A39-4EC1-81EF-27477AF8CD50}"/>
                  </a:ext>
                </a:extLst>
              </p:cNvPr>
              <p:cNvSpPr/>
              <p:nvPr/>
            </p:nvSpPr>
            <p:spPr>
              <a:xfrm>
                <a:off x="4772179" y="1967932"/>
                <a:ext cx="448302" cy="447419"/>
              </a:xfrm>
              <a:custGeom>
                <a:avLst/>
                <a:gdLst>
                  <a:gd name="connsiteX0" fmla="*/ 373364 w 608838"/>
                  <a:gd name="connsiteY0" fmla="*/ 414474 h 607639"/>
                  <a:gd name="connsiteX1" fmla="*/ 373364 w 608838"/>
                  <a:gd name="connsiteY1" fmla="*/ 461833 h 607639"/>
                  <a:gd name="connsiteX2" fmla="*/ 399854 w 608838"/>
                  <a:gd name="connsiteY2" fmla="*/ 447365 h 607639"/>
                  <a:gd name="connsiteX3" fmla="*/ 235475 w 608838"/>
                  <a:gd name="connsiteY3" fmla="*/ 414474 h 607639"/>
                  <a:gd name="connsiteX4" fmla="*/ 208984 w 608838"/>
                  <a:gd name="connsiteY4" fmla="*/ 447365 h 607639"/>
                  <a:gd name="connsiteX5" fmla="*/ 235475 w 608838"/>
                  <a:gd name="connsiteY5" fmla="*/ 461833 h 607639"/>
                  <a:gd name="connsiteX6" fmla="*/ 304419 w 608838"/>
                  <a:gd name="connsiteY6" fmla="*/ 174508 h 607639"/>
                  <a:gd name="connsiteX7" fmla="*/ 371668 w 608838"/>
                  <a:gd name="connsiteY7" fmla="*/ 241687 h 607639"/>
                  <a:gd name="connsiteX8" fmla="*/ 304419 w 608838"/>
                  <a:gd name="connsiteY8" fmla="*/ 308866 h 607639"/>
                  <a:gd name="connsiteX9" fmla="*/ 237170 w 608838"/>
                  <a:gd name="connsiteY9" fmla="*/ 241687 h 607639"/>
                  <a:gd name="connsiteX10" fmla="*/ 304419 w 608838"/>
                  <a:gd name="connsiteY10" fmla="*/ 174508 h 607639"/>
                  <a:gd name="connsiteX11" fmla="*/ 304419 w 608838"/>
                  <a:gd name="connsiteY11" fmla="*/ 131452 h 607639"/>
                  <a:gd name="connsiteX12" fmla="*/ 131776 w 608838"/>
                  <a:gd name="connsiteY12" fmla="*/ 303820 h 607639"/>
                  <a:gd name="connsiteX13" fmla="*/ 168568 w 608838"/>
                  <a:gd name="connsiteY13" fmla="*/ 410179 h 607639"/>
                  <a:gd name="connsiteX14" fmla="*/ 231626 w 608838"/>
                  <a:gd name="connsiteY14" fmla="*/ 329251 h 607639"/>
                  <a:gd name="connsiteX15" fmla="*/ 254720 w 608838"/>
                  <a:gd name="connsiteY15" fmla="*/ 317157 h 607639"/>
                  <a:gd name="connsiteX16" fmla="*/ 354005 w 608838"/>
                  <a:gd name="connsiteY16" fmla="*/ 317157 h 607639"/>
                  <a:gd name="connsiteX17" fmla="*/ 377326 w 608838"/>
                  <a:gd name="connsiteY17" fmla="*/ 329364 h 607639"/>
                  <a:gd name="connsiteX18" fmla="*/ 440157 w 608838"/>
                  <a:gd name="connsiteY18" fmla="*/ 410179 h 607639"/>
                  <a:gd name="connsiteX19" fmla="*/ 477063 w 608838"/>
                  <a:gd name="connsiteY19" fmla="*/ 303820 h 607639"/>
                  <a:gd name="connsiteX20" fmla="*/ 304419 w 608838"/>
                  <a:gd name="connsiteY20" fmla="*/ 131452 h 607639"/>
                  <a:gd name="connsiteX21" fmla="*/ 273400 w 608838"/>
                  <a:gd name="connsiteY21" fmla="*/ 0 h 607639"/>
                  <a:gd name="connsiteX22" fmla="*/ 338042 w 608838"/>
                  <a:gd name="connsiteY22" fmla="*/ 0 h 607639"/>
                  <a:gd name="connsiteX23" fmla="*/ 370420 w 608838"/>
                  <a:gd name="connsiteY23" fmla="*/ 28709 h 607639"/>
                  <a:gd name="connsiteX24" fmla="*/ 374269 w 608838"/>
                  <a:gd name="connsiteY24" fmla="*/ 62392 h 607639"/>
                  <a:gd name="connsiteX25" fmla="*/ 428610 w 608838"/>
                  <a:gd name="connsiteY25" fmla="*/ 85110 h 607639"/>
                  <a:gd name="connsiteX26" fmla="*/ 454534 w 608838"/>
                  <a:gd name="connsiteY26" fmla="*/ 64539 h 607639"/>
                  <a:gd name="connsiteX27" fmla="*/ 474799 w 608838"/>
                  <a:gd name="connsiteY27" fmla="*/ 57531 h 607639"/>
                  <a:gd name="connsiteX28" fmla="*/ 497780 w 608838"/>
                  <a:gd name="connsiteY28" fmla="*/ 67026 h 607639"/>
                  <a:gd name="connsiteX29" fmla="*/ 543403 w 608838"/>
                  <a:gd name="connsiteY29" fmla="*/ 112576 h 607639"/>
                  <a:gd name="connsiteX30" fmla="*/ 545894 w 608838"/>
                  <a:gd name="connsiteY30" fmla="*/ 155753 h 607639"/>
                  <a:gd name="connsiteX31" fmla="*/ 524611 w 608838"/>
                  <a:gd name="connsiteY31" fmla="*/ 182540 h 607639"/>
                  <a:gd name="connsiteX32" fmla="*/ 545441 w 608838"/>
                  <a:gd name="connsiteY32" fmla="*/ 233742 h 607639"/>
                  <a:gd name="connsiteX33" fmla="*/ 579970 w 608838"/>
                  <a:gd name="connsiteY33" fmla="*/ 237811 h 607639"/>
                  <a:gd name="connsiteX34" fmla="*/ 608838 w 608838"/>
                  <a:gd name="connsiteY34" fmla="*/ 270024 h 607639"/>
                  <a:gd name="connsiteX35" fmla="*/ 608838 w 608838"/>
                  <a:gd name="connsiteY35" fmla="*/ 334676 h 607639"/>
                  <a:gd name="connsiteX36" fmla="*/ 579970 w 608838"/>
                  <a:gd name="connsiteY36" fmla="*/ 366889 h 607639"/>
                  <a:gd name="connsiteX37" fmla="*/ 544875 w 608838"/>
                  <a:gd name="connsiteY37" fmla="*/ 370958 h 607639"/>
                  <a:gd name="connsiteX38" fmla="*/ 523139 w 608838"/>
                  <a:gd name="connsiteY38" fmla="*/ 422838 h 607639"/>
                  <a:gd name="connsiteX39" fmla="*/ 546007 w 608838"/>
                  <a:gd name="connsiteY39" fmla="*/ 451773 h 607639"/>
                  <a:gd name="connsiteX40" fmla="*/ 543517 w 608838"/>
                  <a:gd name="connsiteY40" fmla="*/ 494950 h 607639"/>
                  <a:gd name="connsiteX41" fmla="*/ 497780 w 608838"/>
                  <a:gd name="connsiteY41" fmla="*/ 540613 h 607639"/>
                  <a:gd name="connsiteX42" fmla="*/ 474799 w 608838"/>
                  <a:gd name="connsiteY42" fmla="*/ 550108 h 607639"/>
                  <a:gd name="connsiteX43" fmla="*/ 454534 w 608838"/>
                  <a:gd name="connsiteY43" fmla="*/ 543100 h 607639"/>
                  <a:gd name="connsiteX44" fmla="*/ 425100 w 608838"/>
                  <a:gd name="connsiteY44" fmla="*/ 519816 h 607639"/>
                  <a:gd name="connsiteX45" fmla="*/ 372118 w 608838"/>
                  <a:gd name="connsiteY45" fmla="*/ 541178 h 607639"/>
                  <a:gd name="connsiteX46" fmla="*/ 367816 w 608838"/>
                  <a:gd name="connsiteY46" fmla="*/ 578930 h 607639"/>
                  <a:gd name="connsiteX47" fmla="*/ 335439 w 608838"/>
                  <a:gd name="connsiteY47" fmla="*/ 607639 h 607639"/>
                  <a:gd name="connsiteX48" fmla="*/ 270796 w 608838"/>
                  <a:gd name="connsiteY48" fmla="*/ 607639 h 607639"/>
                  <a:gd name="connsiteX49" fmla="*/ 238418 w 608838"/>
                  <a:gd name="connsiteY49" fmla="*/ 578930 h 607639"/>
                  <a:gd name="connsiteX50" fmla="*/ 233890 w 608838"/>
                  <a:gd name="connsiteY50" fmla="*/ 539596 h 607639"/>
                  <a:gd name="connsiteX51" fmla="*/ 184871 w 608838"/>
                  <a:gd name="connsiteY51" fmla="*/ 518799 h 607639"/>
                  <a:gd name="connsiteX52" fmla="*/ 154304 w 608838"/>
                  <a:gd name="connsiteY52" fmla="*/ 542987 h 607639"/>
                  <a:gd name="connsiteX53" fmla="*/ 134040 w 608838"/>
                  <a:gd name="connsiteY53" fmla="*/ 549995 h 607639"/>
                  <a:gd name="connsiteX54" fmla="*/ 111058 w 608838"/>
                  <a:gd name="connsiteY54" fmla="*/ 540500 h 607639"/>
                  <a:gd name="connsiteX55" fmla="*/ 65322 w 608838"/>
                  <a:gd name="connsiteY55" fmla="*/ 494837 h 607639"/>
                  <a:gd name="connsiteX56" fmla="*/ 62831 w 608838"/>
                  <a:gd name="connsiteY56" fmla="*/ 451660 h 607639"/>
                  <a:gd name="connsiteX57" fmla="*/ 87284 w 608838"/>
                  <a:gd name="connsiteY57" fmla="*/ 420917 h 607639"/>
                  <a:gd name="connsiteX58" fmla="*/ 67473 w 608838"/>
                  <a:gd name="connsiteY58" fmla="*/ 374123 h 607639"/>
                  <a:gd name="connsiteX59" fmla="*/ 28869 w 608838"/>
                  <a:gd name="connsiteY59" fmla="*/ 369602 h 607639"/>
                  <a:gd name="connsiteX60" fmla="*/ 0 w 608838"/>
                  <a:gd name="connsiteY60" fmla="*/ 337389 h 607639"/>
                  <a:gd name="connsiteX61" fmla="*/ 0 w 608838"/>
                  <a:gd name="connsiteY61" fmla="*/ 272737 h 607639"/>
                  <a:gd name="connsiteX62" fmla="*/ 28869 w 608838"/>
                  <a:gd name="connsiteY62" fmla="*/ 240524 h 607639"/>
                  <a:gd name="connsiteX63" fmla="*/ 65209 w 608838"/>
                  <a:gd name="connsiteY63" fmla="*/ 236342 h 607639"/>
                  <a:gd name="connsiteX64" fmla="*/ 85699 w 608838"/>
                  <a:gd name="connsiteY64" fmla="*/ 184575 h 607639"/>
                  <a:gd name="connsiteX65" fmla="*/ 62831 w 608838"/>
                  <a:gd name="connsiteY65" fmla="*/ 155866 h 607639"/>
                  <a:gd name="connsiteX66" fmla="*/ 65322 w 608838"/>
                  <a:gd name="connsiteY66" fmla="*/ 112576 h 607639"/>
                  <a:gd name="connsiteX67" fmla="*/ 111058 w 608838"/>
                  <a:gd name="connsiteY67" fmla="*/ 67026 h 607639"/>
                  <a:gd name="connsiteX68" fmla="*/ 134040 w 608838"/>
                  <a:gd name="connsiteY68" fmla="*/ 57531 h 607639"/>
                  <a:gd name="connsiteX69" fmla="*/ 154304 w 608838"/>
                  <a:gd name="connsiteY69" fmla="*/ 64539 h 607639"/>
                  <a:gd name="connsiteX70" fmla="*/ 181361 w 608838"/>
                  <a:gd name="connsiteY70" fmla="*/ 85901 h 607639"/>
                  <a:gd name="connsiteX71" fmla="*/ 237173 w 608838"/>
                  <a:gd name="connsiteY71" fmla="*/ 62392 h 607639"/>
                  <a:gd name="connsiteX72" fmla="*/ 241022 w 608838"/>
                  <a:gd name="connsiteY72" fmla="*/ 28709 h 607639"/>
                  <a:gd name="connsiteX73" fmla="*/ 273400 w 608838"/>
                  <a:gd name="connsiteY73" fmla="*/ 0 h 607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608838" h="607639">
                    <a:moveTo>
                      <a:pt x="373364" y="414474"/>
                    </a:moveTo>
                    <a:lnTo>
                      <a:pt x="373364" y="461833"/>
                    </a:lnTo>
                    <a:cubicBezTo>
                      <a:pt x="382647" y="457764"/>
                      <a:pt x="391477" y="452904"/>
                      <a:pt x="399854" y="447365"/>
                    </a:cubicBezTo>
                    <a:close/>
                    <a:moveTo>
                      <a:pt x="235475" y="414474"/>
                    </a:moveTo>
                    <a:lnTo>
                      <a:pt x="208984" y="447365"/>
                    </a:lnTo>
                    <a:cubicBezTo>
                      <a:pt x="217362" y="452904"/>
                      <a:pt x="226192" y="457764"/>
                      <a:pt x="235475" y="461833"/>
                    </a:cubicBezTo>
                    <a:close/>
                    <a:moveTo>
                      <a:pt x="304419" y="174508"/>
                    </a:moveTo>
                    <a:cubicBezTo>
                      <a:pt x="341560" y="174508"/>
                      <a:pt x="371668" y="204585"/>
                      <a:pt x="371668" y="241687"/>
                    </a:cubicBezTo>
                    <a:cubicBezTo>
                      <a:pt x="371668" y="278789"/>
                      <a:pt x="341560" y="308866"/>
                      <a:pt x="304419" y="308866"/>
                    </a:cubicBezTo>
                    <a:cubicBezTo>
                      <a:pt x="267278" y="308866"/>
                      <a:pt x="237170" y="278789"/>
                      <a:pt x="237170" y="241687"/>
                    </a:cubicBezTo>
                    <a:cubicBezTo>
                      <a:pt x="237170" y="204585"/>
                      <a:pt x="267278" y="174508"/>
                      <a:pt x="304419" y="174508"/>
                    </a:cubicBezTo>
                    <a:close/>
                    <a:moveTo>
                      <a:pt x="304419" y="131452"/>
                    </a:moveTo>
                    <a:cubicBezTo>
                      <a:pt x="209210" y="131452"/>
                      <a:pt x="131776" y="208763"/>
                      <a:pt x="131776" y="303820"/>
                    </a:cubicBezTo>
                    <a:cubicBezTo>
                      <a:pt x="131776" y="343944"/>
                      <a:pt x="145587" y="380792"/>
                      <a:pt x="168568" y="410179"/>
                    </a:cubicBezTo>
                    <a:lnTo>
                      <a:pt x="231626" y="329251"/>
                    </a:lnTo>
                    <a:cubicBezTo>
                      <a:pt x="236720" y="321678"/>
                      <a:pt x="245437" y="317157"/>
                      <a:pt x="254720" y="317157"/>
                    </a:cubicBezTo>
                    <a:lnTo>
                      <a:pt x="354005" y="317157"/>
                    </a:lnTo>
                    <a:cubicBezTo>
                      <a:pt x="363288" y="317157"/>
                      <a:pt x="372005" y="321678"/>
                      <a:pt x="377326" y="329364"/>
                    </a:cubicBezTo>
                    <a:lnTo>
                      <a:pt x="440157" y="410179"/>
                    </a:lnTo>
                    <a:cubicBezTo>
                      <a:pt x="463251" y="380792"/>
                      <a:pt x="477063" y="343944"/>
                      <a:pt x="477063" y="303820"/>
                    </a:cubicBezTo>
                    <a:cubicBezTo>
                      <a:pt x="477063" y="208763"/>
                      <a:pt x="399628" y="131452"/>
                      <a:pt x="304419" y="131452"/>
                    </a:cubicBezTo>
                    <a:close/>
                    <a:moveTo>
                      <a:pt x="273400" y="0"/>
                    </a:moveTo>
                    <a:lnTo>
                      <a:pt x="338042" y="0"/>
                    </a:lnTo>
                    <a:cubicBezTo>
                      <a:pt x="354571" y="0"/>
                      <a:pt x="368382" y="12320"/>
                      <a:pt x="370420" y="28709"/>
                    </a:cubicBezTo>
                    <a:lnTo>
                      <a:pt x="374269" y="62392"/>
                    </a:lnTo>
                    <a:cubicBezTo>
                      <a:pt x="393288" y="67817"/>
                      <a:pt x="411515" y="75390"/>
                      <a:pt x="428610" y="85110"/>
                    </a:cubicBezTo>
                    <a:lnTo>
                      <a:pt x="454534" y="64539"/>
                    </a:lnTo>
                    <a:cubicBezTo>
                      <a:pt x="460308" y="60018"/>
                      <a:pt x="467553" y="57531"/>
                      <a:pt x="474799" y="57531"/>
                    </a:cubicBezTo>
                    <a:cubicBezTo>
                      <a:pt x="483516" y="57531"/>
                      <a:pt x="491667" y="60809"/>
                      <a:pt x="497780" y="67026"/>
                    </a:cubicBezTo>
                    <a:lnTo>
                      <a:pt x="543403" y="112576"/>
                    </a:lnTo>
                    <a:cubicBezTo>
                      <a:pt x="555064" y="124218"/>
                      <a:pt x="556083" y="142868"/>
                      <a:pt x="545894" y="155753"/>
                    </a:cubicBezTo>
                    <a:lnTo>
                      <a:pt x="524611" y="182540"/>
                    </a:lnTo>
                    <a:cubicBezTo>
                      <a:pt x="533554" y="198929"/>
                      <a:pt x="540573" y="216223"/>
                      <a:pt x="545441" y="233742"/>
                    </a:cubicBezTo>
                    <a:lnTo>
                      <a:pt x="579970" y="237811"/>
                    </a:lnTo>
                    <a:cubicBezTo>
                      <a:pt x="596385" y="239733"/>
                      <a:pt x="608838" y="253635"/>
                      <a:pt x="608838" y="270024"/>
                    </a:cubicBezTo>
                    <a:lnTo>
                      <a:pt x="608838" y="334676"/>
                    </a:lnTo>
                    <a:cubicBezTo>
                      <a:pt x="608838" y="351065"/>
                      <a:pt x="596385" y="364968"/>
                      <a:pt x="579970" y="366889"/>
                    </a:cubicBezTo>
                    <a:lnTo>
                      <a:pt x="544875" y="370958"/>
                    </a:lnTo>
                    <a:cubicBezTo>
                      <a:pt x="539781" y="388817"/>
                      <a:pt x="532422" y="406223"/>
                      <a:pt x="523139" y="422838"/>
                    </a:cubicBezTo>
                    <a:lnTo>
                      <a:pt x="546007" y="451773"/>
                    </a:lnTo>
                    <a:cubicBezTo>
                      <a:pt x="556196" y="464772"/>
                      <a:pt x="555177" y="483308"/>
                      <a:pt x="543517" y="494950"/>
                    </a:cubicBezTo>
                    <a:lnTo>
                      <a:pt x="497780" y="540613"/>
                    </a:lnTo>
                    <a:cubicBezTo>
                      <a:pt x="491554" y="546717"/>
                      <a:pt x="483403" y="550108"/>
                      <a:pt x="474799" y="550108"/>
                    </a:cubicBezTo>
                    <a:cubicBezTo>
                      <a:pt x="467440" y="550108"/>
                      <a:pt x="460308" y="547621"/>
                      <a:pt x="454534" y="543100"/>
                    </a:cubicBezTo>
                    <a:lnTo>
                      <a:pt x="425100" y="519816"/>
                    </a:lnTo>
                    <a:cubicBezTo>
                      <a:pt x="408232" y="528971"/>
                      <a:pt x="390458" y="536092"/>
                      <a:pt x="372118" y="541178"/>
                    </a:cubicBezTo>
                    <a:lnTo>
                      <a:pt x="367816" y="578930"/>
                    </a:lnTo>
                    <a:cubicBezTo>
                      <a:pt x="365892" y="595319"/>
                      <a:pt x="351967" y="607639"/>
                      <a:pt x="335439" y="607639"/>
                    </a:cubicBezTo>
                    <a:lnTo>
                      <a:pt x="270796" y="607639"/>
                    </a:lnTo>
                    <a:cubicBezTo>
                      <a:pt x="254268" y="607639"/>
                      <a:pt x="240343" y="595319"/>
                      <a:pt x="238418" y="578930"/>
                    </a:cubicBezTo>
                    <a:lnTo>
                      <a:pt x="233890" y="539596"/>
                    </a:lnTo>
                    <a:cubicBezTo>
                      <a:pt x="216795" y="534397"/>
                      <a:pt x="200380" y="527502"/>
                      <a:pt x="184871" y="518799"/>
                    </a:cubicBezTo>
                    <a:lnTo>
                      <a:pt x="154304" y="542987"/>
                    </a:lnTo>
                    <a:cubicBezTo>
                      <a:pt x="148530" y="547508"/>
                      <a:pt x="141285" y="549995"/>
                      <a:pt x="134040" y="549995"/>
                    </a:cubicBezTo>
                    <a:cubicBezTo>
                      <a:pt x="125323" y="549995"/>
                      <a:pt x="117172" y="546604"/>
                      <a:pt x="111058" y="540500"/>
                    </a:cubicBezTo>
                    <a:lnTo>
                      <a:pt x="65322" y="494837"/>
                    </a:lnTo>
                    <a:cubicBezTo>
                      <a:pt x="53661" y="483082"/>
                      <a:pt x="52642" y="464545"/>
                      <a:pt x="62831" y="451660"/>
                    </a:cubicBezTo>
                    <a:lnTo>
                      <a:pt x="87284" y="420917"/>
                    </a:lnTo>
                    <a:cubicBezTo>
                      <a:pt x="79133" y="406110"/>
                      <a:pt x="72454" y="390399"/>
                      <a:pt x="67473" y="374123"/>
                    </a:cubicBezTo>
                    <a:lnTo>
                      <a:pt x="28869" y="369602"/>
                    </a:lnTo>
                    <a:cubicBezTo>
                      <a:pt x="12453" y="367680"/>
                      <a:pt x="0" y="353778"/>
                      <a:pt x="0" y="337389"/>
                    </a:cubicBezTo>
                    <a:lnTo>
                      <a:pt x="0" y="272737"/>
                    </a:lnTo>
                    <a:cubicBezTo>
                      <a:pt x="0" y="256348"/>
                      <a:pt x="12453" y="242445"/>
                      <a:pt x="28869" y="240524"/>
                    </a:cubicBezTo>
                    <a:lnTo>
                      <a:pt x="65209" y="236342"/>
                    </a:lnTo>
                    <a:cubicBezTo>
                      <a:pt x="69963" y="218483"/>
                      <a:pt x="76869" y="201077"/>
                      <a:pt x="85699" y="184575"/>
                    </a:cubicBezTo>
                    <a:lnTo>
                      <a:pt x="62831" y="155866"/>
                    </a:lnTo>
                    <a:cubicBezTo>
                      <a:pt x="52642" y="142868"/>
                      <a:pt x="53661" y="124331"/>
                      <a:pt x="65322" y="112576"/>
                    </a:cubicBezTo>
                    <a:lnTo>
                      <a:pt x="111058" y="67026"/>
                    </a:lnTo>
                    <a:cubicBezTo>
                      <a:pt x="117285" y="60922"/>
                      <a:pt x="125436" y="57531"/>
                      <a:pt x="134040" y="57531"/>
                    </a:cubicBezTo>
                    <a:cubicBezTo>
                      <a:pt x="141398" y="57531"/>
                      <a:pt x="148530" y="60018"/>
                      <a:pt x="154304" y="64539"/>
                    </a:cubicBezTo>
                    <a:lnTo>
                      <a:pt x="181361" y="85901"/>
                    </a:lnTo>
                    <a:cubicBezTo>
                      <a:pt x="198908" y="75842"/>
                      <a:pt x="217588" y="67930"/>
                      <a:pt x="237173" y="62392"/>
                    </a:cubicBezTo>
                    <a:lnTo>
                      <a:pt x="241022" y="28709"/>
                    </a:lnTo>
                    <a:cubicBezTo>
                      <a:pt x="242947" y="12320"/>
                      <a:pt x="256871" y="0"/>
                      <a:pt x="2734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lvl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200" kern="1200"/>
              </a:p>
            </p:txBody>
          </p:sp>
        </p:grpSp>
        <p:grpSp>
          <p:nvGrpSpPr>
            <p:cNvPr id="10" name="îṡľîḑé">
              <a:extLst>
                <a:ext uri="{FF2B5EF4-FFF2-40B4-BE49-F238E27FC236}">
                  <a16:creationId xmlns:a16="http://schemas.microsoft.com/office/drawing/2014/main" id="{9E1F9202-A01D-4825-8854-1D2E29FAC64E}"/>
                </a:ext>
              </a:extLst>
            </p:cNvPr>
            <p:cNvGrpSpPr/>
            <p:nvPr/>
          </p:nvGrpSpPr>
          <p:grpSpPr>
            <a:xfrm>
              <a:off x="669925" y="3121166"/>
              <a:ext cx="3198478" cy="1034766"/>
              <a:chOff x="673100" y="1685925"/>
              <a:chExt cx="3048001" cy="1034766"/>
            </a:xfrm>
          </p:grpSpPr>
          <p:sp>
            <p:nvSpPr>
              <p:cNvPr id="39" name="iṩlîďè">
                <a:extLst>
                  <a:ext uri="{FF2B5EF4-FFF2-40B4-BE49-F238E27FC236}">
                    <a16:creationId xmlns:a16="http://schemas.microsoft.com/office/drawing/2014/main" id="{B52E1949-3598-4C07-8D8E-7EE366EBE0C8}"/>
                  </a:ext>
                </a:extLst>
              </p:cNvPr>
              <p:cNvSpPr/>
              <p:nvPr/>
            </p:nvSpPr>
            <p:spPr bwMode="auto">
              <a:xfrm>
                <a:off x="673100" y="2110531"/>
                <a:ext cx="3048001" cy="610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  <p:sp>
            <p:nvSpPr>
              <p:cNvPr id="40" name="ïṣľïďe">
                <a:extLst>
                  <a:ext uri="{FF2B5EF4-FFF2-40B4-BE49-F238E27FC236}">
                    <a16:creationId xmlns:a16="http://schemas.microsoft.com/office/drawing/2014/main" id="{6FE9CDA9-972D-4A3D-8A8F-F26C329BCE85}"/>
                  </a:ext>
                </a:extLst>
              </p:cNvPr>
              <p:cNvSpPr txBox="1"/>
              <p:nvPr/>
            </p:nvSpPr>
            <p:spPr bwMode="auto">
              <a:xfrm>
                <a:off x="673100" y="1685925"/>
                <a:ext cx="3048001" cy="42460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</p:grpSp>
        <p:grpSp>
          <p:nvGrpSpPr>
            <p:cNvPr id="11" name="íSlîḋê">
              <a:extLst>
                <a:ext uri="{FF2B5EF4-FFF2-40B4-BE49-F238E27FC236}">
                  <a16:creationId xmlns:a16="http://schemas.microsoft.com/office/drawing/2014/main" id="{3A5EA2A4-149A-439B-A103-287CAC0B5F3F}"/>
                </a:ext>
              </a:extLst>
            </p:cNvPr>
            <p:cNvGrpSpPr/>
            <p:nvPr/>
          </p:nvGrpSpPr>
          <p:grpSpPr>
            <a:xfrm>
              <a:off x="3520271" y="4759372"/>
              <a:ext cx="508804" cy="508804"/>
              <a:chOff x="3520271" y="4759372"/>
              <a:chExt cx="508804" cy="508804"/>
            </a:xfrm>
          </p:grpSpPr>
          <p:sp>
            <p:nvSpPr>
              <p:cNvPr id="37" name="iś1îḓê">
                <a:extLst>
                  <a:ext uri="{FF2B5EF4-FFF2-40B4-BE49-F238E27FC236}">
                    <a16:creationId xmlns:a16="http://schemas.microsoft.com/office/drawing/2014/main" id="{E32E0554-07B5-403D-87C1-ECCC04EE221A}"/>
                  </a:ext>
                </a:extLst>
              </p:cNvPr>
              <p:cNvSpPr/>
              <p:nvPr/>
            </p:nvSpPr>
            <p:spPr bwMode="auto">
              <a:xfrm>
                <a:off x="3520271" y="4759372"/>
                <a:ext cx="508804" cy="50880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sz="1200" b="1" i="1" dirty="0"/>
              </a:p>
            </p:txBody>
          </p:sp>
          <p:sp>
            <p:nvSpPr>
              <p:cNvPr id="38" name="ïSḻiḓê">
                <a:extLst>
                  <a:ext uri="{FF2B5EF4-FFF2-40B4-BE49-F238E27FC236}">
                    <a16:creationId xmlns:a16="http://schemas.microsoft.com/office/drawing/2014/main" id="{73EF4C60-8A39-4EC1-81EF-27477AF8CD50}"/>
                  </a:ext>
                </a:extLst>
              </p:cNvPr>
              <p:cNvSpPr/>
              <p:nvPr/>
            </p:nvSpPr>
            <p:spPr>
              <a:xfrm>
                <a:off x="3636622" y="4875995"/>
                <a:ext cx="276103" cy="275559"/>
              </a:xfrm>
              <a:custGeom>
                <a:avLst/>
                <a:gdLst>
                  <a:gd name="connsiteX0" fmla="*/ 373364 w 608838"/>
                  <a:gd name="connsiteY0" fmla="*/ 414474 h 607639"/>
                  <a:gd name="connsiteX1" fmla="*/ 373364 w 608838"/>
                  <a:gd name="connsiteY1" fmla="*/ 461833 h 607639"/>
                  <a:gd name="connsiteX2" fmla="*/ 399854 w 608838"/>
                  <a:gd name="connsiteY2" fmla="*/ 447365 h 607639"/>
                  <a:gd name="connsiteX3" fmla="*/ 235475 w 608838"/>
                  <a:gd name="connsiteY3" fmla="*/ 414474 h 607639"/>
                  <a:gd name="connsiteX4" fmla="*/ 208984 w 608838"/>
                  <a:gd name="connsiteY4" fmla="*/ 447365 h 607639"/>
                  <a:gd name="connsiteX5" fmla="*/ 235475 w 608838"/>
                  <a:gd name="connsiteY5" fmla="*/ 461833 h 607639"/>
                  <a:gd name="connsiteX6" fmla="*/ 304419 w 608838"/>
                  <a:gd name="connsiteY6" fmla="*/ 174508 h 607639"/>
                  <a:gd name="connsiteX7" fmla="*/ 371668 w 608838"/>
                  <a:gd name="connsiteY7" fmla="*/ 241687 h 607639"/>
                  <a:gd name="connsiteX8" fmla="*/ 304419 w 608838"/>
                  <a:gd name="connsiteY8" fmla="*/ 308866 h 607639"/>
                  <a:gd name="connsiteX9" fmla="*/ 237170 w 608838"/>
                  <a:gd name="connsiteY9" fmla="*/ 241687 h 607639"/>
                  <a:gd name="connsiteX10" fmla="*/ 304419 w 608838"/>
                  <a:gd name="connsiteY10" fmla="*/ 174508 h 607639"/>
                  <a:gd name="connsiteX11" fmla="*/ 304419 w 608838"/>
                  <a:gd name="connsiteY11" fmla="*/ 131452 h 607639"/>
                  <a:gd name="connsiteX12" fmla="*/ 131776 w 608838"/>
                  <a:gd name="connsiteY12" fmla="*/ 303820 h 607639"/>
                  <a:gd name="connsiteX13" fmla="*/ 168568 w 608838"/>
                  <a:gd name="connsiteY13" fmla="*/ 410179 h 607639"/>
                  <a:gd name="connsiteX14" fmla="*/ 231626 w 608838"/>
                  <a:gd name="connsiteY14" fmla="*/ 329251 h 607639"/>
                  <a:gd name="connsiteX15" fmla="*/ 254720 w 608838"/>
                  <a:gd name="connsiteY15" fmla="*/ 317157 h 607639"/>
                  <a:gd name="connsiteX16" fmla="*/ 354005 w 608838"/>
                  <a:gd name="connsiteY16" fmla="*/ 317157 h 607639"/>
                  <a:gd name="connsiteX17" fmla="*/ 377326 w 608838"/>
                  <a:gd name="connsiteY17" fmla="*/ 329364 h 607639"/>
                  <a:gd name="connsiteX18" fmla="*/ 440157 w 608838"/>
                  <a:gd name="connsiteY18" fmla="*/ 410179 h 607639"/>
                  <a:gd name="connsiteX19" fmla="*/ 477063 w 608838"/>
                  <a:gd name="connsiteY19" fmla="*/ 303820 h 607639"/>
                  <a:gd name="connsiteX20" fmla="*/ 304419 w 608838"/>
                  <a:gd name="connsiteY20" fmla="*/ 131452 h 607639"/>
                  <a:gd name="connsiteX21" fmla="*/ 273400 w 608838"/>
                  <a:gd name="connsiteY21" fmla="*/ 0 h 607639"/>
                  <a:gd name="connsiteX22" fmla="*/ 338042 w 608838"/>
                  <a:gd name="connsiteY22" fmla="*/ 0 h 607639"/>
                  <a:gd name="connsiteX23" fmla="*/ 370420 w 608838"/>
                  <a:gd name="connsiteY23" fmla="*/ 28709 h 607639"/>
                  <a:gd name="connsiteX24" fmla="*/ 374269 w 608838"/>
                  <a:gd name="connsiteY24" fmla="*/ 62392 h 607639"/>
                  <a:gd name="connsiteX25" fmla="*/ 428610 w 608838"/>
                  <a:gd name="connsiteY25" fmla="*/ 85110 h 607639"/>
                  <a:gd name="connsiteX26" fmla="*/ 454534 w 608838"/>
                  <a:gd name="connsiteY26" fmla="*/ 64539 h 607639"/>
                  <a:gd name="connsiteX27" fmla="*/ 474799 w 608838"/>
                  <a:gd name="connsiteY27" fmla="*/ 57531 h 607639"/>
                  <a:gd name="connsiteX28" fmla="*/ 497780 w 608838"/>
                  <a:gd name="connsiteY28" fmla="*/ 67026 h 607639"/>
                  <a:gd name="connsiteX29" fmla="*/ 543403 w 608838"/>
                  <a:gd name="connsiteY29" fmla="*/ 112576 h 607639"/>
                  <a:gd name="connsiteX30" fmla="*/ 545894 w 608838"/>
                  <a:gd name="connsiteY30" fmla="*/ 155753 h 607639"/>
                  <a:gd name="connsiteX31" fmla="*/ 524611 w 608838"/>
                  <a:gd name="connsiteY31" fmla="*/ 182540 h 607639"/>
                  <a:gd name="connsiteX32" fmla="*/ 545441 w 608838"/>
                  <a:gd name="connsiteY32" fmla="*/ 233742 h 607639"/>
                  <a:gd name="connsiteX33" fmla="*/ 579970 w 608838"/>
                  <a:gd name="connsiteY33" fmla="*/ 237811 h 607639"/>
                  <a:gd name="connsiteX34" fmla="*/ 608838 w 608838"/>
                  <a:gd name="connsiteY34" fmla="*/ 270024 h 607639"/>
                  <a:gd name="connsiteX35" fmla="*/ 608838 w 608838"/>
                  <a:gd name="connsiteY35" fmla="*/ 334676 h 607639"/>
                  <a:gd name="connsiteX36" fmla="*/ 579970 w 608838"/>
                  <a:gd name="connsiteY36" fmla="*/ 366889 h 607639"/>
                  <a:gd name="connsiteX37" fmla="*/ 544875 w 608838"/>
                  <a:gd name="connsiteY37" fmla="*/ 370958 h 607639"/>
                  <a:gd name="connsiteX38" fmla="*/ 523139 w 608838"/>
                  <a:gd name="connsiteY38" fmla="*/ 422838 h 607639"/>
                  <a:gd name="connsiteX39" fmla="*/ 546007 w 608838"/>
                  <a:gd name="connsiteY39" fmla="*/ 451773 h 607639"/>
                  <a:gd name="connsiteX40" fmla="*/ 543517 w 608838"/>
                  <a:gd name="connsiteY40" fmla="*/ 494950 h 607639"/>
                  <a:gd name="connsiteX41" fmla="*/ 497780 w 608838"/>
                  <a:gd name="connsiteY41" fmla="*/ 540613 h 607639"/>
                  <a:gd name="connsiteX42" fmla="*/ 474799 w 608838"/>
                  <a:gd name="connsiteY42" fmla="*/ 550108 h 607639"/>
                  <a:gd name="connsiteX43" fmla="*/ 454534 w 608838"/>
                  <a:gd name="connsiteY43" fmla="*/ 543100 h 607639"/>
                  <a:gd name="connsiteX44" fmla="*/ 425100 w 608838"/>
                  <a:gd name="connsiteY44" fmla="*/ 519816 h 607639"/>
                  <a:gd name="connsiteX45" fmla="*/ 372118 w 608838"/>
                  <a:gd name="connsiteY45" fmla="*/ 541178 h 607639"/>
                  <a:gd name="connsiteX46" fmla="*/ 367816 w 608838"/>
                  <a:gd name="connsiteY46" fmla="*/ 578930 h 607639"/>
                  <a:gd name="connsiteX47" fmla="*/ 335439 w 608838"/>
                  <a:gd name="connsiteY47" fmla="*/ 607639 h 607639"/>
                  <a:gd name="connsiteX48" fmla="*/ 270796 w 608838"/>
                  <a:gd name="connsiteY48" fmla="*/ 607639 h 607639"/>
                  <a:gd name="connsiteX49" fmla="*/ 238418 w 608838"/>
                  <a:gd name="connsiteY49" fmla="*/ 578930 h 607639"/>
                  <a:gd name="connsiteX50" fmla="*/ 233890 w 608838"/>
                  <a:gd name="connsiteY50" fmla="*/ 539596 h 607639"/>
                  <a:gd name="connsiteX51" fmla="*/ 184871 w 608838"/>
                  <a:gd name="connsiteY51" fmla="*/ 518799 h 607639"/>
                  <a:gd name="connsiteX52" fmla="*/ 154304 w 608838"/>
                  <a:gd name="connsiteY52" fmla="*/ 542987 h 607639"/>
                  <a:gd name="connsiteX53" fmla="*/ 134040 w 608838"/>
                  <a:gd name="connsiteY53" fmla="*/ 549995 h 607639"/>
                  <a:gd name="connsiteX54" fmla="*/ 111058 w 608838"/>
                  <a:gd name="connsiteY54" fmla="*/ 540500 h 607639"/>
                  <a:gd name="connsiteX55" fmla="*/ 65322 w 608838"/>
                  <a:gd name="connsiteY55" fmla="*/ 494837 h 607639"/>
                  <a:gd name="connsiteX56" fmla="*/ 62831 w 608838"/>
                  <a:gd name="connsiteY56" fmla="*/ 451660 h 607639"/>
                  <a:gd name="connsiteX57" fmla="*/ 87284 w 608838"/>
                  <a:gd name="connsiteY57" fmla="*/ 420917 h 607639"/>
                  <a:gd name="connsiteX58" fmla="*/ 67473 w 608838"/>
                  <a:gd name="connsiteY58" fmla="*/ 374123 h 607639"/>
                  <a:gd name="connsiteX59" fmla="*/ 28869 w 608838"/>
                  <a:gd name="connsiteY59" fmla="*/ 369602 h 607639"/>
                  <a:gd name="connsiteX60" fmla="*/ 0 w 608838"/>
                  <a:gd name="connsiteY60" fmla="*/ 337389 h 607639"/>
                  <a:gd name="connsiteX61" fmla="*/ 0 w 608838"/>
                  <a:gd name="connsiteY61" fmla="*/ 272737 h 607639"/>
                  <a:gd name="connsiteX62" fmla="*/ 28869 w 608838"/>
                  <a:gd name="connsiteY62" fmla="*/ 240524 h 607639"/>
                  <a:gd name="connsiteX63" fmla="*/ 65209 w 608838"/>
                  <a:gd name="connsiteY63" fmla="*/ 236342 h 607639"/>
                  <a:gd name="connsiteX64" fmla="*/ 85699 w 608838"/>
                  <a:gd name="connsiteY64" fmla="*/ 184575 h 607639"/>
                  <a:gd name="connsiteX65" fmla="*/ 62831 w 608838"/>
                  <a:gd name="connsiteY65" fmla="*/ 155866 h 607639"/>
                  <a:gd name="connsiteX66" fmla="*/ 65322 w 608838"/>
                  <a:gd name="connsiteY66" fmla="*/ 112576 h 607639"/>
                  <a:gd name="connsiteX67" fmla="*/ 111058 w 608838"/>
                  <a:gd name="connsiteY67" fmla="*/ 67026 h 607639"/>
                  <a:gd name="connsiteX68" fmla="*/ 134040 w 608838"/>
                  <a:gd name="connsiteY68" fmla="*/ 57531 h 607639"/>
                  <a:gd name="connsiteX69" fmla="*/ 154304 w 608838"/>
                  <a:gd name="connsiteY69" fmla="*/ 64539 h 607639"/>
                  <a:gd name="connsiteX70" fmla="*/ 181361 w 608838"/>
                  <a:gd name="connsiteY70" fmla="*/ 85901 h 607639"/>
                  <a:gd name="connsiteX71" fmla="*/ 237173 w 608838"/>
                  <a:gd name="connsiteY71" fmla="*/ 62392 h 607639"/>
                  <a:gd name="connsiteX72" fmla="*/ 241022 w 608838"/>
                  <a:gd name="connsiteY72" fmla="*/ 28709 h 607639"/>
                  <a:gd name="connsiteX73" fmla="*/ 273400 w 608838"/>
                  <a:gd name="connsiteY73" fmla="*/ 0 h 607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608838" h="607639">
                    <a:moveTo>
                      <a:pt x="373364" y="414474"/>
                    </a:moveTo>
                    <a:lnTo>
                      <a:pt x="373364" y="461833"/>
                    </a:lnTo>
                    <a:cubicBezTo>
                      <a:pt x="382647" y="457764"/>
                      <a:pt x="391477" y="452904"/>
                      <a:pt x="399854" y="447365"/>
                    </a:cubicBezTo>
                    <a:close/>
                    <a:moveTo>
                      <a:pt x="235475" y="414474"/>
                    </a:moveTo>
                    <a:lnTo>
                      <a:pt x="208984" y="447365"/>
                    </a:lnTo>
                    <a:cubicBezTo>
                      <a:pt x="217362" y="452904"/>
                      <a:pt x="226192" y="457764"/>
                      <a:pt x="235475" y="461833"/>
                    </a:cubicBezTo>
                    <a:close/>
                    <a:moveTo>
                      <a:pt x="304419" y="174508"/>
                    </a:moveTo>
                    <a:cubicBezTo>
                      <a:pt x="341560" y="174508"/>
                      <a:pt x="371668" y="204585"/>
                      <a:pt x="371668" y="241687"/>
                    </a:cubicBezTo>
                    <a:cubicBezTo>
                      <a:pt x="371668" y="278789"/>
                      <a:pt x="341560" y="308866"/>
                      <a:pt x="304419" y="308866"/>
                    </a:cubicBezTo>
                    <a:cubicBezTo>
                      <a:pt x="267278" y="308866"/>
                      <a:pt x="237170" y="278789"/>
                      <a:pt x="237170" y="241687"/>
                    </a:cubicBezTo>
                    <a:cubicBezTo>
                      <a:pt x="237170" y="204585"/>
                      <a:pt x="267278" y="174508"/>
                      <a:pt x="304419" y="174508"/>
                    </a:cubicBezTo>
                    <a:close/>
                    <a:moveTo>
                      <a:pt x="304419" y="131452"/>
                    </a:moveTo>
                    <a:cubicBezTo>
                      <a:pt x="209210" y="131452"/>
                      <a:pt x="131776" y="208763"/>
                      <a:pt x="131776" y="303820"/>
                    </a:cubicBezTo>
                    <a:cubicBezTo>
                      <a:pt x="131776" y="343944"/>
                      <a:pt x="145587" y="380792"/>
                      <a:pt x="168568" y="410179"/>
                    </a:cubicBezTo>
                    <a:lnTo>
                      <a:pt x="231626" y="329251"/>
                    </a:lnTo>
                    <a:cubicBezTo>
                      <a:pt x="236720" y="321678"/>
                      <a:pt x="245437" y="317157"/>
                      <a:pt x="254720" y="317157"/>
                    </a:cubicBezTo>
                    <a:lnTo>
                      <a:pt x="354005" y="317157"/>
                    </a:lnTo>
                    <a:cubicBezTo>
                      <a:pt x="363288" y="317157"/>
                      <a:pt x="372005" y="321678"/>
                      <a:pt x="377326" y="329364"/>
                    </a:cubicBezTo>
                    <a:lnTo>
                      <a:pt x="440157" y="410179"/>
                    </a:lnTo>
                    <a:cubicBezTo>
                      <a:pt x="463251" y="380792"/>
                      <a:pt x="477063" y="343944"/>
                      <a:pt x="477063" y="303820"/>
                    </a:cubicBezTo>
                    <a:cubicBezTo>
                      <a:pt x="477063" y="208763"/>
                      <a:pt x="399628" y="131452"/>
                      <a:pt x="304419" y="131452"/>
                    </a:cubicBezTo>
                    <a:close/>
                    <a:moveTo>
                      <a:pt x="273400" y="0"/>
                    </a:moveTo>
                    <a:lnTo>
                      <a:pt x="338042" y="0"/>
                    </a:lnTo>
                    <a:cubicBezTo>
                      <a:pt x="354571" y="0"/>
                      <a:pt x="368382" y="12320"/>
                      <a:pt x="370420" y="28709"/>
                    </a:cubicBezTo>
                    <a:lnTo>
                      <a:pt x="374269" y="62392"/>
                    </a:lnTo>
                    <a:cubicBezTo>
                      <a:pt x="393288" y="67817"/>
                      <a:pt x="411515" y="75390"/>
                      <a:pt x="428610" y="85110"/>
                    </a:cubicBezTo>
                    <a:lnTo>
                      <a:pt x="454534" y="64539"/>
                    </a:lnTo>
                    <a:cubicBezTo>
                      <a:pt x="460308" y="60018"/>
                      <a:pt x="467553" y="57531"/>
                      <a:pt x="474799" y="57531"/>
                    </a:cubicBezTo>
                    <a:cubicBezTo>
                      <a:pt x="483516" y="57531"/>
                      <a:pt x="491667" y="60809"/>
                      <a:pt x="497780" y="67026"/>
                    </a:cubicBezTo>
                    <a:lnTo>
                      <a:pt x="543403" y="112576"/>
                    </a:lnTo>
                    <a:cubicBezTo>
                      <a:pt x="555064" y="124218"/>
                      <a:pt x="556083" y="142868"/>
                      <a:pt x="545894" y="155753"/>
                    </a:cubicBezTo>
                    <a:lnTo>
                      <a:pt x="524611" y="182540"/>
                    </a:lnTo>
                    <a:cubicBezTo>
                      <a:pt x="533554" y="198929"/>
                      <a:pt x="540573" y="216223"/>
                      <a:pt x="545441" y="233742"/>
                    </a:cubicBezTo>
                    <a:lnTo>
                      <a:pt x="579970" y="237811"/>
                    </a:lnTo>
                    <a:cubicBezTo>
                      <a:pt x="596385" y="239733"/>
                      <a:pt x="608838" y="253635"/>
                      <a:pt x="608838" y="270024"/>
                    </a:cubicBezTo>
                    <a:lnTo>
                      <a:pt x="608838" y="334676"/>
                    </a:lnTo>
                    <a:cubicBezTo>
                      <a:pt x="608838" y="351065"/>
                      <a:pt x="596385" y="364968"/>
                      <a:pt x="579970" y="366889"/>
                    </a:cubicBezTo>
                    <a:lnTo>
                      <a:pt x="544875" y="370958"/>
                    </a:lnTo>
                    <a:cubicBezTo>
                      <a:pt x="539781" y="388817"/>
                      <a:pt x="532422" y="406223"/>
                      <a:pt x="523139" y="422838"/>
                    </a:cubicBezTo>
                    <a:lnTo>
                      <a:pt x="546007" y="451773"/>
                    </a:lnTo>
                    <a:cubicBezTo>
                      <a:pt x="556196" y="464772"/>
                      <a:pt x="555177" y="483308"/>
                      <a:pt x="543517" y="494950"/>
                    </a:cubicBezTo>
                    <a:lnTo>
                      <a:pt x="497780" y="540613"/>
                    </a:lnTo>
                    <a:cubicBezTo>
                      <a:pt x="491554" y="546717"/>
                      <a:pt x="483403" y="550108"/>
                      <a:pt x="474799" y="550108"/>
                    </a:cubicBezTo>
                    <a:cubicBezTo>
                      <a:pt x="467440" y="550108"/>
                      <a:pt x="460308" y="547621"/>
                      <a:pt x="454534" y="543100"/>
                    </a:cubicBezTo>
                    <a:lnTo>
                      <a:pt x="425100" y="519816"/>
                    </a:lnTo>
                    <a:cubicBezTo>
                      <a:pt x="408232" y="528971"/>
                      <a:pt x="390458" y="536092"/>
                      <a:pt x="372118" y="541178"/>
                    </a:cubicBezTo>
                    <a:lnTo>
                      <a:pt x="367816" y="578930"/>
                    </a:lnTo>
                    <a:cubicBezTo>
                      <a:pt x="365892" y="595319"/>
                      <a:pt x="351967" y="607639"/>
                      <a:pt x="335439" y="607639"/>
                    </a:cubicBezTo>
                    <a:lnTo>
                      <a:pt x="270796" y="607639"/>
                    </a:lnTo>
                    <a:cubicBezTo>
                      <a:pt x="254268" y="607639"/>
                      <a:pt x="240343" y="595319"/>
                      <a:pt x="238418" y="578930"/>
                    </a:cubicBezTo>
                    <a:lnTo>
                      <a:pt x="233890" y="539596"/>
                    </a:lnTo>
                    <a:cubicBezTo>
                      <a:pt x="216795" y="534397"/>
                      <a:pt x="200380" y="527502"/>
                      <a:pt x="184871" y="518799"/>
                    </a:cubicBezTo>
                    <a:lnTo>
                      <a:pt x="154304" y="542987"/>
                    </a:lnTo>
                    <a:cubicBezTo>
                      <a:pt x="148530" y="547508"/>
                      <a:pt x="141285" y="549995"/>
                      <a:pt x="134040" y="549995"/>
                    </a:cubicBezTo>
                    <a:cubicBezTo>
                      <a:pt x="125323" y="549995"/>
                      <a:pt x="117172" y="546604"/>
                      <a:pt x="111058" y="540500"/>
                    </a:cubicBezTo>
                    <a:lnTo>
                      <a:pt x="65322" y="494837"/>
                    </a:lnTo>
                    <a:cubicBezTo>
                      <a:pt x="53661" y="483082"/>
                      <a:pt x="52642" y="464545"/>
                      <a:pt x="62831" y="451660"/>
                    </a:cubicBezTo>
                    <a:lnTo>
                      <a:pt x="87284" y="420917"/>
                    </a:lnTo>
                    <a:cubicBezTo>
                      <a:pt x="79133" y="406110"/>
                      <a:pt x="72454" y="390399"/>
                      <a:pt x="67473" y="374123"/>
                    </a:cubicBezTo>
                    <a:lnTo>
                      <a:pt x="28869" y="369602"/>
                    </a:lnTo>
                    <a:cubicBezTo>
                      <a:pt x="12453" y="367680"/>
                      <a:pt x="0" y="353778"/>
                      <a:pt x="0" y="337389"/>
                    </a:cubicBezTo>
                    <a:lnTo>
                      <a:pt x="0" y="272737"/>
                    </a:lnTo>
                    <a:cubicBezTo>
                      <a:pt x="0" y="256348"/>
                      <a:pt x="12453" y="242445"/>
                      <a:pt x="28869" y="240524"/>
                    </a:cubicBezTo>
                    <a:lnTo>
                      <a:pt x="65209" y="236342"/>
                    </a:lnTo>
                    <a:cubicBezTo>
                      <a:pt x="69963" y="218483"/>
                      <a:pt x="76869" y="201077"/>
                      <a:pt x="85699" y="184575"/>
                    </a:cubicBezTo>
                    <a:lnTo>
                      <a:pt x="62831" y="155866"/>
                    </a:lnTo>
                    <a:cubicBezTo>
                      <a:pt x="52642" y="142868"/>
                      <a:pt x="53661" y="124331"/>
                      <a:pt x="65322" y="112576"/>
                    </a:cubicBezTo>
                    <a:lnTo>
                      <a:pt x="111058" y="67026"/>
                    </a:lnTo>
                    <a:cubicBezTo>
                      <a:pt x="117285" y="60922"/>
                      <a:pt x="125436" y="57531"/>
                      <a:pt x="134040" y="57531"/>
                    </a:cubicBezTo>
                    <a:cubicBezTo>
                      <a:pt x="141398" y="57531"/>
                      <a:pt x="148530" y="60018"/>
                      <a:pt x="154304" y="64539"/>
                    </a:cubicBezTo>
                    <a:lnTo>
                      <a:pt x="181361" y="85901"/>
                    </a:lnTo>
                    <a:cubicBezTo>
                      <a:pt x="198908" y="75842"/>
                      <a:pt x="217588" y="67930"/>
                      <a:pt x="237173" y="62392"/>
                    </a:cubicBezTo>
                    <a:lnTo>
                      <a:pt x="241022" y="28709"/>
                    </a:lnTo>
                    <a:cubicBezTo>
                      <a:pt x="242947" y="12320"/>
                      <a:pt x="256871" y="0"/>
                      <a:pt x="2734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lvl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200" kern="1200"/>
              </a:p>
            </p:txBody>
          </p:sp>
        </p:grpSp>
        <p:grpSp>
          <p:nvGrpSpPr>
            <p:cNvPr id="12" name="ïṥļîḓé">
              <a:extLst>
                <a:ext uri="{FF2B5EF4-FFF2-40B4-BE49-F238E27FC236}">
                  <a16:creationId xmlns:a16="http://schemas.microsoft.com/office/drawing/2014/main" id="{C910646D-90A8-496A-BE1D-7540EA3BF271}"/>
                </a:ext>
              </a:extLst>
            </p:cNvPr>
            <p:cNvGrpSpPr/>
            <p:nvPr/>
          </p:nvGrpSpPr>
          <p:grpSpPr>
            <a:xfrm>
              <a:off x="669925" y="4496391"/>
              <a:ext cx="2744028" cy="1034766"/>
              <a:chOff x="673100" y="1685925"/>
              <a:chExt cx="3048001" cy="1034766"/>
            </a:xfrm>
          </p:grpSpPr>
          <p:sp>
            <p:nvSpPr>
              <p:cNvPr id="35" name="ïṡlíḍè">
                <a:extLst>
                  <a:ext uri="{FF2B5EF4-FFF2-40B4-BE49-F238E27FC236}">
                    <a16:creationId xmlns:a16="http://schemas.microsoft.com/office/drawing/2014/main" id="{B52E1949-3598-4C07-8D8E-7EE366EBE0C8}"/>
                  </a:ext>
                </a:extLst>
              </p:cNvPr>
              <p:cNvSpPr/>
              <p:nvPr/>
            </p:nvSpPr>
            <p:spPr bwMode="auto">
              <a:xfrm>
                <a:off x="673100" y="2110531"/>
                <a:ext cx="3048001" cy="610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  <p:sp>
            <p:nvSpPr>
              <p:cNvPr id="36" name="ï$ļíḓê">
                <a:extLst>
                  <a:ext uri="{FF2B5EF4-FFF2-40B4-BE49-F238E27FC236}">
                    <a16:creationId xmlns:a16="http://schemas.microsoft.com/office/drawing/2014/main" id="{6FE9CDA9-972D-4A3D-8A8F-F26C329BCE85}"/>
                  </a:ext>
                </a:extLst>
              </p:cNvPr>
              <p:cNvSpPr txBox="1"/>
              <p:nvPr/>
            </p:nvSpPr>
            <p:spPr bwMode="auto">
              <a:xfrm>
                <a:off x="673100" y="1685925"/>
                <a:ext cx="3048001" cy="42460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</p:grp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9318D06-E1FD-450F-AD46-53CFD98641A2}"/>
                </a:ext>
              </a:extLst>
            </p:cNvPr>
            <p:cNvCxnSpPr/>
            <p:nvPr/>
          </p:nvCxnSpPr>
          <p:spPr>
            <a:xfrm>
              <a:off x="673100" y="2950937"/>
              <a:ext cx="354012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EE2E1CD-9C19-42E4-A3C2-62108C7B1ED7}"/>
                </a:ext>
              </a:extLst>
            </p:cNvPr>
            <p:cNvCxnSpPr/>
            <p:nvPr/>
          </p:nvCxnSpPr>
          <p:spPr>
            <a:xfrm>
              <a:off x="673100" y="4326161"/>
              <a:ext cx="309245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îśḻïḍê">
              <a:extLst>
                <a:ext uri="{FF2B5EF4-FFF2-40B4-BE49-F238E27FC236}">
                  <a16:creationId xmlns:a16="http://schemas.microsoft.com/office/drawing/2014/main" id="{75E6C294-DCD2-49E4-97E8-11C983F34321}"/>
                </a:ext>
              </a:extLst>
            </p:cNvPr>
            <p:cNvGrpSpPr/>
            <p:nvPr/>
          </p:nvGrpSpPr>
          <p:grpSpPr>
            <a:xfrm>
              <a:off x="7250850" y="2008923"/>
              <a:ext cx="508804" cy="508804"/>
              <a:chOff x="4429170" y="2008923"/>
              <a:chExt cx="508804" cy="508804"/>
            </a:xfrm>
          </p:grpSpPr>
          <p:sp>
            <p:nvSpPr>
              <p:cNvPr id="33" name="ïsḻiḋè">
                <a:extLst>
                  <a:ext uri="{FF2B5EF4-FFF2-40B4-BE49-F238E27FC236}">
                    <a16:creationId xmlns:a16="http://schemas.microsoft.com/office/drawing/2014/main" id="{E32E0554-07B5-403D-87C1-ECCC04EE221A}"/>
                  </a:ext>
                </a:extLst>
              </p:cNvPr>
              <p:cNvSpPr/>
              <p:nvPr/>
            </p:nvSpPr>
            <p:spPr bwMode="auto">
              <a:xfrm>
                <a:off x="4429170" y="2008923"/>
                <a:ext cx="508804" cy="50880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sz="1200" b="1" i="1" dirty="0"/>
              </a:p>
            </p:txBody>
          </p:sp>
          <p:sp>
            <p:nvSpPr>
              <p:cNvPr id="34" name="işḻïḋè">
                <a:extLst>
                  <a:ext uri="{FF2B5EF4-FFF2-40B4-BE49-F238E27FC236}">
                    <a16:creationId xmlns:a16="http://schemas.microsoft.com/office/drawing/2014/main" id="{73EF4C60-8A39-4EC1-81EF-27477AF8CD50}"/>
                  </a:ext>
                </a:extLst>
              </p:cNvPr>
              <p:cNvSpPr/>
              <p:nvPr/>
            </p:nvSpPr>
            <p:spPr>
              <a:xfrm>
                <a:off x="4545521" y="2125546"/>
                <a:ext cx="276103" cy="275559"/>
              </a:xfrm>
              <a:custGeom>
                <a:avLst/>
                <a:gdLst>
                  <a:gd name="connsiteX0" fmla="*/ 373364 w 608838"/>
                  <a:gd name="connsiteY0" fmla="*/ 414474 h 607639"/>
                  <a:gd name="connsiteX1" fmla="*/ 373364 w 608838"/>
                  <a:gd name="connsiteY1" fmla="*/ 461833 h 607639"/>
                  <a:gd name="connsiteX2" fmla="*/ 399854 w 608838"/>
                  <a:gd name="connsiteY2" fmla="*/ 447365 h 607639"/>
                  <a:gd name="connsiteX3" fmla="*/ 235475 w 608838"/>
                  <a:gd name="connsiteY3" fmla="*/ 414474 h 607639"/>
                  <a:gd name="connsiteX4" fmla="*/ 208984 w 608838"/>
                  <a:gd name="connsiteY4" fmla="*/ 447365 h 607639"/>
                  <a:gd name="connsiteX5" fmla="*/ 235475 w 608838"/>
                  <a:gd name="connsiteY5" fmla="*/ 461833 h 607639"/>
                  <a:gd name="connsiteX6" fmla="*/ 304419 w 608838"/>
                  <a:gd name="connsiteY6" fmla="*/ 174508 h 607639"/>
                  <a:gd name="connsiteX7" fmla="*/ 371668 w 608838"/>
                  <a:gd name="connsiteY7" fmla="*/ 241687 h 607639"/>
                  <a:gd name="connsiteX8" fmla="*/ 304419 w 608838"/>
                  <a:gd name="connsiteY8" fmla="*/ 308866 h 607639"/>
                  <a:gd name="connsiteX9" fmla="*/ 237170 w 608838"/>
                  <a:gd name="connsiteY9" fmla="*/ 241687 h 607639"/>
                  <a:gd name="connsiteX10" fmla="*/ 304419 w 608838"/>
                  <a:gd name="connsiteY10" fmla="*/ 174508 h 607639"/>
                  <a:gd name="connsiteX11" fmla="*/ 304419 w 608838"/>
                  <a:gd name="connsiteY11" fmla="*/ 131452 h 607639"/>
                  <a:gd name="connsiteX12" fmla="*/ 131776 w 608838"/>
                  <a:gd name="connsiteY12" fmla="*/ 303820 h 607639"/>
                  <a:gd name="connsiteX13" fmla="*/ 168568 w 608838"/>
                  <a:gd name="connsiteY13" fmla="*/ 410179 h 607639"/>
                  <a:gd name="connsiteX14" fmla="*/ 231626 w 608838"/>
                  <a:gd name="connsiteY14" fmla="*/ 329251 h 607639"/>
                  <a:gd name="connsiteX15" fmla="*/ 254720 w 608838"/>
                  <a:gd name="connsiteY15" fmla="*/ 317157 h 607639"/>
                  <a:gd name="connsiteX16" fmla="*/ 354005 w 608838"/>
                  <a:gd name="connsiteY16" fmla="*/ 317157 h 607639"/>
                  <a:gd name="connsiteX17" fmla="*/ 377326 w 608838"/>
                  <a:gd name="connsiteY17" fmla="*/ 329364 h 607639"/>
                  <a:gd name="connsiteX18" fmla="*/ 440157 w 608838"/>
                  <a:gd name="connsiteY18" fmla="*/ 410179 h 607639"/>
                  <a:gd name="connsiteX19" fmla="*/ 477063 w 608838"/>
                  <a:gd name="connsiteY19" fmla="*/ 303820 h 607639"/>
                  <a:gd name="connsiteX20" fmla="*/ 304419 w 608838"/>
                  <a:gd name="connsiteY20" fmla="*/ 131452 h 607639"/>
                  <a:gd name="connsiteX21" fmla="*/ 273400 w 608838"/>
                  <a:gd name="connsiteY21" fmla="*/ 0 h 607639"/>
                  <a:gd name="connsiteX22" fmla="*/ 338042 w 608838"/>
                  <a:gd name="connsiteY22" fmla="*/ 0 h 607639"/>
                  <a:gd name="connsiteX23" fmla="*/ 370420 w 608838"/>
                  <a:gd name="connsiteY23" fmla="*/ 28709 h 607639"/>
                  <a:gd name="connsiteX24" fmla="*/ 374269 w 608838"/>
                  <a:gd name="connsiteY24" fmla="*/ 62392 h 607639"/>
                  <a:gd name="connsiteX25" fmla="*/ 428610 w 608838"/>
                  <a:gd name="connsiteY25" fmla="*/ 85110 h 607639"/>
                  <a:gd name="connsiteX26" fmla="*/ 454534 w 608838"/>
                  <a:gd name="connsiteY26" fmla="*/ 64539 h 607639"/>
                  <a:gd name="connsiteX27" fmla="*/ 474799 w 608838"/>
                  <a:gd name="connsiteY27" fmla="*/ 57531 h 607639"/>
                  <a:gd name="connsiteX28" fmla="*/ 497780 w 608838"/>
                  <a:gd name="connsiteY28" fmla="*/ 67026 h 607639"/>
                  <a:gd name="connsiteX29" fmla="*/ 543403 w 608838"/>
                  <a:gd name="connsiteY29" fmla="*/ 112576 h 607639"/>
                  <a:gd name="connsiteX30" fmla="*/ 545894 w 608838"/>
                  <a:gd name="connsiteY30" fmla="*/ 155753 h 607639"/>
                  <a:gd name="connsiteX31" fmla="*/ 524611 w 608838"/>
                  <a:gd name="connsiteY31" fmla="*/ 182540 h 607639"/>
                  <a:gd name="connsiteX32" fmla="*/ 545441 w 608838"/>
                  <a:gd name="connsiteY32" fmla="*/ 233742 h 607639"/>
                  <a:gd name="connsiteX33" fmla="*/ 579970 w 608838"/>
                  <a:gd name="connsiteY33" fmla="*/ 237811 h 607639"/>
                  <a:gd name="connsiteX34" fmla="*/ 608838 w 608838"/>
                  <a:gd name="connsiteY34" fmla="*/ 270024 h 607639"/>
                  <a:gd name="connsiteX35" fmla="*/ 608838 w 608838"/>
                  <a:gd name="connsiteY35" fmla="*/ 334676 h 607639"/>
                  <a:gd name="connsiteX36" fmla="*/ 579970 w 608838"/>
                  <a:gd name="connsiteY36" fmla="*/ 366889 h 607639"/>
                  <a:gd name="connsiteX37" fmla="*/ 544875 w 608838"/>
                  <a:gd name="connsiteY37" fmla="*/ 370958 h 607639"/>
                  <a:gd name="connsiteX38" fmla="*/ 523139 w 608838"/>
                  <a:gd name="connsiteY38" fmla="*/ 422838 h 607639"/>
                  <a:gd name="connsiteX39" fmla="*/ 546007 w 608838"/>
                  <a:gd name="connsiteY39" fmla="*/ 451773 h 607639"/>
                  <a:gd name="connsiteX40" fmla="*/ 543517 w 608838"/>
                  <a:gd name="connsiteY40" fmla="*/ 494950 h 607639"/>
                  <a:gd name="connsiteX41" fmla="*/ 497780 w 608838"/>
                  <a:gd name="connsiteY41" fmla="*/ 540613 h 607639"/>
                  <a:gd name="connsiteX42" fmla="*/ 474799 w 608838"/>
                  <a:gd name="connsiteY42" fmla="*/ 550108 h 607639"/>
                  <a:gd name="connsiteX43" fmla="*/ 454534 w 608838"/>
                  <a:gd name="connsiteY43" fmla="*/ 543100 h 607639"/>
                  <a:gd name="connsiteX44" fmla="*/ 425100 w 608838"/>
                  <a:gd name="connsiteY44" fmla="*/ 519816 h 607639"/>
                  <a:gd name="connsiteX45" fmla="*/ 372118 w 608838"/>
                  <a:gd name="connsiteY45" fmla="*/ 541178 h 607639"/>
                  <a:gd name="connsiteX46" fmla="*/ 367816 w 608838"/>
                  <a:gd name="connsiteY46" fmla="*/ 578930 h 607639"/>
                  <a:gd name="connsiteX47" fmla="*/ 335439 w 608838"/>
                  <a:gd name="connsiteY47" fmla="*/ 607639 h 607639"/>
                  <a:gd name="connsiteX48" fmla="*/ 270796 w 608838"/>
                  <a:gd name="connsiteY48" fmla="*/ 607639 h 607639"/>
                  <a:gd name="connsiteX49" fmla="*/ 238418 w 608838"/>
                  <a:gd name="connsiteY49" fmla="*/ 578930 h 607639"/>
                  <a:gd name="connsiteX50" fmla="*/ 233890 w 608838"/>
                  <a:gd name="connsiteY50" fmla="*/ 539596 h 607639"/>
                  <a:gd name="connsiteX51" fmla="*/ 184871 w 608838"/>
                  <a:gd name="connsiteY51" fmla="*/ 518799 h 607639"/>
                  <a:gd name="connsiteX52" fmla="*/ 154304 w 608838"/>
                  <a:gd name="connsiteY52" fmla="*/ 542987 h 607639"/>
                  <a:gd name="connsiteX53" fmla="*/ 134040 w 608838"/>
                  <a:gd name="connsiteY53" fmla="*/ 549995 h 607639"/>
                  <a:gd name="connsiteX54" fmla="*/ 111058 w 608838"/>
                  <a:gd name="connsiteY54" fmla="*/ 540500 h 607639"/>
                  <a:gd name="connsiteX55" fmla="*/ 65322 w 608838"/>
                  <a:gd name="connsiteY55" fmla="*/ 494837 h 607639"/>
                  <a:gd name="connsiteX56" fmla="*/ 62831 w 608838"/>
                  <a:gd name="connsiteY56" fmla="*/ 451660 h 607639"/>
                  <a:gd name="connsiteX57" fmla="*/ 87284 w 608838"/>
                  <a:gd name="connsiteY57" fmla="*/ 420917 h 607639"/>
                  <a:gd name="connsiteX58" fmla="*/ 67473 w 608838"/>
                  <a:gd name="connsiteY58" fmla="*/ 374123 h 607639"/>
                  <a:gd name="connsiteX59" fmla="*/ 28869 w 608838"/>
                  <a:gd name="connsiteY59" fmla="*/ 369602 h 607639"/>
                  <a:gd name="connsiteX60" fmla="*/ 0 w 608838"/>
                  <a:gd name="connsiteY60" fmla="*/ 337389 h 607639"/>
                  <a:gd name="connsiteX61" fmla="*/ 0 w 608838"/>
                  <a:gd name="connsiteY61" fmla="*/ 272737 h 607639"/>
                  <a:gd name="connsiteX62" fmla="*/ 28869 w 608838"/>
                  <a:gd name="connsiteY62" fmla="*/ 240524 h 607639"/>
                  <a:gd name="connsiteX63" fmla="*/ 65209 w 608838"/>
                  <a:gd name="connsiteY63" fmla="*/ 236342 h 607639"/>
                  <a:gd name="connsiteX64" fmla="*/ 85699 w 608838"/>
                  <a:gd name="connsiteY64" fmla="*/ 184575 h 607639"/>
                  <a:gd name="connsiteX65" fmla="*/ 62831 w 608838"/>
                  <a:gd name="connsiteY65" fmla="*/ 155866 h 607639"/>
                  <a:gd name="connsiteX66" fmla="*/ 65322 w 608838"/>
                  <a:gd name="connsiteY66" fmla="*/ 112576 h 607639"/>
                  <a:gd name="connsiteX67" fmla="*/ 111058 w 608838"/>
                  <a:gd name="connsiteY67" fmla="*/ 67026 h 607639"/>
                  <a:gd name="connsiteX68" fmla="*/ 134040 w 608838"/>
                  <a:gd name="connsiteY68" fmla="*/ 57531 h 607639"/>
                  <a:gd name="connsiteX69" fmla="*/ 154304 w 608838"/>
                  <a:gd name="connsiteY69" fmla="*/ 64539 h 607639"/>
                  <a:gd name="connsiteX70" fmla="*/ 181361 w 608838"/>
                  <a:gd name="connsiteY70" fmla="*/ 85901 h 607639"/>
                  <a:gd name="connsiteX71" fmla="*/ 237173 w 608838"/>
                  <a:gd name="connsiteY71" fmla="*/ 62392 h 607639"/>
                  <a:gd name="connsiteX72" fmla="*/ 241022 w 608838"/>
                  <a:gd name="connsiteY72" fmla="*/ 28709 h 607639"/>
                  <a:gd name="connsiteX73" fmla="*/ 273400 w 608838"/>
                  <a:gd name="connsiteY73" fmla="*/ 0 h 607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608838" h="607639">
                    <a:moveTo>
                      <a:pt x="373364" y="414474"/>
                    </a:moveTo>
                    <a:lnTo>
                      <a:pt x="373364" y="461833"/>
                    </a:lnTo>
                    <a:cubicBezTo>
                      <a:pt x="382647" y="457764"/>
                      <a:pt x="391477" y="452904"/>
                      <a:pt x="399854" y="447365"/>
                    </a:cubicBezTo>
                    <a:close/>
                    <a:moveTo>
                      <a:pt x="235475" y="414474"/>
                    </a:moveTo>
                    <a:lnTo>
                      <a:pt x="208984" y="447365"/>
                    </a:lnTo>
                    <a:cubicBezTo>
                      <a:pt x="217362" y="452904"/>
                      <a:pt x="226192" y="457764"/>
                      <a:pt x="235475" y="461833"/>
                    </a:cubicBezTo>
                    <a:close/>
                    <a:moveTo>
                      <a:pt x="304419" y="174508"/>
                    </a:moveTo>
                    <a:cubicBezTo>
                      <a:pt x="341560" y="174508"/>
                      <a:pt x="371668" y="204585"/>
                      <a:pt x="371668" y="241687"/>
                    </a:cubicBezTo>
                    <a:cubicBezTo>
                      <a:pt x="371668" y="278789"/>
                      <a:pt x="341560" y="308866"/>
                      <a:pt x="304419" y="308866"/>
                    </a:cubicBezTo>
                    <a:cubicBezTo>
                      <a:pt x="267278" y="308866"/>
                      <a:pt x="237170" y="278789"/>
                      <a:pt x="237170" y="241687"/>
                    </a:cubicBezTo>
                    <a:cubicBezTo>
                      <a:pt x="237170" y="204585"/>
                      <a:pt x="267278" y="174508"/>
                      <a:pt x="304419" y="174508"/>
                    </a:cubicBezTo>
                    <a:close/>
                    <a:moveTo>
                      <a:pt x="304419" y="131452"/>
                    </a:moveTo>
                    <a:cubicBezTo>
                      <a:pt x="209210" y="131452"/>
                      <a:pt x="131776" y="208763"/>
                      <a:pt x="131776" y="303820"/>
                    </a:cubicBezTo>
                    <a:cubicBezTo>
                      <a:pt x="131776" y="343944"/>
                      <a:pt x="145587" y="380792"/>
                      <a:pt x="168568" y="410179"/>
                    </a:cubicBezTo>
                    <a:lnTo>
                      <a:pt x="231626" y="329251"/>
                    </a:lnTo>
                    <a:cubicBezTo>
                      <a:pt x="236720" y="321678"/>
                      <a:pt x="245437" y="317157"/>
                      <a:pt x="254720" y="317157"/>
                    </a:cubicBezTo>
                    <a:lnTo>
                      <a:pt x="354005" y="317157"/>
                    </a:lnTo>
                    <a:cubicBezTo>
                      <a:pt x="363288" y="317157"/>
                      <a:pt x="372005" y="321678"/>
                      <a:pt x="377326" y="329364"/>
                    </a:cubicBezTo>
                    <a:lnTo>
                      <a:pt x="440157" y="410179"/>
                    </a:lnTo>
                    <a:cubicBezTo>
                      <a:pt x="463251" y="380792"/>
                      <a:pt x="477063" y="343944"/>
                      <a:pt x="477063" y="303820"/>
                    </a:cubicBezTo>
                    <a:cubicBezTo>
                      <a:pt x="477063" y="208763"/>
                      <a:pt x="399628" y="131452"/>
                      <a:pt x="304419" y="131452"/>
                    </a:cubicBezTo>
                    <a:close/>
                    <a:moveTo>
                      <a:pt x="273400" y="0"/>
                    </a:moveTo>
                    <a:lnTo>
                      <a:pt x="338042" y="0"/>
                    </a:lnTo>
                    <a:cubicBezTo>
                      <a:pt x="354571" y="0"/>
                      <a:pt x="368382" y="12320"/>
                      <a:pt x="370420" y="28709"/>
                    </a:cubicBezTo>
                    <a:lnTo>
                      <a:pt x="374269" y="62392"/>
                    </a:lnTo>
                    <a:cubicBezTo>
                      <a:pt x="393288" y="67817"/>
                      <a:pt x="411515" y="75390"/>
                      <a:pt x="428610" y="85110"/>
                    </a:cubicBezTo>
                    <a:lnTo>
                      <a:pt x="454534" y="64539"/>
                    </a:lnTo>
                    <a:cubicBezTo>
                      <a:pt x="460308" y="60018"/>
                      <a:pt x="467553" y="57531"/>
                      <a:pt x="474799" y="57531"/>
                    </a:cubicBezTo>
                    <a:cubicBezTo>
                      <a:pt x="483516" y="57531"/>
                      <a:pt x="491667" y="60809"/>
                      <a:pt x="497780" y="67026"/>
                    </a:cubicBezTo>
                    <a:lnTo>
                      <a:pt x="543403" y="112576"/>
                    </a:lnTo>
                    <a:cubicBezTo>
                      <a:pt x="555064" y="124218"/>
                      <a:pt x="556083" y="142868"/>
                      <a:pt x="545894" y="155753"/>
                    </a:cubicBezTo>
                    <a:lnTo>
                      <a:pt x="524611" y="182540"/>
                    </a:lnTo>
                    <a:cubicBezTo>
                      <a:pt x="533554" y="198929"/>
                      <a:pt x="540573" y="216223"/>
                      <a:pt x="545441" y="233742"/>
                    </a:cubicBezTo>
                    <a:lnTo>
                      <a:pt x="579970" y="237811"/>
                    </a:lnTo>
                    <a:cubicBezTo>
                      <a:pt x="596385" y="239733"/>
                      <a:pt x="608838" y="253635"/>
                      <a:pt x="608838" y="270024"/>
                    </a:cubicBezTo>
                    <a:lnTo>
                      <a:pt x="608838" y="334676"/>
                    </a:lnTo>
                    <a:cubicBezTo>
                      <a:pt x="608838" y="351065"/>
                      <a:pt x="596385" y="364968"/>
                      <a:pt x="579970" y="366889"/>
                    </a:cubicBezTo>
                    <a:lnTo>
                      <a:pt x="544875" y="370958"/>
                    </a:lnTo>
                    <a:cubicBezTo>
                      <a:pt x="539781" y="388817"/>
                      <a:pt x="532422" y="406223"/>
                      <a:pt x="523139" y="422838"/>
                    </a:cubicBezTo>
                    <a:lnTo>
                      <a:pt x="546007" y="451773"/>
                    </a:lnTo>
                    <a:cubicBezTo>
                      <a:pt x="556196" y="464772"/>
                      <a:pt x="555177" y="483308"/>
                      <a:pt x="543517" y="494950"/>
                    </a:cubicBezTo>
                    <a:lnTo>
                      <a:pt x="497780" y="540613"/>
                    </a:lnTo>
                    <a:cubicBezTo>
                      <a:pt x="491554" y="546717"/>
                      <a:pt x="483403" y="550108"/>
                      <a:pt x="474799" y="550108"/>
                    </a:cubicBezTo>
                    <a:cubicBezTo>
                      <a:pt x="467440" y="550108"/>
                      <a:pt x="460308" y="547621"/>
                      <a:pt x="454534" y="543100"/>
                    </a:cubicBezTo>
                    <a:lnTo>
                      <a:pt x="425100" y="519816"/>
                    </a:lnTo>
                    <a:cubicBezTo>
                      <a:pt x="408232" y="528971"/>
                      <a:pt x="390458" y="536092"/>
                      <a:pt x="372118" y="541178"/>
                    </a:cubicBezTo>
                    <a:lnTo>
                      <a:pt x="367816" y="578930"/>
                    </a:lnTo>
                    <a:cubicBezTo>
                      <a:pt x="365892" y="595319"/>
                      <a:pt x="351967" y="607639"/>
                      <a:pt x="335439" y="607639"/>
                    </a:cubicBezTo>
                    <a:lnTo>
                      <a:pt x="270796" y="607639"/>
                    </a:lnTo>
                    <a:cubicBezTo>
                      <a:pt x="254268" y="607639"/>
                      <a:pt x="240343" y="595319"/>
                      <a:pt x="238418" y="578930"/>
                    </a:cubicBezTo>
                    <a:lnTo>
                      <a:pt x="233890" y="539596"/>
                    </a:lnTo>
                    <a:cubicBezTo>
                      <a:pt x="216795" y="534397"/>
                      <a:pt x="200380" y="527502"/>
                      <a:pt x="184871" y="518799"/>
                    </a:cubicBezTo>
                    <a:lnTo>
                      <a:pt x="154304" y="542987"/>
                    </a:lnTo>
                    <a:cubicBezTo>
                      <a:pt x="148530" y="547508"/>
                      <a:pt x="141285" y="549995"/>
                      <a:pt x="134040" y="549995"/>
                    </a:cubicBezTo>
                    <a:cubicBezTo>
                      <a:pt x="125323" y="549995"/>
                      <a:pt x="117172" y="546604"/>
                      <a:pt x="111058" y="540500"/>
                    </a:cubicBezTo>
                    <a:lnTo>
                      <a:pt x="65322" y="494837"/>
                    </a:lnTo>
                    <a:cubicBezTo>
                      <a:pt x="53661" y="483082"/>
                      <a:pt x="52642" y="464545"/>
                      <a:pt x="62831" y="451660"/>
                    </a:cubicBezTo>
                    <a:lnTo>
                      <a:pt x="87284" y="420917"/>
                    </a:lnTo>
                    <a:cubicBezTo>
                      <a:pt x="79133" y="406110"/>
                      <a:pt x="72454" y="390399"/>
                      <a:pt x="67473" y="374123"/>
                    </a:cubicBezTo>
                    <a:lnTo>
                      <a:pt x="28869" y="369602"/>
                    </a:lnTo>
                    <a:cubicBezTo>
                      <a:pt x="12453" y="367680"/>
                      <a:pt x="0" y="353778"/>
                      <a:pt x="0" y="337389"/>
                    </a:cubicBezTo>
                    <a:lnTo>
                      <a:pt x="0" y="272737"/>
                    </a:lnTo>
                    <a:cubicBezTo>
                      <a:pt x="0" y="256348"/>
                      <a:pt x="12453" y="242445"/>
                      <a:pt x="28869" y="240524"/>
                    </a:cubicBezTo>
                    <a:lnTo>
                      <a:pt x="65209" y="236342"/>
                    </a:lnTo>
                    <a:cubicBezTo>
                      <a:pt x="69963" y="218483"/>
                      <a:pt x="76869" y="201077"/>
                      <a:pt x="85699" y="184575"/>
                    </a:cubicBezTo>
                    <a:lnTo>
                      <a:pt x="62831" y="155866"/>
                    </a:lnTo>
                    <a:cubicBezTo>
                      <a:pt x="52642" y="142868"/>
                      <a:pt x="53661" y="124331"/>
                      <a:pt x="65322" y="112576"/>
                    </a:cubicBezTo>
                    <a:lnTo>
                      <a:pt x="111058" y="67026"/>
                    </a:lnTo>
                    <a:cubicBezTo>
                      <a:pt x="117285" y="60922"/>
                      <a:pt x="125436" y="57531"/>
                      <a:pt x="134040" y="57531"/>
                    </a:cubicBezTo>
                    <a:cubicBezTo>
                      <a:pt x="141398" y="57531"/>
                      <a:pt x="148530" y="60018"/>
                      <a:pt x="154304" y="64539"/>
                    </a:cubicBezTo>
                    <a:lnTo>
                      <a:pt x="181361" y="85901"/>
                    </a:lnTo>
                    <a:cubicBezTo>
                      <a:pt x="198908" y="75842"/>
                      <a:pt x="217588" y="67930"/>
                      <a:pt x="237173" y="62392"/>
                    </a:cubicBezTo>
                    <a:lnTo>
                      <a:pt x="241022" y="28709"/>
                    </a:lnTo>
                    <a:cubicBezTo>
                      <a:pt x="242947" y="12320"/>
                      <a:pt x="256871" y="0"/>
                      <a:pt x="2734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lvl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200" kern="1200"/>
              </a:p>
            </p:txBody>
          </p:sp>
        </p:grpSp>
        <p:grpSp>
          <p:nvGrpSpPr>
            <p:cNvPr id="16" name="îŝlîḑé">
              <a:extLst>
                <a:ext uri="{FF2B5EF4-FFF2-40B4-BE49-F238E27FC236}">
                  <a16:creationId xmlns:a16="http://schemas.microsoft.com/office/drawing/2014/main" id="{E6F1842F-BA7E-4C6B-AC87-10FF2D90538B}"/>
                </a:ext>
              </a:extLst>
            </p:cNvPr>
            <p:cNvGrpSpPr/>
            <p:nvPr/>
          </p:nvGrpSpPr>
          <p:grpSpPr>
            <a:xfrm>
              <a:off x="7865972" y="1745942"/>
              <a:ext cx="3652927" cy="1034766"/>
              <a:chOff x="673100" y="1685925"/>
              <a:chExt cx="3048001" cy="1034766"/>
            </a:xfrm>
          </p:grpSpPr>
          <p:sp>
            <p:nvSpPr>
              <p:cNvPr id="31" name="îṣļïḑe">
                <a:extLst>
                  <a:ext uri="{FF2B5EF4-FFF2-40B4-BE49-F238E27FC236}">
                    <a16:creationId xmlns:a16="http://schemas.microsoft.com/office/drawing/2014/main" id="{B52E1949-3598-4C07-8D8E-7EE366EBE0C8}"/>
                  </a:ext>
                </a:extLst>
              </p:cNvPr>
              <p:cNvSpPr/>
              <p:nvPr/>
            </p:nvSpPr>
            <p:spPr bwMode="auto">
              <a:xfrm>
                <a:off x="673100" y="2110531"/>
                <a:ext cx="3048001" cy="610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  <p:sp>
            <p:nvSpPr>
              <p:cNvPr id="32" name="ïšḷíḓè">
                <a:extLst>
                  <a:ext uri="{FF2B5EF4-FFF2-40B4-BE49-F238E27FC236}">
                    <a16:creationId xmlns:a16="http://schemas.microsoft.com/office/drawing/2014/main" id="{6FE9CDA9-972D-4A3D-8A8F-F26C329BCE85}"/>
                  </a:ext>
                </a:extLst>
              </p:cNvPr>
              <p:cNvSpPr txBox="1"/>
              <p:nvPr/>
            </p:nvSpPr>
            <p:spPr bwMode="auto">
              <a:xfrm>
                <a:off x="673100" y="1685925"/>
                <a:ext cx="3048001" cy="42460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</p:grpSp>
        <p:grpSp>
          <p:nvGrpSpPr>
            <p:cNvPr id="17" name="íṡľîdè">
              <a:extLst>
                <a:ext uri="{FF2B5EF4-FFF2-40B4-BE49-F238E27FC236}">
                  <a16:creationId xmlns:a16="http://schemas.microsoft.com/office/drawing/2014/main" id="{1AEC6222-4D2E-499D-9107-78117AC0CA6D}"/>
                </a:ext>
              </a:extLst>
            </p:cNvPr>
            <p:cNvGrpSpPr/>
            <p:nvPr/>
          </p:nvGrpSpPr>
          <p:grpSpPr>
            <a:xfrm>
              <a:off x="7705299" y="3384147"/>
              <a:ext cx="508804" cy="508804"/>
              <a:chOff x="4583263" y="1778574"/>
              <a:chExt cx="826134" cy="826134"/>
            </a:xfrm>
          </p:grpSpPr>
          <p:sp>
            <p:nvSpPr>
              <p:cNvPr id="29" name="iṥliďé">
                <a:extLst>
                  <a:ext uri="{FF2B5EF4-FFF2-40B4-BE49-F238E27FC236}">
                    <a16:creationId xmlns:a16="http://schemas.microsoft.com/office/drawing/2014/main" id="{E32E0554-07B5-403D-87C1-ECCC04EE221A}"/>
                  </a:ext>
                </a:extLst>
              </p:cNvPr>
              <p:cNvSpPr/>
              <p:nvPr/>
            </p:nvSpPr>
            <p:spPr bwMode="auto">
              <a:xfrm>
                <a:off x="4583263" y="1778574"/>
                <a:ext cx="826134" cy="826134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sz="1200" b="1" i="1" dirty="0"/>
              </a:p>
            </p:txBody>
          </p:sp>
          <p:sp>
            <p:nvSpPr>
              <p:cNvPr id="30" name="îşļiḓé">
                <a:extLst>
                  <a:ext uri="{FF2B5EF4-FFF2-40B4-BE49-F238E27FC236}">
                    <a16:creationId xmlns:a16="http://schemas.microsoft.com/office/drawing/2014/main" id="{73EF4C60-8A39-4EC1-81EF-27477AF8CD50}"/>
                  </a:ext>
                </a:extLst>
              </p:cNvPr>
              <p:cNvSpPr/>
              <p:nvPr/>
            </p:nvSpPr>
            <p:spPr>
              <a:xfrm>
                <a:off x="4772179" y="1967932"/>
                <a:ext cx="448302" cy="447419"/>
              </a:xfrm>
              <a:custGeom>
                <a:avLst/>
                <a:gdLst>
                  <a:gd name="connsiteX0" fmla="*/ 373364 w 608838"/>
                  <a:gd name="connsiteY0" fmla="*/ 414474 h 607639"/>
                  <a:gd name="connsiteX1" fmla="*/ 373364 w 608838"/>
                  <a:gd name="connsiteY1" fmla="*/ 461833 h 607639"/>
                  <a:gd name="connsiteX2" fmla="*/ 399854 w 608838"/>
                  <a:gd name="connsiteY2" fmla="*/ 447365 h 607639"/>
                  <a:gd name="connsiteX3" fmla="*/ 235475 w 608838"/>
                  <a:gd name="connsiteY3" fmla="*/ 414474 h 607639"/>
                  <a:gd name="connsiteX4" fmla="*/ 208984 w 608838"/>
                  <a:gd name="connsiteY4" fmla="*/ 447365 h 607639"/>
                  <a:gd name="connsiteX5" fmla="*/ 235475 w 608838"/>
                  <a:gd name="connsiteY5" fmla="*/ 461833 h 607639"/>
                  <a:gd name="connsiteX6" fmla="*/ 304419 w 608838"/>
                  <a:gd name="connsiteY6" fmla="*/ 174508 h 607639"/>
                  <a:gd name="connsiteX7" fmla="*/ 371668 w 608838"/>
                  <a:gd name="connsiteY7" fmla="*/ 241687 h 607639"/>
                  <a:gd name="connsiteX8" fmla="*/ 304419 w 608838"/>
                  <a:gd name="connsiteY8" fmla="*/ 308866 h 607639"/>
                  <a:gd name="connsiteX9" fmla="*/ 237170 w 608838"/>
                  <a:gd name="connsiteY9" fmla="*/ 241687 h 607639"/>
                  <a:gd name="connsiteX10" fmla="*/ 304419 w 608838"/>
                  <a:gd name="connsiteY10" fmla="*/ 174508 h 607639"/>
                  <a:gd name="connsiteX11" fmla="*/ 304419 w 608838"/>
                  <a:gd name="connsiteY11" fmla="*/ 131452 h 607639"/>
                  <a:gd name="connsiteX12" fmla="*/ 131776 w 608838"/>
                  <a:gd name="connsiteY12" fmla="*/ 303820 h 607639"/>
                  <a:gd name="connsiteX13" fmla="*/ 168568 w 608838"/>
                  <a:gd name="connsiteY13" fmla="*/ 410179 h 607639"/>
                  <a:gd name="connsiteX14" fmla="*/ 231626 w 608838"/>
                  <a:gd name="connsiteY14" fmla="*/ 329251 h 607639"/>
                  <a:gd name="connsiteX15" fmla="*/ 254720 w 608838"/>
                  <a:gd name="connsiteY15" fmla="*/ 317157 h 607639"/>
                  <a:gd name="connsiteX16" fmla="*/ 354005 w 608838"/>
                  <a:gd name="connsiteY16" fmla="*/ 317157 h 607639"/>
                  <a:gd name="connsiteX17" fmla="*/ 377326 w 608838"/>
                  <a:gd name="connsiteY17" fmla="*/ 329364 h 607639"/>
                  <a:gd name="connsiteX18" fmla="*/ 440157 w 608838"/>
                  <a:gd name="connsiteY18" fmla="*/ 410179 h 607639"/>
                  <a:gd name="connsiteX19" fmla="*/ 477063 w 608838"/>
                  <a:gd name="connsiteY19" fmla="*/ 303820 h 607639"/>
                  <a:gd name="connsiteX20" fmla="*/ 304419 w 608838"/>
                  <a:gd name="connsiteY20" fmla="*/ 131452 h 607639"/>
                  <a:gd name="connsiteX21" fmla="*/ 273400 w 608838"/>
                  <a:gd name="connsiteY21" fmla="*/ 0 h 607639"/>
                  <a:gd name="connsiteX22" fmla="*/ 338042 w 608838"/>
                  <a:gd name="connsiteY22" fmla="*/ 0 h 607639"/>
                  <a:gd name="connsiteX23" fmla="*/ 370420 w 608838"/>
                  <a:gd name="connsiteY23" fmla="*/ 28709 h 607639"/>
                  <a:gd name="connsiteX24" fmla="*/ 374269 w 608838"/>
                  <a:gd name="connsiteY24" fmla="*/ 62392 h 607639"/>
                  <a:gd name="connsiteX25" fmla="*/ 428610 w 608838"/>
                  <a:gd name="connsiteY25" fmla="*/ 85110 h 607639"/>
                  <a:gd name="connsiteX26" fmla="*/ 454534 w 608838"/>
                  <a:gd name="connsiteY26" fmla="*/ 64539 h 607639"/>
                  <a:gd name="connsiteX27" fmla="*/ 474799 w 608838"/>
                  <a:gd name="connsiteY27" fmla="*/ 57531 h 607639"/>
                  <a:gd name="connsiteX28" fmla="*/ 497780 w 608838"/>
                  <a:gd name="connsiteY28" fmla="*/ 67026 h 607639"/>
                  <a:gd name="connsiteX29" fmla="*/ 543403 w 608838"/>
                  <a:gd name="connsiteY29" fmla="*/ 112576 h 607639"/>
                  <a:gd name="connsiteX30" fmla="*/ 545894 w 608838"/>
                  <a:gd name="connsiteY30" fmla="*/ 155753 h 607639"/>
                  <a:gd name="connsiteX31" fmla="*/ 524611 w 608838"/>
                  <a:gd name="connsiteY31" fmla="*/ 182540 h 607639"/>
                  <a:gd name="connsiteX32" fmla="*/ 545441 w 608838"/>
                  <a:gd name="connsiteY32" fmla="*/ 233742 h 607639"/>
                  <a:gd name="connsiteX33" fmla="*/ 579970 w 608838"/>
                  <a:gd name="connsiteY33" fmla="*/ 237811 h 607639"/>
                  <a:gd name="connsiteX34" fmla="*/ 608838 w 608838"/>
                  <a:gd name="connsiteY34" fmla="*/ 270024 h 607639"/>
                  <a:gd name="connsiteX35" fmla="*/ 608838 w 608838"/>
                  <a:gd name="connsiteY35" fmla="*/ 334676 h 607639"/>
                  <a:gd name="connsiteX36" fmla="*/ 579970 w 608838"/>
                  <a:gd name="connsiteY36" fmla="*/ 366889 h 607639"/>
                  <a:gd name="connsiteX37" fmla="*/ 544875 w 608838"/>
                  <a:gd name="connsiteY37" fmla="*/ 370958 h 607639"/>
                  <a:gd name="connsiteX38" fmla="*/ 523139 w 608838"/>
                  <a:gd name="connsiteY38" fmla="*/ 422838 h 607639"/>
                  <a:gd name="connsiteX39" fmla="*/ 546007 w 608838"/>
                  <a:gd name="connsiteY39" fmla="*/ 451773 h 607639"/>
                  <a:gd name="connsiteX40" fmla="*/ 543517 w 608838"/>
                  <a:gd name="connsiteY40" fmla="*/ 494950 h 607639"/>
                  <a:gd name="connsiteX41" fmla="*/ 497780 w 608838"/>
                  <a:gd name="connsiteY41" fmla="*/ 540613 h 607639"/>
                  <a:gd name="connsiteX42" fmla="*/ 474799 w 608838"/>
                  <a:gd name="connsiteY42" fmla="*/ 550108 h 607639"/>
                  <a:gd name="connsiteX43" fmla="*/ 454534 w 608838"/>
                  <a:gd name="connsiteY43" fmla="*/ 543100 h 607639"/>
                  <a:gd name="connsiteX44" fmla="*/ 425100 w 608838"/>
                  <a:gd name="connsiteY44" fmla="*/ 519816 h 607639"/>
                  <a:gd name="connsiteX45" fmla="*/ 372118 w 608838"/>
                  <a:gd name="connsiteY45" fmla="*/ 541178 h 607639"/>
                  <a:gd name="connsiteX46" fmla="*/ 367816 w 608838"/>
                  <a:gd name="connsiteY46" fmla="*/ 578930 h 607639"/>
                  <a:gd name="connsiteX47" fmla="*/ 335439 w 608838"/>
                  <a:gd name="connsiteY47" fmla="*/ 607639 h 607639"/>
                  <a:gd name="connsiteX48" fmla="*/ 270796 w 608838"/>
                  <a:gd name="connsiteY48" fmla="*/ 607639 h 607639"/>
                  <a:gd name="connsiteX49" fmla="*/ 238418 w 608838"/>
                  <a:gd name="connsiteY49" fmla="*/ 578930 h 607639"/>
                  <a:gd name="connsiteX50" fmla="*/ 233890 w 608838"/>
                  <a:gd name="connsiteY50" fmla="*/ 539596 h 607639"/>
                  <a:gd name="connsiteX51" fmla="*/ 184871 w 608838"/>
                  <a:gd name="connsiteY51" fmla="*/ 518799 h 607639"/>
                  <a:gd name="connsiteX52" fmla="*/ 154304 w 608838"/>
                  <a:gd name="connsiteY52" fmla="*/ 542987 h 607639"/>
                  <a:gd name="connsiteX53" fmla="*/ 134040 w 608838"/>
                  <a:gd name="connsiteY53" fmla="*/ 549995 h 607639"/>
                  <a:gd name="connsiteX54" fmla="*/ 111058 w 608838"/>
                  <a:gd name="connsiteY54" fmla="*/ 540500 h 607639"/>
                  <a:gd name="connsiteX55" fmla="*/ 65322 w 608838"/>
                  <a:gd name="connsiteY55" fmla="*/ 494837 h 607639"/>
                  <a:gd name="connsiteX56" fmla="*/ 62831 w 608838"/>
                  <a:gd name="connsiteY56" fmla="*/ 451660 h 607639"/>
                  <a:gd name="connsiteX57" fmla="*/ 87284 w 608838"/>
                  <a:gd name="connsiteY57" fmla="*/ 420917 h 607639"/>
                  <a:gd name="connsiteX58" fmla="*/ 67473 w 608838"/>
                  <a:gd name="connsiteY58" fmla="*/ 374123 h 607639"/>
                  <a:gd name="connsiteX59" fmla="*/ 28869 w 608838"/>
                  <a:gd name="connsiteY59" fmla="*/ 369602 h 607639"/>
                  <a:gd name="connsiteX60" fmla="*/ 0 w 608838"/>
                  <a:gd name="connsiteY60" fmla="*/ 337389 h 607639"/>
                  <a:gd name="connsiteX61" fmla="*/ 0 w 608838"/>
                  <a:gd name="connsiteY61" fmla="*/ 272737 h 607639"/>
                  <a:gd name="connsiteX62" fmla="*/ 28869 w 608838"/>
                  <a:gd name="connsiteY62" fmla="*/ 240524 h 607639"/>
                  <a:gd name="connsiteX63" fmla="*/ 65209 w 608838"/>
                  <a:gd name="connsiteY63" fmla="*/ 236342 h 607639"/>
                  <a:gd name="connsiteX64" fmla="*/ 85699 w 608838"/>
                  <a:gd name="connsiteY64" fmla="*/ 184575 h 607639"/>
                  <a:gd name="connsiteX65" fmla="*/ 62831 w 608838"/>
                  <a:gd name="connsiteY65" fmla="*/ 155866 h 607639"/>
                  <a:gd name="connsiteX66" fmla="*/ 65322 w 608838"/>
                  <a:gd name="connsiteY66" fmla="*/ 112576 h 607639"/>
                  <a:gd name="connsiteX67" fmla="*/ 111058 w 608838"/>
                  <a:gd name="connsiteY67" fmla="*/ 67026 h 607639"/>
                  <a:gd name="connsiteX68" fmla="*/ 134040 w 608838"/>
                  <a:gd name="connsiteY68" fmla="*/ 57531 h 607639"/>
                  <a:gd name="connsiteX69" fmla="*/ 154304 w 608838"/>
                  <a:gd name="connsiteY69" fmla="*/ 64539 h 607639"/>
                  <a:gd name="connsiteX70" fmla="*/ 181361 w 608838"/>
                  <a:gd name="connsiteY70" fmla="*/ 85901 h 607639"/>
                  <a:gd name="connsiteX71" fmla="*/ 237173 w 608838"/>
                  <a:gd name="connsiteY71" fmla="*/ 62392 h 607639"/>
                  <a:gd name="connsiteX72" fmla="*/ 241022 w 608838"/>
                  <a:gd name="connsiteY72" fmla="*/ 28709 h 607639"/>
                  <a:gd name="connsiteX73" fmla="*/ 273400 w 608838"/>
                  <a:gd name="connsiteY73" fmla="*/ 0 h 607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608838" h="607639">
                    <a:moveTo>
                      <a:pt x="373364" y="414474"/>
                    </a:moveTo>
                    <a:lnTo>
                      <a:pt x="373364" y="461833"/>
                    </a:lnTo>
                    <a:cubicBezTo>
                      <a:pt x="382647" y="457764"/>
                      <a:pt x="391477" y="452904"/>
                      <a:pt x="399854" y="447365"/>
                    </a:cubicBezTo>
                    <a:close/>
                    <a:moveTo>
                      <a:pt x="235475" y="414474"/>
                    </a:moveTo>
                    <a:lnTo>
                      <a:pt x="208984" y="447365"/>
                    </a:lnTo>
                    <a:cubicBezTo>
                      <a:pt x="217362" y="452904"/>
                      <a:pt x="226192" y="457764"/>
                      <a:pt x="235475" y="461833"/>
                    </a:cubicBezTo>
                    <a:close/>
                    <a:moveTo>
                      <a:pt x="304419" y="174508"/>
                    </a:moveTo>
                    <a:cubicBezTo>
                      <a:pt x="341560" y="174508"/>
                      <a:pt x="371668" y="204585"/>
                      <a:pt x="371668" y="241687"/>
                    </a:cubicBezTo>
                    <a:cubicBezTo>
                      <a:pt x="371668" y="278789"/>
                      <a:pt x="341560" y="308866"/>
                      <a:pt x="304419" y="308866"/>
                    </a:cubicBezTo>
                    <a:cubicBezTo>
                      <a:pt x="267278" y="308866"/>
                      <a:pt x="237170" y="278789"/>
                      <a:pt x="237170" y="241687"/>
                    </a:cubicBezTo>
                    <a:cubicBezTo>
                      <a:pt x="237170" y="204585"/>
                      <a:pt x="267278" y="174508"/>
                      <a:pt x="304419" y="174508"/>
                    </a:cubicBezTo>
                    <a:close/>
                    <a:moveTo>
                      <a:pt x="304419" y="131452"/>
                    </a:moveTo>
                    <a:cubicBezTo>
                      <a:pt x="209210" y="131452"/>
                      <a:pt x="131776" y="208763"/>
                      <a:pt x="131776" y="303820"/>
                    </a:cubicBezTo>
                    <a:cubicBezTo>
                      <a:pt x="131776" y="343944"/>
                      <a:pt x="145587" y="380792"/>
                      <a:pt x="168568" y="410179"/>
                    </a:cubicBezTo>
                    <a:lnTo>
                      <a:pt x="231626" y="329251"/>
                    </a:lnTo>
                    <a:cubicBezTo>
                      <a:pt x="236720" y="321678"/>
                      <a:pt x="245437" y="317157"/>
                      <a:pt x="254720" y="317157"/>
                    </a:cubicBezTo>
                    <a:lnTo>
                      <a:pt x="354005" y="317157"/>
                    </a:lnTo>
                    <a:cubicBezTo>
                      <a:pt x="363288" y="317157"/>
                      <a:pt x="372005" y="321678"/>
                      <a:pt x="377326" y="329364"/>
                    </a:cubicBezTo>
                    <a:lnTo>
                      <a:pt x="440157" y="410179"/>
                    </a:lnTo>
                    <a:cubicBezTo>
                      <a:pt x="463251" y="380792"/>
                      <a:pt x="477063" y="343944"/>
                      <a:pt x="477063" y="303820"/>
                    </a:cubicBezTo>
                    <a:cubicBezTo>
                      <a:pt x="477063" y="208763"/>
                      <a:pt x="399628" y="131452"/>
                      <a:pt x="304419" y="131452"/>
                    </a:cubicBezTo>
                    <a:close/>
                    <a:moveTo>
                      <a:pt x="273400" y="0"/>
                    </a:moveTo>
                    <a:lnTo>
                      <a:pt x="338042" y="0"/>
                    </a:lnTo>
                    <a:cubicBezTo>
                      <a:pt x="354571" y="0"/>
                      <a:pt x="368382" y="12320"/>
                      <a:pt x="370420" y="28709"/>
                    </a:cubicBezTo>
                    <a:lnTo>
                      <a:pt x="374269" y="62392"/>
                    </a:lnTo>
                    <a:cubicBezTo>
                      <a:pt x="393288" y="67817"/>
                      <a:pt x="411515" y="75390"/>
                      <a:pt x="428610" y="85110"/>
                    </a:cubicBezTo>
                    <a:lnTo>
                      <a:pt x="454534" y="64539"/>
                    </a:lnTo>
                    <a:cubicBezTo>
                      <a:pt x="460308" y="60018"/>
                      <a:pt x="467553" y="57531"/>
                      <a:pt x="474799" y="57531"/>
                    </a:cubicBezTo>
                    <a:cubicBezTo>
                      <a:pt x="483516" y="57531"/>
                      <a:pt x="491667" y="60809"/>
                      <a:pt x="497780" y="67026"/>
                    </a:cubicBezTo>
                    <a:lnTo>
                      <a:pt x="543403" y="112576"/>
                    </a:lnTo>
                    <a:cubicBezTo>
                      <a:pt x="555064" y="124218"/>
                      <a:pt x="556083" y="142868"/>
                      <a:pt x="545894" y="155753"/>
                    </a:cubicBezTo>
                    <a:lnTo>
                      <a:pt x="524611" y="182540"/>
                    </a:lnTo>
                    <a:cubicBezTo>
                      <a:pt x="533554" y="198929"/>
                      <a:pt x="540573" y="216223"/>
                      <a:pt x="545441" y="233742"/>
                    </a:cubicBezTo>
                    <a:lnTo>
                      <a:pt x="579970" y="237811"/>
                    </a:lnTo>
                    <a:cubicBezTo>
                      <a:pt x="596385" y="239733"/>
                      <a:pt x="608838" y="253635"/>
                      <a:pt x="608838" y="270024"/>
                    </a:cubicBezTo>
                    <a:lnTo>
                      <a:pt x="608838" y="334676"/>
                    </a:lnTo>
                    <a:cubicBezTo>
                      <a:pt x="608838" y="351065"/>
                      <a:pt x="596385" y="364968"/>
                      <a:pt x="579970" y="366889"/>
                    </a:cubicBezTo>
                    <a:lnTo>
                      <a:pt x="544875" y="370958"/>
                    </a:lnTo>
                    <a:cubicBezTo>
                      <a:pt x="539781" y="388817"/>
                      <a:pt x="532422" y="406223"/>
                      <a:pt x="523139" y="422838"/>
                    </a:cubicBezTo>
                    <a:lnTo>
                      <a:pt x="546007" y="451773"/>
                    </a:lnTo>
                    <a:cubicBezTo>
                      <a:pt x="556196" y="464772"/>
                      <a:pt x="555177" y="483308"/>
                      <a:pt x="543517" y="494950"/>
                    </a:cubicBezTo>
                    <a:lnTo>
                      <a:pt x="497780" y="540613"/>
                    </a:lnTo>
                    <a:cubicBezTo>
                      <a:pt x="491554" y="546717"/>
                      <a:pt x="483403" y="550108"/>
                      <a:pt x="474799" y="550108"/>
                    </a:cubicBezTo>
                    <a:cubicBezTo>
                      <a:pt x="467440" y="550108"/>
                      <a:pt x="460308" y="547621"/>
                      <a:pt x="454534" y="543100"/>
                    </a:cubicBezTo>
                    <a:lnTo>
                      <a:pt x="425100" y="519816"/>
                    </a:lnTo>
                    <a:cubicBezTo>
                      <a:pt x="408232" y="528971"/>
                      <a:pt x="390458" y="536092"/>
                      <a:pt x="372118" y="541178"/>
                    </a:cubicBezTo>
                    <a:lnTo>
                      <a:pt x="367816" y="578930"/>
                    </a:lnTo>
                    <a:cubicBezTo>
                      <a:pt x="365892" y="595319"/>
                      <a:pt x="351967" y="607639"/>
                      <a:pt x="335439" y="607639"/>
                    </a:cubicBezTo>
                    <a:lnTo>
                      <a:pt x="270796" y="607639"/>
                    </a:lnTo>
                    <a:cubicBezTo>
                      <a:pt x="254268" y="607639"/>
                      <a:pt x="240343" y="595319"/>
                      <a:pt x="238418" y="578930"/>
                    </a:cubicBezTo>
                    <a:lnTo>
                      <a:pt x="233890" y="539596"/>
                    </a:lnTo>
                    <a:cubicBezTo>
                      <a:pt x="216795" y="534397"/>
                      <a:pt x="200380" y="527502"/>
                      <a:pt x="184871" y="518799"/>
                    </a:cubicBezTo>
                    <a:lnTo>
                      <a:pt x="154304" y="542987"/>
                    </a:lnTo>
                    <a:cubicBezTo>
                      <a:pt x="148530" y="547508"/>
                      <a:pt x="141285" y="549995"/>
                      <a:pt x="134040" y="549995"/>
                    </a:cubicBezTo>
                    <a:cubicBezTo>
                      <a:pt x="125323" y="549995"/>
                      <a:pt x="117172" y="546604"/>
                      <a:pt x="111058" y="540500"/>
                    </a:cubicBezTo>
                    <a:lnTo>
                      <a:pt x="65322" y="494837"/>
                    </a:lnTo>
                    <a:cubicBezTo>
                      <a:pt x="53661" y="483082"/>
                      <a:pt x="52642" y="464545"/>
                      <a:pt x="62831" y="451660"/>
                    </a:cubicBezTo>
                    <a:lnTo>
                      <a:pt x="87284" y="420917"/>
                    </a:lnTo>
                    <a:cubicBezTo>
                      <a:pt x="79133" y="406110"/>
                      <a:pt x="72454" y="390399"/>
                      <a:pt x="67473" y="374123"/>
                    </a:cubicBezTo>
                    <a:lnTo>
                      <a:pt x="28869" y="369602"/>
                    </a:lnTo>
                    <a:cubicBezTo>
                      <a:pt x="12453" y="367680"/>
                      <a:pt x="0" y="353778"/>
                      <a:pt x="0" y="337389"/>
                    </a:cubicBezTo>
                    <a:lnTo>
                      <a:pt x="0" y="272737"/>
                    </a:lnTo>
                    <a:cubicBezTo>
                      <a:pt x="0" y="256348"/>
                      <a:pt x="12453" y="242445"/>
                      <a:pt x="28869" y="240524"/>
                    </a:cubicBezTo>
                    <a:lnTo>
                      <a:pt x="65209" y="236342"/>
                    </a:lnTo>
                    <a:cubicBezTo>
                      <a:pt x="69963" y="218483"/>
                      <a:pt x="76869" y="201077"/>
                      <a:pt x="85699" y="184575"/>
                    </a:cubicBezTo>
                    <a:lnTo>
                      <a:pt x="62831" y="155866"/>
                    </a:lnTo>
                    <a:cubicBezTo>
                      <a:pt x="52642" y="142868"/>
                      <a:pt x="53661" y="124331"/>
                      <a:pt x="65322" y="112576"/>
                    </a:cubicBezTo>
                    <a:lnTo>
                      <a:pt x="111058" y="67026"/>
                    </a:lnTo>
                    <a:cubicBezTo>
                      <a:pt x="117285" y="60922"/>
                      <a:pt x="125436" y="57531"/>
                      <a:pt x="134040" y="57531"/>
                    </a:cubicBezTo>
                    <a:cubicBezTo>
                      <a:pt x="141398" y="57531"/>
                      <a:pt x="148530" y="60018"/>
                      <a:pt x="154304" y="64539"/>
                    </a:cubicBezTo>
                    <a:lnTo>
                      <a:pt x="181361" y="85901"/>
                    </a:lnTo>
                    <a:cubicBezTo>
                      <a:pt x="198908" y="75842"/>
                      <a:pt x="217588" y="67930"/>
                      <a:pt x="237173" y="62392"/>
                    </a:cubicBezTo>
                    <a:lnTo>
                      <a:pt x="241022" y="28709"/>
                    </a:lnTo>
                    <a:cubicBezTo>
                      <a:pt x="242947" y="12320"/>
                      <a:pt x="256871" y="0"/>
                      <a:pt x="2734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lvl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200" kern="1200"/>
              </a:p>
            </p:txBody>
          </p:sp>
        </p:grpSp>
        <p:grpSp>
          <p:nvGrpSpPr>
            <p:cNvPr id="18" name="ïślîḍe">
              <a:extLst>
                <a:ext uri="{FF2B5EF4-FFF2-40B4-BE49-F238E27FC236}">
                  <a16:creationId xmlns:a16="http://schemas.microsoft.com/office/drawing/2014/main" id="{14888889-2439-4105-99D8-AEAE9441B411}"/>
                </a:ext>
              </a:extLst>
            </p:cNvPr>
            <p:cNvGrpSpPr/>
            <p:nvPr/>
          </p:nvGrpSpPr>
          <p:grpSpPr>
            <a:xfrm>
              <a:off x="8320421" y="3121166"/>
              <a:ext cx="3198478" cy="1034766"/>
              <a:chOff x="673100" y="1685925"/>
              <a:chExt cx="3048001" cy="1034766"/>
            </a:xfrm>
          </p:grpSpPr>
          <p:sp>
            <p:nvSpPr>
              <p:cNvPr id="27" name="ïŝḻídê">
                <a:extLst>
                  <a:ext uri="{FF2B5EF4-FFF2-40B4-BE49-F238E27FC236}">
                    <a16:creationId xmlns:a16="http://schemas.microsoft.com/office/drawing/2014/main" id="{B52E1949-3598-4C07-8D8E-7EE366EBE0C8}"/>
                  </a:ext>
                </a:extLst>
              </p:cNvPr>
              <p:cNvSpPr/>
              <p:nvPr/>
            </p:nvSpPr>
            <p:spPr bwMode="auto">
              <a:xfrm>
                <a:off x="673100" y="2110531"/>
                <a:ext cx="3048001" cy="610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  <p:sp>
            <p:nvSpPr>
              <p:cNvPr id="28" name="ïş1îḓé">
                <a:extLst>
                  <a:ext uri="{FF2B5EF4-FFF2-40B4-BE49-F238E27FC236}">
                    <a16:creationId xmlns:a16="http://schemas.microsoft.com/office/drawing/2014/main" id="{6FE9CDA9-972D-4A3D-8A8F-F26C329BCE85}"/>
                  </a:ext>
                </a:extLst>
              </p:cNvPr>
              <p:cNvSpPr txBox="1"/>
              <p:nvPr/>
            </p:nvSpPr>
            <p:spPr bwMode="auto">
              <a:xfrm>
                <a:off x="673100" y="1685925"/>
                <a:ext cx="3048001" cy="42460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</p:grpSp>
        <p:grpSp>
          <p:nvGrpSpPr>
            <p:cNvPr id="19" name="îṡ1ïḑé">
              <a:extLst>
                <a:ext uri="{FF2B5EF4-FFF2-40B4-BE49-F238E27FC236}">
                  <a16:creationId xmlns:a16="http://schemas.microsoft.com/office/drawing/2014/main" id="{99B28D49-4711-4FC3-A3CB-51F408F6432A}"/>
                </a:ext>
              </a:extLst>
            </p:cNvPr>
            <p:cNvGrpSpPr/>
            <p:nvPr/>
          </p:nvGrpSpPr>
          <p:grpSpPr>
            <a:xfrm>
              <a:off x="8159749" y="4759372"/>
              <a:ext cx="508804" cy="508804"/>
              <a:chOff x="3520271" y="4759372"/>
              <a:chExt cx="508804" cy="508804"/>
            </a:xfrm>
          </p:grpSpPr>
          <p:sp>
            <p:nvSpPr>
              <p:cNvPr id="25" name="îsļíḋê">
                <a:extLst>
                  <a:ext uri="{FF2B5EF4-FFF2-40B4-BE49-F238E27FC236}">
                    <a16:creationId xmlns:a16="http://schemas.microsoft.com/office/drawing/2014/main" id="{E32E0554-07B5-403D-87C1-ECCC04EE221A}"/>
                  </a:ext>
                </a:extLst>
              </p:cNvPr>
              <p:cNvSpPr/>
              <p:nvPr/>
            </p:nvSpPr>
            <p:spPr bwMode="auto">
              <a:xfrm>
                <a:off x="3520271" y="4759372"/>
                <a:ext cx="508804" cy="50880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sz="1200" b="1" i="1" dirty="0"/>
              </a:p>
            </p:txBody>
          </p:sp>
          <p:sp>
            <p:nvSpPr>
              <p:cNvPr id="26" name="iṡľîḋé">
                <a:extLst>
                  <a:ext uri="{FF2B5EF4-FFF2-40B4-BE49-F238E27FC236}">
                    <a16:creationId xmlns:a16="http://schemas.microsoft.com/office/drawing/2014/main" id="{73EF4C60-8A39-4EC1-81EF-27477AF8CD50}"/>
                  </a:ext>
                </a:extLst>
              </p:cNvPr>
              <p:cNvSpPr/>
              <p:nvPr/>
            </p:nvSpPr>
            <p:spPr>
              <a:xfrm>
                <a:off x="3636622" y="4875995"/>
                <a:ext cx="276103" cy="275559"/>
              </a:xfrm>
              <a:custGeom>
                <a:avLst/>
                <a:gdLst>
                  <a:gd name="connsiteX0" fmla="*/ 373364 w 608838"/>
                  <a:gd name="connsiteY0" fmla="*/ 414474 h 607639"/>
                  <a:gd name="connsiteX1" fmla="*/ 373364 w 608838"/>
                  <a:gd name="connsiteY1" fmla="*/ 461833 h 607639"/>
                  <a:gd name="connsiteX2" fmla="*/ 399854 w 608838"/>
                  <a:gd name="connsiteY2" fmla="*/ 447365 h 607639"/>
                  <a:gd name="connsiteX3" fmla="*/ 235475 w 608838"/>
                  <a:gd name="connsiteY3" fmla="*/ 414474 h 607639"/>
                  <a:gd name="connsiteX4" fmla="*/ 208984 w 608838"/>
                  <a:gd name="connsiteY4" fmla="*/ 447365 h 607639"/>
                  <a:gd name="connsiteX5" fmla="*/ 235475 w 608838"/>
                  <a:gd name="connsiteY5" fmla="*/ 461833 h 607639"/>
                  <a:gd name="connsiteX6" fmla="*/ 304419 w 608838"/>
                  <a:gd name="connsiteY6" fmla="*/ 174508 h 607639"/>
                  <a:gd name="connsiteX7" fmla="*/ 371668 w 608838"/>
                  <a:gd name="connsiteY7" fmla="*/ 241687 h 607639"/>
                  <a:gd name="connsiteX8" fmla="*/ 304419 w 608838"/>
                  <a:gd name="connsiteY8" fmla="*/ 308866 h 607639"/>
                  <a:gd name="connsiteX9" fmla="*/ 237170 w 608838"/>
                  <a:gd name="connsiteY9" fmla="*/ 241687 h 607639"/>
                  <a:gd name="connsiteX10" fmla="*/ 304419 w 608838"/>
                  <a:gd name="connsiteY10" fmla="*/ 174508 h 607639"/>
                  <a:gd name="connsiteX11" fmla="*/ 304419 w 608838"/>
                  <a:gd name="connsiteY11" fmla="*/ 131452 h 607639"/>
                  <a:gd name="connsiteX12" fmla="*/ 131776 w 608838"/>
                  <a:gd name="connsiteY12" fmla="*/ 303820 h 607639"/>
                  <a:gd name="connsiteX13" fmla="*/ 168568 w 608838"/>
                  <a:gd name="connsiteY13" fmla="*/ 410179 h 607639"/>
                  <a:gd name="connsiteX14" fmla="*/ 231626 w 608838"/>
                  <a:gd name="connsiteY14" fmla="*/ 329251 h 607639"/>
                  <a:gd name="connsiteX15" fmla="*/ 254720 w 608838"/>
                  <a:gd name="connsiteY15" fmla="*/ 317157 h 607639"/>
                  <a:gd name="connsiteX16" fmla="*/ 354005 w 608838"/>
                  <a:gd name="connsiteY16" fmla="*/ 317157 h 607639"/>
                  <a:gd name="connsiteX17" fmla="*/ 377326 w 608838"/>
                  <a:gd name="connsiteY17" fmla="*/ 329364 h 607639"/>
                  <a:gd name="connsiteX18" fmla="*/ 440157 w 608838"/>
                  <a:gd name="connsiteY18" fmla="*/ 410179 h 607639"/>
                  <a:gd name="connsiteX19" fmla="*/ 477063 w 608838"/>
                  <a:gd name="connsiteY19" fmla="*/ 303820 h 607639"/>
                  <a:gd name="connsiteX20" fmla="*/ 304419 w 608838"/>
                  <a:gd name="connsiteY20" fmla="*/ 131452 h 607639"/>
                  <a:gd name="connsiteX21" fmla="*/ 273400 w 608838"/>
                  <a:gd name="connsiteY21" fmla="*/ 0 h 607639"/>
                  <a:gd name="connsiteX22" fmla="*/ 338042 w 608838"/>
                  <a:gd name="connsiteY22" fmla="*/ 0 h 607639"/>
                  <a:gd name="connsiteX23" fmla="*/ 370420 w 608838"/>
                  <a:gd name="connsiteY23" fmla="*/ 28709 h 607639"/>
                  <a:gd name="connsiteX24" fmla="*/ 374269 w 608838"/>
                  <a:gd name="connsiteY24" fmla="*/ 62392 h 607639"/>
                  <a:gd name="connsiteX25" fmla="*/ 428610 w 608838"/>
                  <a:gd name="connsiteY25" fmla="*/ 85110 h 607639"/>
                  <a:gd name="connsiteX26" fmla="*/ 454534 w 608838"/>
                  <a:gd name="connsiteY26" fmla="*/ 64539 h 607639"/>
                  <a:gd name="connsiteX27" fmla="*/ 474799 w 608838"/>
                  <a:gd name="connsiteY27" fmla="*/ 57531 h 607639"/>
                  <a:gd name="connsiteX28" fmla="*/ 497780 w 608838"/>
                  <a:gd name="connsiteY28" fmla="*/ 67026 h 607639"/>
                  <a:gd name="connsiteX29" fmla="*/ 543403 w 608838"/>
                  <a:gd name="connsiteY29" fmla="*/ 112576 h 607639"/>
                  <a:gd name="connsiteX30" fmla="*/ 545894 w 608838"/>
                  <a:gd name="connsiteY30" fmla="*/ 155753 h 607639"/>
                  <a:gd name="connsiteX31" fmla="*/ 524611 w 608838"/>
                  <a:gd name="connsiteY31" fmla="*/ 182540 h 607639"/>
                  <a:gd name="connsiteX32" fmla="*/ 545441 w 608838"/>
                  <a:gd name="connsiteY32" fmla="*/ 233742 h 607639"/>
                  <a:gd name="connsiteX33" fmla="*/ 579970 w 608838"/>
                  <a:gd name="connsiteY33" fmla="*/ 237811 h 607639"/>
                  <a:gd name="connsiteX34" fmla="*/ 608838 w 608838"/>
                  <a:gd name="connsiteY34" fmla="*/ 270024 h 607639"/>
                  <a:gd name="connsiteX35" fmla="*/ 608838 w 608838"/>
                  <a:gd name="connsiteY35" fmla="*/ 334676 h 607639"/>
                  <a:gd name="connsiteX36" fmla="*/ 579970 w 608838"/>
                  <a:gd name="connsiteY36" fmla="*/ 366889 h 607639"/>
                  <a:gd name="connsiteX37" fmla="*/ 544875 w 608838"/>
                  <a:gd name="connsiteY37" fmla="*/ 370958 h 607639"/>
                  <a:gd name="connsiteX38" fmla="*/ 523139 w 608838"/>
                  <a:gd name="connsiteY38" fmla="*/ 422838 h 607639"/>
                  <a:gd name="connsiteX39" fmla="*/ 546007 w 608838"/>
                  <a:gd name="connsiteY39" fmla="*/ 451773 h 607639"/>
                  <a:gd name="connsiteX40" fmla="*/ 543517 w 608838"/>
                  <a:gd name="connsiteY40" fmla="*/ 494950 h 607639"/>
                  <a:gd name="connsiteX41" fmla="*/ 497780 w 608838"/>
                  <a:gd name="connsiteY41" fmla="*/ 540613 h 607639"/>
                  <a:gd name="connsiteX42" fmla="*/ 474799 w 608838"/>
                  <a:gd name="connsiteY42" fmla="*/ 550108 h 607639"/>
                  <a:gd name="connsiteX43" fmla="*/ 454534 w 608838"/>
                  <a:gd name="connsiteY43" fmla="*/ 543100 h 607639"/>
                  <a:gd name="connsiteX44" fmla="*/ 425100 w 608838"/>
                  <a:gd name="connsiteY44" fmla="*/ 519816 h 607639"/>
                  <a:gd name="connsiteX45" fmla="*/ 372118 w 608838"/>
                  <a:gd name="connsiteY45" fmla="*/ 541178 h 607639"/>
                  <a:gd name="connsiteX46" fmla="*/ 367816 w 608838"/>
                  <a:gd name="connsiteY46" fmla="*/ 578930 h 607639"/>
                  <a:gd name="connsiteX47" fmla="*/ 335439 w 608838"/>
                  <a:gd name="connsiteY47" fmla="*/ 607639 h 607639"/>
                  <a:gd name="connsiteX48" fmla="*/ 270796 w 608838"/>
                  <a:gd name="connsiteY48" fmla="*/ 607639 h 607639"/>
                  <a:gd name="connsiteX49" fmla="*/ 238418 w 608838"/>
                  <a:gd name="connsiteY49" fmla="*/ 578930 h 607639"/>
                  <a:gd name="connsiteX50" fmla="*/ 233890 w 608838"/>
                  <a:gd name="connsiteY50" fmla="*/ 539596 h 607639"/>
                  <a:gd name="connsiteX51" fmla="*/ 184871 w 608838"/>
                  <a:gd name="connsiteY51" fmla="*/ 518799 h 607639"/>
                  <a:gd name="connsiteX52" fmla="*/ 154304 w 608838"/>
                  <a:gd name="connsiteY52" fmla="*/ 542987 h 607639"/>
                  <a:gd name="connsiteX53" fmla="*/ 134040 w 608838"/>
                  <a:gd name="connsiteY53" fmla="*/ 549995 h 607639"/>
                  <a:gd name="connsiteX54" fmla="*/ 111058 w 608838"/>
                  <a:gd name="connsiteY54" fmla="*/ 540500 h 607639"/>
                  <a:gd name="connsiteX55" fmla="*/ 65322 w 608838"/>
                  <a:gd name="connsiteY55" fmla="*/ 494837 h 607639"/>
                  <a:gd name="connsiteX56" fmla="*/ 62831 w 608838"/>
                  <a:gd name="connsiteY56" fmla="*/ 451660 h 607639"/>
                  <a:gd name="connsiteX57" fmla="*/ 87284 w 608838"/>
                  <a:gd name="connsiteY57" fmla="*/ 420917 h 607639"/>
                  <a:gd name="connsiteX58" fmla="*/ 67473 w 608838"/>
                  <a:gd name="connsiteY58" fmla="*/ 374123 h 607639"/>
                  <a:gd name="connsiteX59" fmla="*/ 28869 w 608838"/>
                  <a:gd name="connsiteY59" fmla="*/ 369602 h 607639"/>
                  <a:gd name="connsiteX60" fmla="*/ 0 w 608838"/>
                  <a:gd name="connsiteY60" fmla="*/ 337389 h 607639"/>
                  <a:gd name="connsiteX61" fmla="*/ 0 w 608838"/>
                  <a:gd name="connsiteY61" fmla="*/ 272737 h 607639"/>
                  <a:gd name="connsiteX62" fmla="*/ 28869 w 608838"/>
                  <a:gd name="connsiteY62" fmla="*/ 240524 h 607639"/>
                  <a:gd name="connsiteX63" fmla="*/ 65209 w 608838"/>
                  <a:gd name="connsiteY63" fmla="*/ 236342 h 607639"/>
                  <a:gd name="connsiteX64" fmla="*/ 85699 w 608838"/>
                  <a:gd name="connsiteY64" fmla="*/ 184575 h 607639"/>
                  <a:gd name="connsiteX65" fmla="*/ 62831 w 608838"/>
                  <a:gd name="connsiteY65" fmla="*/ 155866 h 607639"/>
                  <a:gd name="connsiteX66" fmla="*/ 65322 w 608838"/>
                  <a:gd name="connsiteY66" fmla="*/ 112576 h 607639"/>
                  <a:gd name="connsiteX67" fmla="*/ 111058 w 608838"/>
                  <a:gd name="connsiteY67" fmla="*/ 67026 h 607639"/>
                  <a:gd name="connsiteX68" fmla="*/ 134040 w 608838"/>
                  <a:gd name="connsiteY68" fmla="*/ 57531 h 607639"/>
                  <a:gd name="connsiteX69" fmla="*/ 154304 w 608838"/>
                  <a:gd name="connsiteY69" fmla="*/ 64539 h 607639"/>
                  <a:gd name="connsiteX70" fmla="*/ 181361 w 608838"/>
                  <a:gd name="connsiteY70" fmla="*/ 85901 h 607639"/>
                  <a:gd name="connsiteX71" fmla="*/ 237173 w 608838"/>
                  <a:gd name="connsiteY71" fmla="*/ 62392 h 607639"/>
                  <a:gd name="connsiteX72" fmla="*/ 241022 w 608838"/>
                  <a:gd name="connsiteY72" fmla="*/ 28709 h 607639"/>
                  <a:gd name="connsiteX73" fmla="*/ 273400 w 608838"/>
                  <a:gd name="connsiteY73" fmla="*/ 0 h 607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608838" h="607639">
                    <a:moveTo>
                      <a:pt x="373364" y="414474"/>
                    </a:moveTo>
                    <a:lnTo>
                      <a:pt x="373364" y="461833"/>
                    </a:lnTo>
                    <a:cubicBezTo>
                      <a:pt x="382647" y="457764"/>
                      <a:pt x="391477" y="452904"/>
                      <a:pt x="399854" y="447365"/>
                    </a:cubicBezTo>
                    <a:close/>
                    <a:moveTo>
                      <a:pt x="235475" y="414474"/>
                    </a:moveTo>
                    <a:lnTo>
                      <a:pt x="208984" y="447365"/>
                    </a:lnTo>
                    <a:cubicBezTo>
                      <a:pt x="217362" y="452904"/>
                      <a:pt x="226192" y="457764"/>
                      <a:pt x="235475" y="461833"/>
                    </a:cubicBezTo>
                    <a:close/>
                    <a:moveTo>
                      <a:pt x="304419" y="174508"/>
                    </a:moveTo>
                    <a:cubicBezTo>
                      <a:pt x="341560" y="174508"/>
                      <a:pt x="371668" y="204585"/>
                      <a:pt x="371668" y="241687"/>
                    </a:cubicBezTo>
                    <a:cubicBezTo>
                      <a:pt x="371668" y="278789"/>
                      <a:pt x="341560" y="308866"/>
                      <a:pt x="304419" y="308866"/>
                    </a:cubicBezTo>
                    <a:cubicBezTo>
                      <a:pt x="267278" y="308866"/>
                      <a:pt x="237170" y="278789"/>
                      <a:pt x="237170" y="241687"/>
                    </a:cubicBezTo>
                    <a:cubicBezTo>
                      <a:pt x="237170" y="204585"/>
                      <a:pt x="267278" y="174508"/>
                      <a:pt x="304419" y="174508"/>
                    </a:cubicBezTo>
                    <a:close/>
                    <a:moveTo>
                      <a:pt x="304419" y="131452"/>
                    </a:moveTo>
                    <a:cubicBezTo>
                      <a:pt x="209210" y="131452"/>
                      <a:pt x="131776" y="208763"/>
                      <a:pt x="131776" y="303820"/>
                    </a:cubicBezTo>
                    <a:cubicBezTo>
                      <a:pt x="131776" y="343944"/>
                      <a:pt x="145587" y="380792"/>
                      <a:pt x="168568" y="410179"/>
                    </a:cubicBezTo>
                    <a:lnTo>
                      <a:pt x="231626" y="329251"/>
                    </a:lnTo>
                    <a:cubicBezTo>
                      <a:pt x="236720" y="321678"/>
                      <a:pt x="245437" y="317157"/>
                      <a:pt x="254720" y="317157"/>
                    </a:cubicBezTo>
                    <a:lnTo>
                      <a:pt x="354005" y="317157"/>
                    </a:lnTo>
                    <a:cubicBezTo>
                      <a:pt x="363288" y="317157"/>
                      <a:pt x="372005" y="321678"/>
                      <a:pt x="377326" y="329364"/>
                    </a:cubicBezTo>
                    <a:lnTo>
                      <a:pt x="440157" y="410179"/>
                    </a:lnTo>
                    <a:cubicBezTo>
                      <a:pt x="463251" y="380792"/>
                      <a:pt x="477063" y="343944"/>
                      <a:pt x="477063" y="303820"/>
                    </a:cubicBezTo>
                    <a:cubicBezTo>
                      <a:pt x="477063" y="208763"/>
                      <a:pt x="399628" y="131452"/>
                      <a:pt x="304419" y="131452"/>
                    </a:cubicBezTo>
                    <a:close/>
                    <a:moveTo>
                      <a:pt x="273400" y="0"/>
                    </a:moveTo>
                    <a:lnTo>
                      <a:pt x="338042" y="0"/>
                    </a:lnTo>
                    <a:cubicBezTo>
                      <a:pt x="354571" y="0"/>
                      <a:pt x="368382" y="12320"/>
                      <a:pt x="370420" y="28709"/>
                    </a:cubicBezTo>
                    <a:lnTo>
                      <a:pt x="374269" y="62392"/>
                    </a:lnTo>
                    <a:cubicBezTo>
                      <a:pt x="393288" y="67817"/>
                      <a:pt x="411515" y="75390"/>
                      <a:pt x="428610" y="85110"/>
                    </a:cubicBezTo>
                    <a:lnTo>
                      <a:pt x="454534" y="64539"/>
                    </a:lnTo>
                    <a:cubicBezTo>
                      <a:pt x="460308" y="60018"/>
                      <a:pt x="467553" y="57531"/>
                      <a:pt x="474799" y="57531"/>
                    </a:cubicBezTo>
                    <a:cubicBezTo>
                      <a:pt x="483516" y="57531"/>
                      <a:pt x="491667" y="60809"/>
                      <a:pt x="497780" y="67026"/>
                    </a:cubicBezTo>
                    <a:lnTo>
                      <a:pt x="543403" y="112576"/>
                    </a:lnTo>
                    <a:cubicBezTo>
                      <a:pt x="555064" y="124218"/>
                      <a:pt x="556083" y="142868"/>
                      <a:pt x="545894" y="155753"/>
                    </a:cubicBezTo>
                    <a:lnTo>
                      <a:pt x="524611" y="182540"/>
                    </a:lnTo>
                    <a:cubicBezTo>
                      <a:pt x="533554" y="198929"/>
                      <a:pt x="540573" y="216223"/>
                      <a:pt x="545441" y="233742"/>
                    </a:cubicBezTo>
                    <a:lnTo>
                      <a:pt x="579970" y="237811"/>
                    </a:lnTo>
                    <a:cubicBezTo>
                      <a:pt x="596385" y="239733"/>
                      <a:pt x="608838" y="253635"/>
                      <a:pt x="608838" y="270024"/>
                    </a:cubicBezTo>
                    <a:lnTo>
                      <a:pt x="608838" y="334676"/>
                    </a:lnTo>
                    <a:cubicBezTo>
                      <a:pt x="608838" y="351065"/>
                      <a:pt x="596385" y="364968"/>
                      <a:pt x="579970" y="366889"/>
                    </a:cubicBezTo>
                    <a:lnTo>
                      <a:pt x="544875" y="370958"/>
                    </a:lnTo>
                    <a:cubicBezTo>
                      <a:pt x="539781" y="388817"/>
                      <a:pt x="532422" y="406223"/>
                      <a:pt x="523139" y="422838"/>
                    </a:cubicBezTo>
                    <a:lnTo>
                      <a:pt x="546007" y="451773"/>
                    </a:lnTo>
                    <a:cubicBezTo>
                      <a:pt x="556196" y="464772"/>
                      <a:pt x="555177" y="483308"/>
                      <a:pt x="543517" y="494950"/>
                    </a:cubicBezTo>
                    <a:lnTo>
                      <a:pt x="497780" y="540613"/>
                    </a:lnTo>
                    <a:cubicBezTo>
                      <a:pt x="491554" y="546717"/>
                      <a:pt x="483403" y="550108"/>
                      <a:pt x="474799" y="550108"/>
                    </a:cubicBezTo>
                    <a:cubicBezTo>
                      <a:pt x="467440" y="550108"/>
                      <a:pt x="460308" y="547621"/>
                      <a:pt x="454534" y="543100"/>
                    </a:cubicBezTo>
                    <a:lnTo>
                      <a:pt x="425100" y="519816"/>
                    </a:lnTo>
                    <a:cubicBezTo>
                      <a:pt x="408232" y="528971"/>
                      <a:pt x="390458" y="536092"/>
                      <a:pt x="372118" y="541178"/>
                    </a:cubicBezTo>
                    <a:lnTo>
                      <a:pt x="367816" y="578930"/>
                    </a:lnTo>
                    <a:cubicBezTo>
                      <a:pt x="365892" y="595319"/>
                      <a:pt x="351967" y="607639"/>
                      <a:pt x="335439" y="607639"/>
                    </a:cubicBezTo>
                    <a:lnTo>
                      <a:pt x="270796" y="607639"/>
                    </a:lnTo>
                    <a:cubicBezTo>
                      <a:pt x="254268" y="607639"/>
                      <a:pt x="240343" y="595319"/>
                      <a:pt x="238418" y="578930"/>
                    </a:cubicBezTo>
                    <a:lnTo>
                      <a:pt x="233890" y="539596"/>
                    </a:lnTo>
                    <a:cubicBezTo>
                      <a:pt x="216795" y="534397"/>
                      <a:pt x="200380" y="527502"/>
                      <a:pt x="184871" y="518799"/>
                    </a:cubicBezTo>
                    <a:lnTo>
                      <a:pt x="154304" y="542987"/>
                    </a:lnTo>
                    <a:cubicBezTo>
                      <a:pt x="148530" y="547508"/>
                      <a:pt x="141285" y="549995"/>
                      <a:pt x="134040" y="549995"/>
                    </a:cubicBezTo>
                    <a:cubicBezTo>
                      <a:pt x="125323" y="549995"/>
                      <a:pt x="117172" y="546604"/>
                      <a:pt x="111058" y="540500"/>
                    </a:cubicBezTo>
                    <a:lnTo>
                      <a:pt x="65322" y="494837"/>
                    </a:lnTo>
                    <a:cubicBezTo>
                      <a:pt x="53661" y="483082"/>
                      <a:pt x="52642" y="464545"/>
                      <a:pt x="62831" y="451660"/>
                    </a:cubicBezTo>
                    <a:lnTo>
                      <a:pt x="87284" y="420917"/>
                    </a:lnTo>
                    <a:cubicBezTo>
                      <a:pt x="79133" y="406110"/>
                      <a:pt x="72454" y="390399"/>
                      <a:pt x="67473" y="374123"/>
                    </a:cubicBezTo>
                    <a:lnTo>
                      <a:pt x="28869" y="369602"/>
                    </a:lnTo>
                    <a:cubicBezTo>
                      <a:pt x="12453" y="367680"/>
                      <a:pt x="0" y="353778"/>
                      <a:pt x="0" y="337389"/>
                    </a:cubicBezTo>
                    <a:lnTo>
                      <a:pt x="0" y="272737"/>
                    </a:lnTo>
                    <a:cubicBezTo>
                      <a:pt x="0" y="256348"/>
                      <a:pt x="12453" y="242445"/>
                      <a:pt x="28869" y="240524"/>
                    </a:cubicBezTo>
                    <a:lnTo>
                      <a:pt x="65209" y="236342"/>
                    </a:lnTo>
                    <a:cubicBezTo>
                      <a:pt x="69963" y="218483"/>
                      <a:pt x="76869" y="201077"/>
                      <a:pt x="85699" y="184575"/>
                    </a:cubicBezTo>
                    <a:lnTo>
                      <a:pt x="62831" y="155866"/>
                    </a:lnTo>
                    <a:cubicBezTo>
                      <a:pt x="52642" y="142868"/>
                      <a:pt x="53661" y="124331"/>
                      <a:pt x="65322" y="112576"/>
                    </a:cubicBezTo>
                    <a:lnTo>
                      <a:pt x="111058" y="67026"/>
                    </a:lnTo>
                    <a:cubicBezTo>
                      <a:pt x="117285" y="60922"/>
                      <a:pt x="125436" y="57531"/>
                      <a:pt x="134040" y="57531"/>
                    </a:cubicBezTo>
                    <a:cubicBezTo>
                      <a:pt x="141398" y="57531"/>
                      <a:pt x="148530" y="60018"/>
                      <a:pt x="154304" y="64539"/>
                    </a:cubicBezTo>
                    <a:lnTo>
                      <a:pt x="181361" y="85901"/>
                    </a:lnTo>
                    <a:cubicBezTo>
                      <a:pt x="198908" y="75842"/>
                      <a:pt x="217588" y="67930"/>
                      <a:pt x="237173" y="62392"/>
                    </a:cubicBezTo>
                    <a:lnTo>
                      <a:pt x="241022" y="28709"/>
                    </a:lnTo>
                    <a:cubicBezTo>
                      <a:pt x="242947" y="12320"/>
                      <a:pt x="256871" y="0"/>
                      <a:pt x="2734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lvl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200" kern="1200"/>
              </a:p>
            </p:txBody>
          </p:sp>
        </p:grpSp>
        <p:grpSp>
          <p:nvGrpSpPr>
            <p:cNvPr id="20" name="ísḻïḓe">
              <a:extLst>
                <a:ext uri="{FF2B5EF4-FFF2-40B4-BE49-F238E27FC236}">
                  <a16:creationId xmlns:a16="http://schemas.microsoft.com/office/drawing/2014/main" id="{3EA5CF23-A560-40EB-A86A-BAE380983A3B}"/>
                </a:ext>
              </a:extLst>
            </p:cNvPr>
            <p:cNvGrpSpPr/>
            <p:nvPr/>
          </p:nvGrpSpPr>
          <p:grpSpPr>
            <a:xfrm>
              <a:off x="8774871" y="4496391"/>
              <a:ext cx="2744028" cy="1034766"/>
              <a:chOff x="673100" y="1685925"/>
              <a:chExt cx="3048001" cy="1034766"/>
            </a:xfrm>
          </p:grpSpPr>
          <p:sp>
            <p:nvSpPr>
              <p:cNvPr id="23" name="iş1íḋè">
                <a:extLst>
                  <a:ext uri="{FF2B5EF4-FFF2-40B4-BE49-F238E27FC236}">
                    <a16:creationId xmlns:a16="http://schemas.microsoft.com/office/drawing/2014/main" id="{B52E1949-3598-4C07-8D8E-7EE366EBE0C8}"/>
                  </a:ext>
                </a:extLst>
              </p:cNvPr>
              <p:cNvSpPr/>
              <p:nvPr/>
            </p:nvSpPr>
            <p:spPr bwMode="auto">
              <a:xfrm>
                <a:off x="673100" y="2110531"/>
                <a:ext cx="3048001" cy="610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  <p:sp>
            <p:nvSpPr>
              <p:cNvPr id="24" name="ïṩḻïďê">
                <a:extLst>
                  <a:ext uri="{FF2B5EF4-FFF2-40B4-BE49-F238E27FC236}">
                    <a16:creationId xmlns:a16="http://schemas.microsoft.com/office/drawing/2014/main" id="{6FE9CDA9-972D-4A3D-8A8F-F26C329BCE85}"/>
                  </a:ext>
                </a:extLst>
              </p:cNvPr>
              <p:cNvSpPr txBox="1"/>
              <p:nvPr/>
            </p:nvSpPr>
            <p:spPr bwMode="auto">
              <a:xfrm>
                <a:off x="673100" y="1685925"/>
                <a:ext cx="3048001" cy="42460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</p:grp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E702CF00-4F59-41DC-ABE1-6FC893F71367}"/>
                </a:ext>
              </a:extLst>
            </p:cNvPr>
            <p:cNvCxnSpPr/>
            <p:nvPr/>
          </p:nvCxnSpPr>
          <p:spPr>
            <a:xfrm flipH="1">
              <a:off x="7975599" y="2950937"/>
              <a:ext cx="354012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98B2F2F8-C8F4-4F95-BA23-B243409D3DE9}"/>
                </a:ext>
              </a:extLst>
            </p:cNvPr>
            <p:cNvCxnSpPr/>
            <p:nvPr/>
          </p:nvCxnSpPr>
          <p:spPr>
            <a:xfrm flipH="1">
              <a:off x="8423274" y="4326161"/>
              <a:ext cx="309245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107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269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33D7D10-E80F-45B0-A12A-E5ECB4FED32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14413" y="1381707"/>
            <a:ext cx="9252534" cy="4492459"/>
            <a:chOff x="1014413" y="1381707"/>
            <a:chExt cx="9252534" cy="4492459"/>
          </a:xfrm>
        </p:grpSpPr>
        <p:grpSp>
          <p:nvGrpSpPr>
            <p:cNvPr id="25" name="iṧḷíḍé">
              <a:extLst>
                <a:ext uri="{FF2B5EF4-FFF2-40B4-BE49-F238E27FC236}">
                  <a16:creationId xmlns:a16="http://schemas.microsoft.com/office/drawing/2014/main" id="{BE43E65B-72FE-45DC-992D-7698C0358674}"/>
                </a:ext>
              </a:extLst>
            </p:cNvPr>
            <p:cNvGrpSpPr/>
            <p:nvPr/>
          </p:nvGrpSpPr>
          <p:grpSpPr>
            <a:xfrm>
              <a:off x="1014413" y="2546104"/>
              <a:ext cx="3524250" cy="1001141"/>
              <a:chOff x="-22546" y="2564904"/>
              <a:chExt cx="3524250" cy="1001141"/>
            </a:xfrm>
          </p:grpSpPr>
          <p:grpSp>
            <p:nvGrpSpPr>
              <p:cNvPr id="55" name="îSļíḍê">
                <a:extLst>
                  <a:ext uri="{FF2B5EF4-FFF2-40B4-BE49-F238E27FC236}">
                    <a16:creationId xmlns:a16="http://schemas.microsoft.com/office/drawing/2014/main" id="{7AE9E487-D45F-4021-B91D-4FCE0438E141}"/>
                  </a:ext>
                </a:extLst>
              </p:cNvPr>
              <p:cNvGrpSpPr/>
              <p:nvPr/>
            </p:nvGrpSpPr>
            <p:grpSpPr>
              <a:xfrm>
                <a:off x="-22546" y="2564904"/>
                <a:ext cx="3524250" cy="1001127"/>
                <a:chOff x="7453945" y="2930257"/>
                <a:chExt cx="3524250" cy="1001127"/>
              </a:xfrm>
            </p:grpSpPr>
            <p:sp>
              <p:nvSpPr>
                <p:cNvPr id="58" name="îṧlíḋè">
                  <a:extLst>
                    <a:ext uri="{FF2B5EF4-FFF2-40B4-BE49-F238E27FC236}">
                      <a16:creationId xmlns:a16="http://schemas.microsoft.com/office/drawing/2014/main" id="{AE27F1CF-5109-4E7B-8A9D-578B2A8322E6}"/>
                    </a:ext>
                  </a:extLst>
                </p:cNvPr>
                <p:cNvSpPr txBox="1"/>
                <p:nvPr/>
              </p:nvSpPr>
              <p:spPr>
                <a:xfrm>
                  <a:off x="7453945" y="2930257"/>
                  <a:ext cx="3524250" cy="1001127"/>
                </a:xfrm>
                <a:prstGeom prst="rect">
                  <a:avLst/>
                </a:prstGeom>
                <a:noFill/>
                <a:ln w="3175">
                  <a:solidFill>
                    <a:schemeClr val="tx1">
                      <a:lumMod val="40000"/>
                      <a:lumOff val="60000"/>
                    </a:schemeClr>
                  </a:solidFill>
                </a:ln>
              </p:spPr>
              <p:txBody>
                <a:bodyPr wrap="square" lIns="91440" tIns="45720" rIns="91440" bIns="45720">
                  <a:normAutofit lnSpcReduction="10000"/>
                </a:bodyPr>
                <a:lstStyle/>
                <a:p>
                  <a:endParaRPr lang="en-US" altLang="zh-CN" sz="3200" b="1" dirty="0"/>
                </a:p>
                <a:p>
                  <a:r>
                    <a:rPr lang="en-US" altLang="zh-CN" sz="3200" b="1" dirty="0"/>
                    <a:t>  CONTENTS</a:t>
                  </a:r>
                  <a:endParaRPr lang="zh-CN" altLang="en-US" sz="3200" b="1" dirty="0"/>
                </a:p>
              </p:txBody>
            </p:sp>
            <p:sp>
              <p:nvSpPr>
                <p:cNvPr id="59" name="îṧļiḑe">
                  <a:extLst>
                    <a:ext uri="{FF2B5EF4-FFF2-40B4-BE49-F238E27FC236}">
                      <a16:creationId xmlns:a16="http://schemas.microsoft.com/office/drawing/2014/main" id="{0BC104D3-10E2-43A5-8373-E9BD1F02AD25}"/>
                    </a:ext>
                  </a:extLst>
                </p:cNvPr>
                <p:cNvSpPr txBox="1"/>
                <p:nvPr/>
              </p:nvSpPr>
              <p:spPr>
                <a:xfrm>
                  <a:off x="9024156" y="3545810"/>
                  <a:ext cx="1800200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ctr">
                  <a:normAutofit fontScale="85000" lnSpcReduction="20000"/>
                </a:bodyPr>
                <a:lstStyle/>
                <a:p>
                  <a:pPr algn="ctr"/>
                  <a:endParaRPr/>
                </a:p>
              </p:txBody>
            </p:sp>
          </p:grp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A2B5571C-0F90-40E7-9BDB-6A6941E00B88}"/>
                  </a:ext>
                </a:extLst>
              </p:cNvPr>
              <p:cNvCxnSpPr/>
              <p:nvPr/>
            </p:nvCxnSpPr>
            <p:spPr>
              <a:xfrm>
                <a:off x="2309919" y="3566045"/>
                <a:ext cx="46805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íšľîďe">
              <a:extLst>
                <a:ext uri="{FF2B5EF4-FFF2-40B4-BE49-F238E27FC236}">
                  <a16:creationId xmlns:a16="http://schemas.microsoft.com/office/drawing/2014/main" id="{4D586421-DCB0-4FCC-A5A4-B23496E96C1C}"/>
                </a:ext>
              </a:extLst>
            </p:cNvPr>
            <p:cNvGrpSpPr/>
            <p:nvPr/>
          </p:nvGrpSpPr>
          <p:grpSpPr>
            <a:xfrm>
              <a:off x="5467115" y="5249817"/>
              <a:ext cx="4639411" cy="624349"/>
              <a:chOff x="5411924" y="5104545"/>
              <a:chExt cx="4639411" cy="624349"/>
            </a:xfrm>
          </p:grpSpPr>
          <p:sp>
            <p:nvSpPr>
              <p:cNvPr id="51" name="iSļíḋè">
                <a:extLst>
                  <a:ext uri="{FF2B5EF4-FFF2-40B4-BE49-F238E27FC236}">
                    <a16:creationId xmlns:a16="http://schemas.microsoft.com/office/drawing/2014/main" id="{AA3E448E-9520-4A22-A97B-479FC4D9FDE7}"/>
                  </a:ext>
                </a:extLst>
              </p:cNvPr>
              <p:cNvSpPr/>
              <p:nvPr/>
            </p:nvSpPr>
            <p:spPr>
              <a:xfrm>
                <a:off x="5411924" y="5104545"/>
                <a:ext cx="624349" cy="624349"/>
              </a:xfrm>
              <a:prstGeom prst="diamond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rmAutofit/>
              </a:bodyPr>
              <a:lstStyle/>
              <a:p>
                <a:pPr algn="ctr"/>
                <a:r>
                  <a:rPr lang="en-US" altLang="zh-CN">
                    <a:solidFill>
                      <a:schemeClr val="bg1"/>
                    </a:solidFill>
                    <a:latin typeface="Impact" panose="020B0806030902050204" pitchFamily="34" charset="0"/>
                  </a:rPr>
                  <a:t>05</a:t>
                </a:r>
              </a:p>
            </p:txBody>
          </p:sp>
          <p:sp>
            <p:nvSpPr>
              <p:cNvPr id="53" name="islîḍé">
                <a:extLst>
                  <a:ext uri="{FF2B5EF4-FFF2-40B4-BE49-F238E27FC236}">
                    <a16:creationId xmlns:a16="http://schemas.microsoft.com/office/drawing/2014/main" id="{C268E8BF-E74E-4146-AAE9-8D09830A7E32}"/>
                  </a:ext>
                </a:extLst>
              </p:cNvPr>
              <p:cNvSpPr txBox="1"/>
              <p:nvPr/>
            </p:nvSpPr>
            <p:spPr>
              <a:xfrm>
                <a:off x="6011638" y="5233697"/>
                <a:ext cx="4039697" cy="4951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>
                  <a:defRPr sz="2400" b="1"/>
                </a:lvl1pPr>
              </a:lstStyle>
              <a:p>
                <a:r>
                  <a:rPr lang="zh-CN" altLang="en-US" dirty="0"/>
                  <a:t>回顧與展望</a:t>
                </a:r>
              </a:p>
            </p:txBody>
          </p:sp>
        </p:grpSp>
        <p:grpSp>
          <p:nvGrpSpPr>
            <p:cNvPr id="27" name="ï$ḷídê">
              <a:extLst>
                <a:ext uri="{FF2B5EF4-FFF2-40B4-BE49-F238E27FC236}">
                  <a16:creationId xmlns:a16="http://schemas.microsoft.com/office/drawing/2014/main" id="{072D124A-EF63-41F3-A045-AB9FB0A03D75}"/>
                </a:ext>
              </a:extLst>
            </p:cNvPr>
            <p:cNvGrpSpPr/>
            <p:nvPr/>
          </p:nvGrpSpPr>
          <p:grpSpPr>
            <a:xfrm>
              <a:off x="5472554" y="4282789"/>
              <a:ext cx="4794393" cy="624349"/>
              <a:chOff x="5417363" y="4225969"/>
              <a:chExt cx="4794393" cy="624349"/>
            </a:xfrm>
          </p:grpSpPr>
          <p:sp>
            <p:nvSpPr>
              <p:cNvPr id="47" name="isliḑè">
                <a:extLst>
                  <a:ext uri="{FF2B5EF4-FFF2-40B4-BE49-F238E27FC236}">
                    <a16:creationId xmlns:a16="http://schemas.microsoft.com/office/drawing/2014/main" id="{BAA1B345-A35E-4C97-9F65-7E3B28DBE31D}"/>
                  </a:ext>
                </a:extLst>
              </p:cNvPr>
              <p:cNvSpPr/>
              <p:nvPr/>
            </p:nvSpPr>
            <p:spPr>
              <a:xfrm>
                <a:off x="5417363" y="4225969"/>
                <a:ext cx="624349" cy="624349"/>
              </a:xfrm>
              <a:prstGeom prst="diamond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rmAutofit/>
              </a:bodyPr>
              <a:lstStyle/>
              <a:p>
                <a:pPr algn="ctr"/>
                <a:r>
                  <a:rPr lang="en-US" altLang="zh-CN">
                    <a:solidFill>
                      <a:schemeClr val="bg1"/>
                    </a:solidFill>
                    <a:latin typeface="Impact" panose="020B0806030902050204" pitchFamily="34" charset="0"/>
                  </a:rPr>
                  <a:t>04</a:t>
                </a:r>
              </a:p>
            </p:txBody>
          </p:sp>
          <p:sp>
            <p:nvSpPr>
              <p:cNvPr id="49" name="ïṧlîḑe">
                <a:extLst>
                  <a:ext uri="{FF2B5EF4-FFF2-40B4-BE49-F238E27FC236}">
                    <a16:creationId xmlns:a16="http://schemas.microsoft.com/office/drawing/2014/main" id="{A37FDD61-D329-4F42-98F5-EB825B27DDEA}"/>
                  </a:ext>
                </a:extLst>
              </p:cNvPr>
              <p:cNvSpPr txBox="1"/>
              <p:nvPr/>
            </p:nvSpPr>
            <p:spPr>
              <a:xfrm>
                <a:off x="6036271" y="4287867"/>
                <a:ext cx="4175485" cy="51738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>
                  <a:defRPr sz="2400" b="1"/>
                </a:lvl1pPr>
              </a:lstStyle>
              <a:p>
                <a:r>
                  <a:rPr lang="zh-CN" altLang="en-US" dirty="0"/>
                  <a:t>當下成果</a:t>
                </a:r>
              </a:p>
            </p:txBody>
          </p:sp>
        </p:grpSp>
        <p:grpSp>
          <p:nvGrpSpPr>
            <p:cNvPr id="28" name="î$ḻíḑe">
              <a:extLst>
                <a:ext uri="{FF2B5EF4-FFF2-40B4-BE49-F238E27FC236}">
                  <a16:creationId xmlns:a16="http://schemas.microsoft.com/office/drawing/2014/main" id="{63130828-1508-4F63-BC7C-3E9DC126B6DB}"/>
                </a:ext>
              </a:extLst>
            </p:cNvPr>
            <p:cNvGrpSpPr/>
            <p:nvPr/>
          </p:nvGrpSpPr>
          <p:grpSpPr>
            <a:xfrm>
              <a:off x="5472554" y="3169051"/>
              <a:ext cx="4782704" cy="771059"/>
              <a:chOff x="5417363" y="3200683"/>
              <a:chExt cx="4782704" cy="771059"/>
            </a:xfrm>
          </p:grpSpPr>
          <p:sp>
            <p:nvSpPr>
              <p:cNvPr id="43" name="ïśļîḋe">
                <a:extLst>
                  <a:ext uri="{FF2B5EF4-FFF2-40B4-BE49-F238E27FC236}">
                    <a16:creationId xmlns:a16="http://schemas.microsoft.com/office/drawing/2014/main" id="{2F5C420F-3BF0-4BD3-BF22-C722FCE52EA3}"/>
                  </a:ext>
                </a:extLst>
              </p:cNvPr>
              <p:cNvSpPr/>
              <p:nvPr/>
            </p:nvSpPr>
            <p:spPr>
              <a:xfrm>
                <a:off x="5417363" y="3347393"/>
                <a:ext cx="624349" cy="624349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rmAutofit/>
              </a:bodyPr>
              <a:lstStyle/>
              <a:p>
                <a:pPr algn="ctr"/>
                <a:r>
                  <a:rPr lang="en-US" altLang="zh-CN">
                    <a:solidFill>
                      <a:schemeClr val="bg1"/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  <p:sp>
            <p:nvSpPr>
              <p:cNvPr id="45" name="isľïḋe">
                <a:extLst>
                  <a:ext uri="{FF2B5EF4-FFF2-40B4-BE49-F238E27FC236}">
                    <a16:creationId xmlns:a16="http://schemas.microsoft.com/office/drawing/2014/main" id="{71649EB4-660D-476C-B10A-9AAFF58792B5}"/>
                  </a:ext>
                </a:extLst>
              </p:cNvPr>
              <p:cNvSpPr txBox="1"/>
              <p:nvPr/>
            </p:nvSpPr>
            <p:spPr>
              <a:xfrm>
                <a:off x="6036271" y="3200683"/>
                <a:ext cx="4163796" cy="70368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>
                  <a:defRPr sz="2400" b="1"/>
                </a:lvl1pPr>
              </a:lstStyle>
              <a:p>
                <a:r>
                  <a:rPr lang="zh-CN" altLang="en-US" dirty="0"/>
                  <a:t>分析流程</a:t>
                </a:r>
              </a:p>
            </p:txBody>
          </p:sp>
        </p:grpSp>
        <p:grpSp>
          <p:nvGrpSpPr>
            <p:cNvPr id="29" name="îṡḷïḍê">
              <a:extLst>
                <a:ext uri="{FF2B5EF4-FFF2-40B4-BE49-F238E27FC236}">
                  <a16:creationId xmlns:a16="http://schemas.microsoft.com/office/drawing/2014/main" id="{B359BB39-F191-4979-B6AF-CAD6C31A695B}"/>
                </a:ext>
              </a:extLst>
            </p:cNvPr>
            <p:cNvGrpSpPr/>
            <p:nvPr/>
          </p:nvGrpSpPr>
          <p:grpSpPr>
            <a:xfrm>
              <a:off x="5472554" y="2221320"/>
              <a:ext cx="4633972" cy="751763"/>
              <a:chOff x="5417363" y="2341403"/>
              <a:chExt cx="4633972" cy="751763"/>
            </a:xfrm>
          </p:grpSpPr>
          <p:sp>
            <p:nvSpPr>
              <p:cNvPr id="39" name="ïşľiḑè">
                <a:extLst>
                  <a:ext uri="{FF2B5EF4-FFF2-40B4-BE49-F238E27FC236}">
                    <a16:creationId xmlns:a16="http://schemas.microsoft.com/office/drawing/2014/main" id="{91DDE1F7-3A9B-4798-A47E-D995BF66770C}"/>
                  </a:ext>
                </a:extLst>
              </p:cNvPr>
              <p:cNvSpPr/>
              <p:nvPr/>
            </p:nvSpPr>
            <p:spPr>
              <a:xfrm>
                <a:off x="5417363" y="2468817"/>
                <a:ext cx="624349" cy="624349"/>
              </a:xfrm>
              <a:prstGeom prst="diamond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rm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  <p:sp>
            <p:nvSpPr>
              <p:cNvPr id="41" name="íṣļiḍe">
                <a:extLst>
                  <a:ext uri="{FF2B5EF4-FFF2-40B4-BE49-F238E27FC236}">
                    <a16:creationId xmlns:a16="http://schemas.microsoft.com/office/drawing/2014/main" id="{B060C8FB-2E13-49D5-834B-DA3DEBAFB5D1}"/>
                  </a:ext>
                </a:extLst>
              </p:cNvPr>
              <p:cNvSpPr txBox="1"/>
              <p:nvPr/>
            </p:nvSpPr>
            <p:spPr>
              <a:xfrm>
                <a:off x="6011639" y="2341403"/>
                <a:ext cx="4039696" cy="65416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>
                  <a:defRPr sz="2400" b="1"/>
                </a:lvl1pPr>
              </a:lstStyle>
              <a:p>
                <a:r>
                  <a:rPr lang="zh-CN" altLang="en-US" dirty="0"/>
                  <a:t>資料來源與屬性分析</a:t>
                </a:r>
              </a:p>
            </p:txBody>
          </p:sp>
        </p:grpSp>
        <p:grpSp>
          <p:nvGrpSpPr>
            <p:cNvPr id="30" name="ï$1ïḋe">
              <a:extLst>
                <a:ext uri="{FF2B5EF4-FFF2-40B4-BE49-F238E27FC236}">
                  <a16:creationId xmlns:a16="http://schemas.microsoft.com/office/drawing/2014/main" id="{34A8EAED-5DE1-4133-94AE-97B8182DC6FD}"/>
                </a:ext>
              </a:extLst>
            </p:cNvPr>
            <p:cNvGrpSpPr/>
            <p:nvPr/>
          </p:nvGrpSpPr>
          <p:grpSpPr>
            <a:xfrm>
              <a:off x="5472556" y="1381707"/>
              <a:ext cx="4633970" cy="624349"/>
              <a:chOff x="5417365" y="1590241"/>
              <a:chExt cx="4633970" cy="624349"/>
            </a:xfrm>
          </p:grpSpPr>
          <p:sp>
            <p:nvSpPr>
              <p:cNvPr id="35" name="íṡḻidè">
                <a:extLst>
                  <a:ext uri="{FF2B5EF4-FFF2-40B4-BE49-F238E27FC236}">
                    <a16:creationId xmlns:a16="http://schemas.microsoft.com/office/drawing/2014/main" id="{131570B8-C42F-4745-81F3-C5DD46B0C3C9}"/>
                  </a:ext>
                </a:extLst>
              </p:cNvPr>
              <p:cNvSpPr/>
              <p:nvPr/>
            </p:nvSpPr>
            <p:spPr>
              <a:xfrm>
                <a:off x="5417365" y="1590241"/>
                <a:ext cx="624349" cy="624349"/>
              </a:xfrm>
              <a:prstGeom prst="diamond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rm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  <p:sp>
            <p:nvSpPr>
              <p:cNvPr id="37" name="iSļiḓe">
                <a:extLst>
                  <a:ext uri="{FF2B5EF4-FFF2-40B4-BE49-F238E27FC236}">
                    <a16:creationId xmlns:a16="http://schemas.microsoft.com/office/drawing/2014/main" id="{07CE1718-A49E-4C63-9BB8-BFAA4CEE33E7}"/>
                  </a:ext>
                </a:extLst>
              </p:cNvPr>
              <p:cNvSpPr txBox="1"/>
              <p:nvPr/>
            </p:nvSpPr>
            <p:spPr>
              <a:xfrm>
                <a:off x="6036271" y="1590241"/>
                <a:ext cx="4015064" cy="53662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anchor="b" anchorCtr="0">
                <a:normAutofit/>
              </a:bodyPr>
              <a:lstStyle/>
              <a:p>
                <a:r>
                  <a:rPr lang="zh-CN" altLang="en-US" sz="2400" b="1" dirty="0"/>
                  <a:t>主題描述</a:t>
                </a:r>
              </a:p>
            </p:txBody>
          </p:sp>
        </p:grp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880815B-2929-48ED-B7A8-1E93D78A4424}"/>
                </a:ext>
              </a:extLst>
            </p:cNvPr>
            <p:cNvCxnSpPr/>
            <p:nvPr/>
          </p:nvCxnSpPr>
          <p:spPr>
            <a:xfrm>
              <a:off x="6210300" y="2133600"/>
              <a:ext cx="352425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ECEE91B0-D55A-48BE-B028-3B6FFD86CCF4}"/>
                </a:ext>
              </a:extLst>
            </p:cNvPr>
            <p:cNvCxnSpPr/>
            <p:nvPr/>
          </p:nvCxnSpPr>
          <p:spPr>
            <a:xfrm>
              <a:off x="6210300" y="3124200"/>
              <a:ext cx="352425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EABE8D6A-96D7-4621-9618-1F3081F87934}"/>
                </a:ext>
              </a:extLst>
            </p:cNvPr>
            <p:cNvCxnSpPr/>
            <p:nvPr/>
          </p:nvCxnSpPr>
          <p:spPr>
            <a:xfrm>
              <a:off x="6210300" y="4114800"/>
              <a:ext cx="352425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B2267B1E-7E7C-43E1-948A-852109AE9F84}"/>
                </a:ext>
              </a:extLst>
            </p:cNvPr>
            <p:cNvCxnSpPr/>
            <p:nvPr/>
          </p:nvCxnSpPr>
          <p:spPr>
            <a:xfrm>
              <a:off x="6210300" y="5105400"/>
              <a:ext cx="352425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041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089201-84C5-4C2A-B052-AB2CF5C1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643E2EE-9C08-49EF-B06F-9F10CEA03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2E4B3F-4BAE-4115-A674-97AC1323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grpSp>
        <p:nvGrpSpPr>
          <p:cNvPr id="5" name="20425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500EE6A-848A-4C1C-8192-CFC098887DD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102727"/>
            <a:ext cx="11531601" cy="5108284"/>
            <a:chOff x="660400" y="1102727"/>
            <a:chExt cx="11531601" cy="5108284"/>
          </a:xfrm>
        </p:grpSpPr>
        <p:sp>
          <p:nvSpPr>
            <p:cNvPr id="6" name="îṥḷíďê">
              <a:extLst>
                <a:ext uri="{FF2B5EF4-FFF2-40B4-BE49-F238E27FC236}">
                  <a16:creationId xmlns:a16="http://schemas.microsoft.com/office/drawing/2014/main" id="{F1E415AB-2F61-4CDC-8249-C0485719CC65}"/>
                </a:ext>
              </a:extLst>
            </p:cNvPr>
            <p:cNvSpPr/>
            <p:nvPr/>
          </p:nvSpPr>
          <p:spPr bwMode="auto">
            <a:xfrm flipH="1">
              <a:off x="3502026" y="1676401"/>
              <a:ext cx="8689975" cy="3778423"/>
            </a:xfrm>
            <a:custGeom>
              <a:avLst/>
              <a:gdLst>
                <a:gd name="T0" fmla="*/ 0 w 2776"/>
                <a:gd name="T1" fmla="*/ 1039 h 1207"/>
                <a:gd name="T2" fmla="*/ 0 w 2776"/>
                <a:gd name="T3" fmla="*/ 1207 h 1207"/>
                <a:gd name="T4" fmla="*/ 576 w 2776"/>
                <a:gd name="T5" fmla="*/ 966 h 1207"/>
                <a:gd name="T6" fmla="*/ 781 w 2776"/>
                <a:gd name="T7" fmla="*/ 1182 h 1207"/>
                <a:gd name="T8" fmla="*/ 616 w 2776"/>
                <a:gd name="T9" fmla="*/ 899 h 1207"/>
                <a:gd name="T10" fmla="*/ 1128 w 2776"/>
                <a:gd name="T11" fmla="*/ 830 h 1207"/>
                <a:gd name="T12" fmla="*/ 1467 w 2776"/>
                <a:gd name="T13" fmla="*/ 1131 h 1207"/>
                <a:gd name="T14" fmla="*/ 1240 w 2776"/>
                <a:gd name="T15" fmla="*/ 760 h 1207"/>
                <a:gd name="T16" fmla="*/ 1581 w 2776"/>
                <a:gd name="T17" fmla="*/ 600 h 1207"/>
                <a:gd name="T18" fmla="*/ 1829 w 2776"/>
                <a:gd name="T19" fmla="*/ 584 h 1207"/>
                <a:gd name="T20" fmla="*/ 1984 w 2776"/>
                <a:gd name="T21" fmla="*/ 792 h 1207"/>
                <a:gd name="T22" fmla="*/ 1800 w 2776"/>
                <a:gd name="T23" fmla="*/ 488 h 1207"/>
                <a:gd name="T24" fmla="*/ 2152 w 2776"/>
                <a:gd name="T25" fmla="*/ 398 h 1207"/>
                <a:gd name="T26" fmla="*/ 2379 w 2776"/>
                <a:gd name="T27" fmla="*/ 558 h 1207"/>
                <a:gd name="T28" fmla="*/ 2275 w 2776"/>
                <a:gd name="T29" fmla="*/ 382 h 1207"/>
                <a:gd name="T30" fmla="*/ 2488 w 2776"/>
                <a:gd name="T31" fmla="*/ 275 h 1207"/>
                <a:gd name="T32" fmla="*/ 2619 w 2776"/>
                <a:gd name="T33" fmla="*/ 254 h 1207"/>
                <a:gd name="T34" fmla="*/ 2688 w 2776"/>
                <a:gd name="T35" fmla="*/ 344 h 1207"/>
                <a:gd name="T36" fmla="*/ 2589 w 2776"/>
                <a:gd name="T37" fmla="*/ 208 h 1207"/>
                <a:gd name="T38" fmla="*/ 2776 w 2776"/>
                <a:gd name="T39" fmla="*/ 0 h 1207"/>
                <a:gd name="T40" fmla="*/ 2448 w 2776"/>
                <a:gd name="T41" fmla="*/ 246 h 1207"/>
                <a:gd name="T42" fmla="*/ 2408 w 2776"/>
                <a:gd name="T43" fmla="*/ 80 h 1207"/>
                <a:gd name="T44" fmla="*/ 2261 w 2776"/>
                <a:gd name="T45" fmla="*/ 320 h 1207"/>
                <a:gd name="T46" fmla="*/ 2029 w 2776"/>
                <a:gd name="T47" fmla="*/ 368 h 1207"/>
                <a:gd name="T48" fmla="*/ 1987 w 2776"/>
                <a:gd name="T49" fmla="*/ 104 h 1207"/>
                <a:gd name="T50" fmla="*/ 1931 w 2776"/>
                <a:gd name="T51" fmla="*/ 382 h 1207"/>
                <a:gd name="T52" fmla="*/ 1523 w 2776"/>
                <a:gd name="T53" fmla="*/ 544 h 1207"/>
                <a:gd name="T54" fmla="*/ 1424 w 2776"/>
                <a:gd name="T55" fmla="*/ 155 h 1207"/>
                <a:gd name="T56" fmla="*/ 1331 w 2776"/>
                <a:gd name="T57" fmla="*/ 635 h 1207"/>
                <a:gd name="T58" fmla="*/ 848 w 2776"/>
                <a:gd name="T59" fmla="*/ 755 h 1207"/>
                <a:gd name="T60" fmla="*/ 752 w 2776"/>
                <a:gd name="T61" fmla="*/ 235 h 1207"/>
                <a:gd name="T62" fmla="*/ 765 w 2776"/>
                <a:gd name="T63" fmla="*/ 712 h 1207"/>
                <a:gd name="T64" fmla="*/ 509 w 2776"/>
                <a:gd name="T65" fmla="*/ 822 h 1207"/>
                <a:gd name="T66" fmla="*/ 0 w 2776"/>
                <a:gd name="T67" fmla="*/ 1039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76" h="1207">
                  <a:moveTo>
                    <a:pt x="0" y="1039"/>
                  </a:moveTo>
                  <a:cubicBezTo>
                    <a:pt x="0" y="1207"/>
                    <a:pt x="0" y="1207"/>
                    <a:pt x="0" y="1207"/>
                  </a:cubicBezTo>
                  <a:cubicBezTo>
                    <a:pt x="0" y="1207"/>
                    <a:pt x="325" y="918"/>
                    <a:pt x="576" y="966"/>
                  </a:cubicBezTo>
                  <a:cubicBezTo>
                    <a:pt x="576" y="966"/>
                    <a:pt x="736" y="1011"/>
                    <a:pt x="781" y="1182"/>
                  </a:cubicBezTo>
                  <a:cubicBezTo>
                    <a:pt x="781" y="1182"/>
                    <a:pt x="795" y="1080"/>
                    <a:pt x="616" y="899"/>
                  </a:cubicBezTo>
                  <a:cubicBezTo>
                    <a:pt x="616" y="899"/>
                    <a:pt x="968" y="795"/>
                    <a:pt x="1128" y="830"/>
                  </a:cubicBezTo>
                  <a:cubicBezTo>
                    <a:pt x="1128" y="830"/>
                    <a:pt x="1331" y="835"/>
                    <a:pt x="1467" y="1131"/>
                  </a:cubicBezTo>
                  <a:cubicBezTo>
                    <a:pt x="1467" y="1131"/>
                    <a:pt x="1445" y="896"/>
                    <a:pt x="1240" y="760"/>
                  </a:cubicBezTo>
                  <a:cubicBezTo>
                    <a:pt x="1240" y="760"/>
                    <a:pt x="1448" y="670"/>
                    <a:pt x="1581" y="600"/>
                  </a:cubicBezTo>
                  <a:cubicBezTo>
                    <a:pt x="1581" y="600"/>
                    <a:pt x="1715" y="523"/>
                    <a:pt x="1829" y="584"/>
                  </a:cubicBezTo>
                  <a:cubicBezTo>
                    <a:pt x="1829" y="584"/>
                    <a:pt x="1963" y="664"/>
                    <a:pt x="1984" y="792"/>
                  </a:cubicBezTo>
                  <a:cubicBezTo>
                    <a:pt x="1984" y="792"/>
                    <a:pt x="1981" y="584"/>
                    <a:pt x="1800" y="488"/>
                  </a:cubicBezTo>
                  <a:cubicBezTo>
                    <a:pt x="1800" y="488"/>
                    <a:pt x="2077" y="403"/>
                    <a:pt x="2152" y="398"/>
                  </a:cubicBezTo>
                  <a:cubicBezTo>
                    <a:pt x="2152" y="398"/>
                    <a:pt x="2323" y="395"/>
                    <a:pt x="2379" y="558"/>
                  </a:cubicBezTo>
                  <a:cubicBezTo>
                    <a:pt x="2379" y="558"/>
                    <a:pt x="2392" y="478"/>
                    <a:pt x="2275" y="382"/>
                  </a:cubicBezTo>
                  <a:cubicBezTo>
                    <a:pt x="2275" y="382"/>
                    <a:pt x="2448" y="318"/>
                    <a:pt x="2488" y="275"/>
                  </a:cubicBezTo>
                  <a:cubicBezTo>
                    <a:pt x="2488" y="275"/>
                    <a:pt x="2544" y="208"/>
                    <a:pt x="2619" y="254"/>
                  </a:cubicBezTo>
                  <a:cubicBezTo>
                    <a:pt x="2619" y="254"/>
                    <a:pt x="2669" y="294"/>
                    <a:pt x="2688" y="344"/>
                  </a:cubicBezTo>
                  <a:cubicBezTo>
                    <a:pt x="2688" y="344"/>
                    <a:pt x="2693" y="270"/>
                    <a:pt x="2589" y="208"/>
                  </a:cubicBezTo>
                  <a:cubicBezTo>
                    <a:pt x="2776" y="0"/>
                    <a:pt x="2776" y="0"/>
                    <a:pt x="2776" y="0"/>
                  </a:cubicBezTo>
                  <a:cubicBezTo>
                    <a:pt x="2776" y="0"/>
                    <a:pt x="2507" y="222"/>
                    <a:pt x="2448" y="246"/>
                  </a:cubicBezTo>
                  <a:cubicBezTo>
                    <a:pt x="2448" y="246"/>
                    <a:pt x="2480" y="166"/>
                    <a:pt x="2408" y="80"/>
                  </a:cubicBezTo>
                  <a:cubicBezTo>
                    <a:pt x="2408" y="80"/>
                    <a:pt x="2509" y="262"/>
                    <a:pt x="2261" y="320"/>
                  </a:cubicBezTo>
                  <a:cubicBezTo>
                    <a:pt x="2261" y="320"/>
                    <a:pt x="2072" y="358"/>
                    <a:pt x="2029" y="368"/>
                  </a:cubicBezTo>
                  <a:cubicBezTo>
                    <a:pt x="2029" y="368"/>
                    <a:pt x="2072" y="232"/>
                    <a:pt x="1987" y="104"/>
                  </a:cubicBezTo>
                  <a:cubicBezTo>
                    <a:pt x="1987" y="104"/>
                    <a:pt x="2064" y="294"/>
                    <a:pt x="1931" y="382"/>
                  </a:cubicBezTo>
                  <a:cubicBezTo>
                    <a:pt x="1931" y="382"/>
                    <a:pt x="1696" y="406"/>
                    <a:pt x="1523" y="544"/>
                  </a:cubicBezTo>
                  <a:cubicBezTo>
                    <a:pt x="1523" y="544"/>
                    <a:pt x="1539" y="235"/>
                    <a:pt x="1424" y="155"/>
                  </a:cubicBezTo>
                  <a:cubicBezTo>
                    <a:pt x="1424" y="155"/>
                    <a:pt x="1573" y="486"/>
                    <a:pt x="1331" y="635"/>
                  </a:cubicBezTo>
                  <a:cubicBezTo>
                    <a:pt x="1331" y="635"/>
                    <a:pt x="992" y="715"/>
                    <a:pt x="848" y="755"/>
                  </a:cubicBezTo>
                  <a:cubicBezTo>
                    <a:pt x="848" y="755"/>
                    <a:pt x="949" y="448"/>
                    <a:pt x="752" y="235"/>
                  </a:cubicBezTo>
                  <a:cubicBezTo>
                    <a:pt x="752" y="235"/>
                    <a:pt x="893" y="464"/>
                    <a:pt x="765" y="712"/>
                  </a:cubicBezTo>
                  <a:cubicBezTo>
                    <a:pt x="765" y="712"/>
                    <a:pt x="723" y="808"/>
                    <a:pt x="509" y="822"/>
                  </a:cubicBezTo>
                  <a:cubicBezTo>
                    <a:pt x="509" y="822"/>
                    <a:pt x="181" y="894"/>
                    <a:pt x="0" y="103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7" name="íslïḍe">
              <a:extLst>
                <a:ext uri="{FF2B5EF4-FFF2-40B4-BE49-F238E27FC236}">
                  <a16:creationId xmlns:a16="http://schemas.microsoft.com/office/drawing/2014/main" id="{17177F75-B078-400C-8AAF-1CA0B3AF8CD3}"/>
                </a:ext>
              </a:extLst>
            </p:cNvPr>
            <p:cNvSpPr/>
            <p:nvPr/>
          </p:nvSpPr>
          <p:spPr bwMode="auto">
            <a:xfrm rot="1375354">
              <a:off x="5733599" y="1102727"/>
              <a:ext cx="694972" cy="1220565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id-ID"/>
            </a:p>
          </p:txBody>
        </p:sp>
        <p:sp>
          <p:nvSpPr>
            <p:cNvPr id="8" name="i$1ïḋê">
              <a:extLst>
                <a:ext uri="{FF2B5EF4-FFF2-40B4-BE49-F238E27FC236}">
                  <a16:creationId xmlns:a16="http://schemas.microsoft.com/office/drawing/2014/main" id="{0E8526BA-5EA9-46C3-A2E0-42ABA4C620FB}"/>
                </a:ext>
              </a:extLst>
            </p:cNvPr>
            <p:cNvSpPr/>
            <p:nvPr/>
          </p:nvSpPr>
          <p:spPr bwMode="auto">
            <a:xfrm rot="12600000">
              <a:off x="3338129" y="2482546"/>
              <a:ext cx="553547" cy="972183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id-ID"/>
            </a:p>
          </p:txBody>
        </p:sp>
        <p:sp>
          <p:nvSpPr>
            <p:cNvPr id="9" name="ïṥļîďè">
              <a:extLst>
                <a:ext uri="{FF2B5EF4-FFF2-40B4-BE49-F238E27FC236}">
                  <a16:creationId xmlns:a16="http://schemas.microsoft.com/office/drawing/2014/main" id="{EC9C00F1-AED0-4826-9B29-8B491924046F}"/>
                </a:ext>
              </a:extLst>
            </p:cNvPr>
            <p:cNvSpPr/>
            <p:nvPr/>
          </p:nvSpPr>
          <p:spPr bwMode="auto">
            <a:xfrm rot="12366221">
              <a:off x="5509803" y="3661483"/>
              <a:ext cx="735061" cy="1290972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id-ID"/>
            </a:p>
          </p:txBody>
        </p:sp>
        <p:sp>
          <p:nvSpPr>
            <p:cNvPr id="10" name="îṥľidê">
              <a:extLst>
                <a:ext uri="{FF2B5EF4-FFF2-40B4-BE49-F238E27FC236}">
                  <a16:creationId xmlns:a16="http://schemas.microsoft.com/office/drawing/2014/main" id="{54BD6154-7113-4E76-8756-7BBAFF0E6A12}"/>
                </a:ext>
              </a:extLst>
            </p:cNvPr>
            <p:cNvSpPr/>
            <p:nvPr/>
          </p:nvSpPr>
          <p:spPr bwMode="auto">
            <a:xfrm rot="12600000">
              <a:off x="6966254" y="4698635"/>
              <a:ext cx="861125" cy="1512376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id-ID"/>
            </a:p>
          </p:txBody>
        </p:sp>
        <p:sp>
          <p:nvSpPr>
            <p:cNvPr id="11" name="íś1iḋe">
              <a:extLst>
                <a:ext uri="{FF2B5EF4-FFF2-40B4-BE49-F238E27FC236}">
                  <a16:creationId xmlns:a16="http://schemas.microsoft.com/office/drawing/2014/main" id="{4B08E3DE-0A6C-4E1A-A69D-4B1E0D1701E3}"/>
                </a:ext>
              </a:extLst>
            </p:cNvPr>
            <p:cNvSpPr/>
            <p:nvPr/>
          </p:nvSpPr>
          <p:spPr bwMode="auto">
            <a:xfrm rot="1800000">
              <a:off x="9584764" y="1342288"/>
              <a:ext cx="861125" cy="1512376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id-ID"/>
            </a:p>
          </p:txBody>
        </p:sp>
        <p:grpSp>
          <p:nvGrpSpPr>
            <p:cNvPr id="12" name="îśḻïḓé">
              <a:extLst>
                <a:ext uri="{FF2B5EF4-FFF2-40B4-BE49-F238E27FC236}">
                  <a16:creationId xmlns:a16="http://schemas.microsoft.com/office/drawing/2014/main" id="{6C867680-016D-4538-A1DD-7365503F26B2}"/>
                </a:ext>
              </a:extLst>
            </p:cNvPr>
            <p:cNvGrpSpPr/>
            <p:nvPr/>
          </p:nvGrpSpPr>
          <p:grpSpPr>
            <a:xfrm>
              <a:off x="660400" y="2315691"/>
              <a:ext cx="2575277" cy="1308761"/>
              <a:chOff x="7761000" y="2989360"/>
              <a:chExt cx="3759488" cy="1308761"/>
            </a:xfrm>
          </p:grpSpPr>
          <p:sp>
            <p:nvSpPr>
              <p:cNvPr id="32" name="iṧļíḍè">
                <a:extLst>
                  <a:ext uri="{FF2B5EF4-FFF2-40B4-BE49-F238E27FC236}">
                    <a16:creationId xmlns:a16="http://schemas.microsoft.com/office/drawing/2014/main" id="{31FF9E10-2E50-4C35-8D6A-CD2C4399430A}"/>
                  </a:ext>
                </a:extLst>
              </p:cNvPr>
              <p:cNvSpPr txBox="1"/>
              <p:nvPr/>
            </p:nvSpPr>
            <p:spPr bwMode="auto">
              <a:xfrm>
                <a:off x="7761000" y="2989360"/>
                <a:ext cx="375948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  <p:sp>
            <p:nvSpPr>
              <p:cNvPr id="33" name="işḻïďè">
                <a:extLst>
                  <a:ext uri="{FF2B5EF4-FFF2-40B4-BE49-F238E27FC236}">
                    <a16:creationId xmlns:a16="http://schemas.microsoft.com/office/drawing/2014/main" id="{6987B6D3-A240-4E55-9F01-F769AF3DBEB8}"/>
                  </a:ext>
                </a:extLst>
              </p:cNvPr>
              <p:cNvSpPr/>
              <p:nvPr/>
            </p:nvSpPr>
            <p:spPr bwMode="auto">
              <a:xfrm>
                <a:off x="7761000" y="3431166"/>
                <a:ext cx="3759488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13" name="îŝḻïḑe">
              <a:extLst>
                <a:ext uri="{FF2B5EF4-FFF2-40B4-BE49-F238E27FC236}">
                  <a16:creationId xmlns:a16="http://schemas.microsoft.com/office/drawing/2014/main" id="{1771D8A8-FD4E-440E-9B68-A853F6CC5447}"/>
                </a:ext>
              </a:extLst>
            </p:cNvPr>
            <p:cNvGrpSpPr/>
            <p:nvPr/>
          </p:nvGrpSpPr>
          <p:grpSpPr>
            <a:xfrm>
              <a:off x="660400" y="3776809"/>
              <a:ext cx="3748702" cy="1102467"/>
              <a:chOff x="741817" y="3837027"/>
              <a:chExt cx="3748702" cy="1102467"/>
            </a:xfrm>
          </p:grpSpPr>
          <p:sp>
            <p:nvSpPr>
              <p:cNvPr id="30" name="iś1ïḋè">
                <a:extLst>
                  <a:ext uri="{FF2B5EF4-FFF2-40B4-BE49-F238E27FC236}">
                    <a16:creationId xmlns:a16="http://schemas.microsoft.com/office/drawing/2014/main" id="{31FF9E10-2E50-4C35-8D6A-CD2C4399430A}"/>
                  </a:ext>
                </a:extLst>
              </p:cNvPr>
              <p:cNvSpPr txBox="1"/>
              <p:nvPr/>
            </p:nvSpPr>
            <p:spPr bwMode="auto">
              <a:xfrm>
                <a:off x="741817" y="3837027"/>
                <a:ext cx="374870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  <p:sp>
            <p:nvSpPr>
              <p:cNvPr id="31" name="îSļíďè">
                <a:extLst>
                  <a:ext uri="{FF2B5EF4-FFF2-40B4-BE49-F238E27FC236}">
                    <a16:creationId xmlns:a16="http://schemas.microsoft.com/office/drawing/2014/main" id="{6987B6D3-A240-4E55-9F01-F769AF3DBEB8}"/>
                  </a:ext>
                </a:extLst>
              </p:cNvPr>
              <p:cNvSpPr/>
              <p:nvPr/>
            </p:nvSpPr>
            <p:spPr bwMode="auto">
              <a:xfrm>
                <a:off x="741817" y="4278833"/>
                <a:ext cx="3748702" cy="6606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14" name="i$1íḓé">
              <a:extLst>
                <a:ext uri="{FF2B5EF4-FFF2-40B4-BE49-F238E27FC236}">
                  <a16:creationId xmlns:a16="http://schemas.microsoft.com/office/drawing/2014/main" id="{81A1348D-AFBB-4A29-92A6-DA9E31D60CFA}"/>
                </a:ext>
              </a:extLst>
            </p:cNvPr>
            <p:cNvGrpSpPr/>
            <p:nvPr/>
          </p:nvGrpSpPr>
          <p:grpSpPr>
            <a:xfrm>
              <a:off x="660400" y="5031633"/>
              <a:ext cx="4862942" cy="1102467"/>
              <a:chOff x="660400" y="4800442"/>
              <a:chExt cx="4862942" cy="1102467"/>
            </a:xfrm>
          </p:grpSpPr>
          <p:sp>
            <p:nvSpPr>
              <p:cNvPr id="28" name="íś1íḑe">
                <a:extLst>
                  <a:ext uri="{FF2B5EF4-FFF2-40B4-BE49-F238E27FC236}">
                    <a16:creationId xmlns:a16="http://schemas.microsoft.com/office/drawing/2014/main" id="{31FF9E10-2E50-4C35-8D6A-CD2C4399430A}"/>
                  </a:ext>
                </a:extLst>
              </p:cNvPr>
              <p:cNvSpPr txBox="1"/>
              <p:nvPr/>
            </p:nvSpPr>
            <p:spPr bwMode="auto">
              <a:xfrm>
                <a:off x="660400" y="4800442"/>
                <a:ext cx="486294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  <p:sp>
            <p:nvSpPr>
              <p:cNvPr id="29" name="ï$ḻïḑè">
                <a:extLst>
                  <a:ext uri="{FF2B5EF4-FFF2-40B4-BE49-F238E27FC236}">
                    <a16:creationId xmlns:a16="http://schemas.microsoft.com/office/drawing/2014/main" id="{6987B6D3-A240-4E55-9F01-F769AF3DBEB8}"/>
                  </a:ext>
                </a:extLst>
              </p:cNvPr>
              <p:cNvSpPr/>
              <p:nvPr/>
            </p:nvSpPr>
            <p:spPr bwMode="auto">
              <a:xfrm>
                <a:off x="660400" y="5242248"/>
                <a:ext cx="4862942" cy="6606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15" name="îs1îḋè">
              <a:extLst>
                <a:ext uri="{FF2B5EF4-FFF2-40B4-BE49-F238E27FC236}">
                  <a16:creationId xmlns:a16="http://schemas.microsoft.com/office/drawing/2014/main" id="{D3D3496F-1345-4B3E-9FCC-FDFA28716F9C}"/>
                </a:ext>
              </a:extLst>
            </p:cNvPr>
            <p:cNvGrpSpPr/>
            <p:nvPr/>
          </p:nvGrpSpPr>
          <p:grpSpPr>
            <a:xfrm>
              <a:off x="6494560" y="1130300"/>
              <a:ext cx="1671335" cy="1134131"/>
              <a:chOff x="6476454" y="542270"/>
              <a:chExt cx="1671335" cy="1134131"/>
            </a:xfrm>
          </p:grpSpPr>
          <p:sp>
            <p:nvSpPr>
              <p:cNvPr id="26" name="íṣ1iḍe">
                <a:extLst>
                  <a:ext uri="{FF2B5EF4-FFF2-40B4-BE49-F238E27FC236}">
                    <a16:creationId xmlns:a16="http://schemas.microsoft.com/office/drawing/2014/main" id="{4CBDD7A0-B307-459A-9F2B-5FB542BF1AAB}"/>
                  </a:ext>
                </a:extLst>
              </p:cNvPr>
              <p:cNvSpPr/>
              <p:nvPr/>
            </p:nvSpPr>
            <p:spPr bwMode="auto">
              <a:xfrm>
                <a:off x="6476454" y="984074"/>
                <a:ext cx="1671334" cy="692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  <p:sp>
            <p:nvSpPr>
              <p:cNvPr id="27" name="îṧļiḋê">
                <a:extLst>
                  <a:ext uri="{FF2B5EF4-FFF2-40B4-BE49-F238E27FC236}">
                    <a16:creationId xmlns:a16="http://schemas.microsoft.com/office/drawing/2014/main" id="{19D18230-0F02-4BEF-B95E-7D2369037861}"/>
                  </a:ext>
                </a:extLst>
              </p:cNvPr>
              <p:cNvSpPr txBox="1"/>
              <p:nvPr/>
            </p:nvSpPr>
            <p:spPr bwMode="auto">
              <a:xfrm>
                <a:off x="6476454" y="542270"/>
                <a:ext cx="167133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16" name="iś1iḓê">
              <a:extLst>
                <a:ext uri="{FF2B5EF4-FFF2-40B4-BE49-F238E27FC236}">
                  <a16:creationId xmlns:a16="http://schemas.microsoft.com/office/drawing/2014/main" id="{53721A2B-824E-4C26-8969-500E1D36EAD2}"/>
                </a:ext>
              </a:extLst>
            </p:cNvPr>
            <p:cNvGrpSpPr/>
            <p:nvPr/>
          </p:nvGrpSpPr>
          <p:grpSpPr>
            <a:xfrm>
              <a:off x="9847565" y="2763594"/>
              <a:ext cx="1671335" cy="1134131"/>
              <a:chOff x="9847565" y="2763594"/>
              <a:chExt cx="1671335" cy="1134131"/>
            </a:xfrm>
          </p:grpSpPr>
          <p:sp>
            <p:nvSpPr>
              <p:cNvPr id="24" name="ïṩ1ïḋe">
                <a:extLst>
                  <a:ext uri="{FF2B5EF4-FFF2-40B4-BE49-F238E27FC236}">
                    <a16:creationId xmlns:a16="http://schemas.microsoft.com/office/drawing/2014/main" id="{4CBDD7A0-B307-459A-9F2B-5FB542BF1AAB}"/>
                  </a:ext>
                </a:extLst>
              </p:cNvPr>
              <p:cNvSpPr/>
              <p:nvPr/>
            </p:nvSpPr>
            <p:spPr bwMode="auto">
              <a:xfrm>
                <a:off x="9847565" y="3205398"/>
                <a:ext cx="1671334" cy="692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  <p:sp>
            <p:nvSpPr>
              <p:cNvPr id="25" name="îšḻiḓe">
                <a:extLst>
                  <a:ext uri="{FF2B5EF4-FFF2-40B4-BE49-F238E27FC236}">
                    <a16:creationId xmlns:a16="http://schemas.microsoft.com/office/drawing/2014/main" id="{19D18230-0F02-4BEF-B95E-7D2369037861}"/>
                  </a:ext>
                </a:extLst>
              </p:cNvPr>
              <p:cNvSpPr txBox="1"/>
              <p:nvPr/>
            </p:nvSpPr>
            <p:spPr bwMode="auto">
              <a:xfrm>
                <a:off x="9847565" y="2763594"/>
                <a:ext cx="167133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sp>
          <p:nvSpPr>
            <p:cNvPr id="17" name="íŝľïďé">
              <a:extLst>
                <a:ext uri="{FF2B5EF4-FFF2-40B4-BE49-F238E27FC236}">
                  <a16:creationId xmlns:a16="http://schemas.microsoft.com/office/drawing/2014/main" id="{33D1B219-4FB6-46F4-8D8B-3EB75BE3D7E9}"/>
                </a:ext>
              </a:extLst>
            </p:cNvPr>
            <p:cNvSpPr/>
            <p:nvPr/>
          </p:nvSpPr>
          <p:spPr>
            <a:xfrm>
              <a:off x="7172665" y="5259152"/>
              <a:ext cx="448302" cy="391342"/>
            </a:xfrm>
            <a:custGeom>
              <a:avLst/>
              <a:gdLst>
                <a:gd name="connsiteX0" fmla="*/ 424975 w 608697"/>
                <a:gd name="connsiteY0" fmla="*/ 168488 h 531358"/>
                <a:gd name="connsiteX1" fmla="*/ 387604 w 608697"/>
                <a:gd name="connsiteY1" fmla="*/ 205806 h 531358"/>
                <a:gd name="connsiteX2" fmla="*/ 424975 w 608697"/>
                <a:gd name="connsiteY2" fmla="*/ 243124 h 531358"/>
                <a:gd name="connsiteX3" fmla="*/ 462346 w 608697"/>
                <a:gd name="connsiteY3" fmla="*/ 205806 h 531358"/>
                <a:gd name="connsiteX4" fmla="*/ 424975 w 608697"/>
                <a:gd name="connsiteY4" fmla="*/ 168488 h 531358"/>
                <a:gd name="connsiteX5" fmla="*/ 287947 w 608697"/>
                <a:gd name="connsiteY5" fmla="*/ 168488 h 531358"/>
                <a:gd name="connsiteX6" fmla="*/ 250576 w 608697"/>
                <a:gd name="connsiteY6" fmla="*/ 205806 h 531358"/>
                <a:gd name="connsiteX7" fmla="*/ 287947 w 608697"/>
                <a:gd name="connsiteY7" fmla="*/ 243124 h 531358"/>
                <a:gd name="connsiteX8" fmla="*/ 325318 w 608697"/>
                <a:gd name="connsiteY8" fmla="*/ 205806 h 531358"/>
                <a:gd name="connsiteX9" fmla="*/ 287947 w 608697"/>
                <a:gd name="connsiteY9" fmla="*/ 168488 h 531358"/>
                <a:gd name="connsiteX10" fmla="*/ 102356 w 608697"/>
                <a:gd name="connsiteY10" fmla="*/ 121231 h 531358"/>
                <a:gd name="connsiteX11" fmla="*/ 98850 w 608697"/>
                <a:gd name="connsiteY11" fmla="*/ 127711 h 531358"/>
                <a:gd name="connsiteX12" fmla="*/ 76842 w 608697"/>
                <a:gd name="connsiteY12" fmla="*/ 217990 h 531358"/>
                <a:gd name="connsiteX13" fmla="*/ 98850 w 608697"/>
                <a:gd name="connsiteY13" fmla="*/ 308194 h 531358"/>
                <a:gd name="connsiteX14" fmla="*/ 157488 w 608697"/>
                <a:gd name="connsiteY14" fmla="*/ 380223 h 531358"/>
                <a:gd name="connsiteX15" fmla="*/ 344668 w 608697"/>
                <a:gd name="connsiteY15" fmla="*/ 444729 h 531358"/>
                <a:gd name="connsiteX16" fmla="*/ 370257 w 608697"/>
                <a:gd name="connsiteY16" fmla="*/ 443687 h 531358"/>
                <a:gd name="connsiteX17" fmla="*/ 236717 w 608697"/>
                <a:gd name="connsiteY17" fmla="*/ 477876 h 531358"/>
                <a:gd name="connsiteX18" fmla="*/ 198072 w 608697"/>
                <a:gd name="connsiteY18" fmla="*/ 475344 h 531358"/>
                <a:gd name="connsiteX19" fmla="*/ 82437 w 608697"/>
                <a:gd name="connsiteY19" fmla="*/ 531284 h 531358"/>
                <a:gd name="connsiteX20" fmla="*/ 81542 w 608697"/>
                <a:gd name="connsiteY20" fmla="*/ 531358 h 531358"/>
                <a:gd name="connsiteX21" fmla="*/ 75051 w 608697"/>
                <a:gd name="connsiteY21" fmla="*/ 527857 h 531358"/>
                <a:gd name="connsiteX22" fmla="*/ 74753 w 608697"/>
                <a:gd name="connsiteY22" fmla="*/ 519738 h 531358"/>
                <a:gd name="connsiteX23" fmla="*/ 88778 w 608697"/>
                <a:gd name="connsiteY23" fmla="*/ 435046 h 531358"/>
                <a:gd name="connsiteX24" fmla="*/ 0 w 608697"/>
                <a:gd name="connsiteY24" fmla="*/ 282198 h 531358"/>
                <a:gd name="connsiteX25" fmla="*/ 102356 w 608697"/>
                <a:gd name="connsiteY25" fmla="*/ 121231 h 531358"/>
                <a:gd name="connsiteX26" fmla="*/ 356424 w 608697"/>
                <a:gd name="connsiteY26" fmla="*/ 0 h 531358"/>
                <a:gd name="connsiteX27" fmla="*/ 608697 w 608697"/>
                <a:gd name="connsiteY27" fmla="*/ 211244 h 531358"/>
                <a:gd name="connsiteX28" fmla="*/ 518290 w 608697"/>
                <a:gd name="connsiteY28" fmla="*/ 373401 h 531358"/>
                <a:gd name="connsiteX29" fmla="*/ 531941 w 608697"/>
                <a:gd name="connsiteY29" fmla="*/ 441109 h 531358"/>
                <a:gd name="connsiteX30" fmla="*/ 531120 w 608697"/>
                <a:gd name="connsiteY30" fmla="*/ 465391 h 531358"/>
                <a:gd name="connsiteX31" fmla="*/ 511577 w 608697"/>
                <a:gd name="connsiteY31" fmla="*/ 475894 h 531358"/>
                <a:gd name="connsiteX32" fmla="*/ 509041 w 608697"/>
                <a:gd name="connsiteY32" fmla="*/ 475745 h 531358"/>
                <a:gd name="connsiteX33" fmla="*/ 391408 w 608697"/>
                <a:gd name="connsiteY33" fmla="*/ 420476 h 531358"/>
                <a:gd name="connsiteX34" fmla="*/ 356424 w 608697"/>
                <a:gd name="connsiteY34" fmla="*/ 422487 h 531358"/>
                <a:gd name="connsiteX35" fmla="*/ 104225 w 608697"/>
                <a:gd name="connsiteY35" fmla="*/ 211244 h 531358"/>
                <a:gd name="connsiteX36" fmla="*/ 356424 w 608697"/>
                <a:gd name="connsiteY36" fmla="*/ 0 h 53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8697" h="531358">
                  <a:moveTo>
                    <a:pt x="424975" y="168488"/>
                  </a:moveTo>
                  <a:cubicBezTo>
                    <a:pt x="404312" y="168488"/>
                    <a:pt x="387604" y="185248"/>
                    <a:pt x="387604" y="205806"/>
                  </a:cubicBezTo>
                  <a:cubicBezTo>
                    <a:pt x="387604" y="226439"/>
                    <a:pt x="404312" y="243124"/>
                    <a:pt x="424975" y="243124"/>
                  </a:cubicBezTo>
                  <a:cubicBezTo>
                    <a:pt x="445562" y="243124"/>
                    <a:pt x="462346" y="226439"/>
                    <a:pt x="462346" y="205806"/>
                  </a:cubicBezTo>
                  <a:cubicBezTo>
                    <a:pt x="462346" y="185248"/>
                    <a:pt x="445637" y="168488"/>
                    <a:pt x="424975" y="168488"/>
                  </a:cubicBezTo>
                  <a:close/>
                  <a:moveTo>
                    <a:pt x="287947" y="168488"/>
                  </a:moveTo>
                  <a:cubicBezTo>
                    <a:pt x="267285" y="168488"/>
                    <a:pt x="250576" y="185248"/>
                    <a:pt x="250576" y="205806"/>
                  </a:cubicBezTo>
                  <a:cubicBezTo>
                    <a:pt x="250576" y="226439"/>
                    <a:pt x="267285" y="243124"/>
                    <a:pt x="287947" y="243124"/>
                  </a:cubicBezTo>
                  <a:cubicBezTo>
                    <a:pt x="308610" y="243124"/>
                    <a:pt x="325318" y="226439"/>
                    <a:pt x="325318" y="205806"/>
                  </a:cubicBezTo>
                  <a:cubicBezTo>
                    <a:pt x="325318" y="185248"/>
                    <a:pt x="308610" y="168488"/>
                    <a:pt x="287947" y="168488"/>
                  </a:cubicBezTo>
                  <a:close/>
                  <a:moveTo>
                    <a:pt x="102356" y="121231"/>
                  </a:moveTo>
                  <a:cubicBezTo>
                    <a:pt x="101162" y="123317"/>
                    <a:pt x="99969" y="125477"/>
                    <a:pt x="98850" y="127711"/>
                  </a:cubicBezTo>
                  <a:cubicBezTo>
                    <a:pt x="84227" y="156240"/>
                    <a:pt x="76842" y="186631"/>
                    <a:pt x="76842" y="217990"/>
                  </a:cubicBezTo>
                  <a:cubicBezTo>
                    <a:pt x="76842" y="249275"/>
                    <a:pt x="84227" y="279666"/>
                    <a:pt x="98850" y="308194"/>
                  </a:cubicBezTo>
                  <a:cubicBezTo>
                    <a:pt x="112726" y="335308"/>
                    <a:pt x="132496" y="359516"/>
                    <a:pt x="157488" y="380223"/>
                  </a:cubicBezTo>
                  <a:cubicBezTo>
                    <a:pt x="207845" y="421787"/>
                    <a:pt x="274317" y="444729"/>
                    <a:pt x="344668" y="444729"/>
                  </a:cubicBezTo>
                  <a:cubicBezTo>
                    <a:pt x="353173" y="444729"/>
                    <a:pt x="361752" y="444357"/>
                    <a:pt x="370257" y="443687"/>
                  </a:cubicBezTo>
                  <a:cubicBezTo>
                    <a:pt x="332209" y="465288"/>
                    <a:pt x="286254" y="477876"/>
                    <a:pt x="236717" y="477876"/>
                  </a:cubicBezTo>
                  <a:cubicBezTo>
                    <a:pt x="223736" y="477876"/>
                    <a:pt x="210755" y="477057"/>
                    <a:pt x="198072" y="475344"/>
                  </a:cubicBezTo>
                  <a:cubicBezTo>
                    <a:pt x="160397" y="499478"/>
                    <a:pt x="110637" y="528155"/>
                    <a:pt x="82437" y="531284"/>
                  </a:cubicBezTo>
                  <a:cubicBezTo>
                    <a:pt x="82138" y="531358"/>
                    <a:pt x="81840" y="531358"/>
                    <a:pt x="81542" y="531358"/>
                  </a:cubicBezTo>
                  <a:cubicBezTo>
                    <a:pt x="78930" y="531358"/>
                    <a:pt x="76469" y="530017"/>
                    <a:pt x="75051" y="527857"/>
                  </a:cubicBezTo>
                  <a:cubicBezTo>
                    <a:pt x="73410" y="525399"/>
                    <a:pt x="73335" y="522271"/>
                    <a:pt x="74753" y="519738"/>
                  </a:cubicBezTo>
                  <a:cubicBezTo>
                    <a:pt x="75051" y="519291"/>
                    <a:pt x="99223" y="476014"/>
                    <a:pt x="88778" y="435046"/>
                  </a:cubicBezTo>
                  <a:cubicBezTo>
                    <a:pt x="32303" y="397653"/>
                    <a:pt x="0" y="342160"/>
                    <a:pt x="0" y="282198"/>
                  </a:cubicBezTo>
                  <a:cubicBezTo>
                    <a:pt x="0" y="215532"/>
                    <a:pt x="40584" y="156538"/>
                    <a:pt x="102356" y="121231"/>
                  </a:cubicBezTo>
                  <a:close/>
                  <a:moveTo>
                    <a:pt x="356424" y="0"/>
                  </a:moveTo>
                  <a:cubicBezTo>
                    <a:pt x="495540" y="0"/>
                    <a:pt x="608697" y="94747"/>
                    <a:pt x="608697" y="211244"/>
                  </a:cubicBezTo>
                  <a:cubicBezTo>
                    <a:pt x="608697" y="274408"/>
                    <a:pt x="575802" y="333178"/>
                    <a:pt x="518290" y="373401"/>
                  </a:cubicBezTo>
                  <a:cubicBezTo>
                    <a:pt x="512845" y="406324"/>
                    <a:pt x="531717" y="440811"/>
                    <a:pt x="531941" y="441109"/>
                  </a:cubicBezTo>
                  <a:cubicBezTo>
                    <a:pt x="536267" y="448781"/>
                    <a:pt x="535969" y="458092"/>
                    <a:pt x="531120" y="465391"/>
                  </a:cubicBezTo>
                  <a:cubicBezTo>
                    <a:pt x="526794" y="472021"/>
                    <a:pt x="519484" y="475894"/>
                    <a:pt x="511577" y="475894"/>
                  </a:cubicBezTo>
                  <a:cubicBezTo>
                    <a:pt x="510756" y="475894"/>
                    <a:pt x="509936" y="475894"/>
                    <a:pt x="509041" y="475745"/>
                  </a:cubicBezTo>
                  <a:cubicBezTo>
                    <a:pt x="484574" y="473064"/>
                    <a:pt x="444966" y="454442"/>
                    <a:pt x="391408" y="420476"/>
                  </a:cubicBezTo>
                  <a:cubicBezTo>
                    <a:pt x="379920" y="421817"/>
                    <a:pt x="368135" y="422487"/>
                    <a:pt x="356424" y="422487"/>
                  </a:cubicBezTo>
                  <a:cubicBezTo>
                    <a:pt x="217382" y="422487"/>
                    <a:pt x="104225" y="327741"/>
                    <a:pt x="104225" y="211244"/>
                  </a:cubicBezTo>
                  <a:cubicBezTo>
                    <a:pt x="104225" y="94747"/>
                    <a:pt x="217382" y="0"/>
                    <a:pt x="3564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200" kern="1200"/>
            </a:p>
          </p:txBody>
        </p:sp>
        <p:sp>
          <p:nvSpPr>
            <p:cNvPr id="18" name="ísļîḍé">
              <a:extLst>
                <a:ext uri="{FF2B5EF4-FFF2-40B4-BE49-F238E27FC236}">
                  <a16:creationId xmlns:a16="http://schemas.microsoft.com/office/drawing/2014/main" id="{993C4892-5B15-4322-9A07-A874FEF2142E}"/>
                </a:ext>
              </a:extLst>
            </p:cNvPr>
            <p:cNvSpPr/>
            <p:nvPr/>
          </p:nvSpPr>
          <p:spPr>
            <a:xfrm>
              <a:off x="9793072" y="1897372"/>
              <a:ext cx="444508" cy="402208"/>
            </a:xfrm>
            <a:custGeom>
              <a:avLst/>
              <a:gdLst>
                <a:gd name="connsiteX0" fmla="*/ 407586 w 606580"/>
                <a:gd name="connsiteY0" fmla="*/ 252695 h 548858"/>
                <a:gd name="connsiteX1" fmla="*/ 502285 w 606580"/>
                <a:gd name="connsiteY1" fmla="*/ 252695 h 548858"/>
                <a:gd name="connsiteX2" fmla="*/ 502285 w 606580"/>
                <a:gd name="connsiteY2" fmla="*/ 346759 h 548858"/>
                <a:gd name="connsiteX3" fmla="*/ 407586 w 606580"/>
                <a:gd name="connsiteY3" fmla="*/ 346759 h 548858"/>
                <a:gd name="connsiteX4" fmla="*/ 104296 w 606580"/>
                <a:gd name="connsiteY4" fmla="*/ 205698 h 548858"/>
                <a:gd name="connsiteX5" fmla="*/ 199065 w 606580"/>
                <a:gd name="connsiteY5" fmla="*/ 205698 h 548858"/>
                <a:gd name="connsiteX6" fmla="*/ 199065 w 606580"/>
                <a:gd name="connsiteY6" fmla="*/ 346758 h 548858"/>
                <a:gd name="connsiteX7" fmla="*/ 104296 w 606580"/>
                <a:gd name="connsiteY7" fmla="*/ 346758 h 548858"/>
                <a:gd name="connsiteX8" fmla="*/ 255870 w 606580"/>
                <a:gd name="connsiteY8" fmla="*/ 96040 h 548858"/>
                <a:gd name="connsiteX9" fmla="*/ 350710 w 606580"/>
                <a:gd name="connsiteY9" fmla="*/ 96040 h 548858"/>
                <a:gd name="connsiteX10" fmla="*/ 350710 w 606580"/>
                <a:gd name="connsiteY10" fmla="*/ 346759 h 548858"/>
                <a:gd name="connsiteX11" fmla="*/ 255870 w 606580"/>
                <a:gd name="connsiteY11" fmla="*/ 346759 h 548858"/>
                <a:gd name="connsiteX12" fmla="*/ 37882 w 606580"/>
                <a:gd name="connsiteY12" fmla="*/ 37913 h 548858"/>
                <a:gd name="connsiteX13" fmla="*/ 37882 w 606580"/>
                <a:gd name="connsiteY13" fmla="*/ 405363 h 548858"/>
                <a:gd name="connsiteX14" fmla="*/ 568698 w 606580"/>
                <a:gd name="connsiteY14" fmla="*/ 405363 h 548858"/>
                <a:gd name="connsiteX15" fmla="*/ 568698 w 606580"/>
                <a:gd name="connsiteY15" fmla="*/ 37913 h 548858"/>
                <a:gd name="connsiteX16" fmla="*/ 18941 w 606580"/>
                <a:gd name="connsiteY16" fmla="*/ 0 h 548858"/>
                <a:gd name="connsiteX17" fmla="*/ 587639 w 606580"/>
                <a:gd name="connsiteY17" fmla="*/ 0 h 548858"/>
                <a:gd name="connsiteX18" fmla="*/ 606580 w 606580"/>
                <a:gd name="connsiteY18" fmla="*/ 18910 h 548858"/>
                <a:gd name="connsiteX19" fmla="*/ 606580 w 606580"/>
                <a:gd name="connsiteY19" fmla="*/ 424274 h 548858"/>
                <a:gd name="connsiteX20" fmla="*/ 587639 w 606580"/>
                <a:gd name="connsiteY20" fmla="*/ 443184 h 548858"/>
                <a:gd name="connsiteX21" fmla="*/ 322278 w 606580"/>
                <a:gd name="connsiteY21" fmla="*/ 443184 h 548858"/>
                <a:gd name="connsiteX22" fmla="*/ 322278 w 606580"/>
                <a:gd name="connsiteY22" fmla="*/ 511038 h 548858"/>
                <a:gd name="connsiteX23" fmla="*/ 450223 w 606580"/>
                <a:gd name="connsiteY23" fmla="*/ 511038 h 548858"/>
                <a:gd name="connsiteX24" fmla="*/ 450223 w 606580"/>
                <a:gd name="connsiteY24" fmla="*/ 548858 h 548858"/>
                <a:gd name="connsiteX25" fmla="*/ 156357 w 606580"/>
                <a:gd name="connsiteY25" fmla="*/ 548858 h 548858"/>
                <a:gd name="connsiteX26" fmla="*/ 156357 w 606580"/>
                <a:gd name="connsiteY26" fmla="*/ 511038 h 548858"/>
                <a:gd name="connsiteX27" fmla="*/ 284302 w 606580"/>
                <a:gd name="connsiteY27" fmla="*/ 511038 h 548858"/>
                <a:gd name="connsiteX28" fmla="*/ 284302 w 606580"/>
                <a:gd name="connsiteY28" fmla="*/ 443184 h 548858"/>
                <a:gd name="connsiteX29" fmla="*/ 18941 w 606580"/>
                <a:gd name="connsiteY29" fmla="*/ 443184 h 548858"/>
                <a:gd name="connsiteX30" fmla="*/ 0 w 606580"/>
                <a:gd name="connsiteY30" fmla="*/ 424274 h 548858"/>
                <a:gd name="connsiteX31" fmla="*/ 0 w 606580"/>
                <a:gd name="connsiteY31" fmla="*/ 18910 h 548858"/>
                <a:gd name="connsiteX32" fmla="*/ 18941 w 606580"/>
                <a:gd name="connsiteY32" fmla="*/ 0 h 5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6580" h="548858">
                  <a:moveTo>
                    <a:pt x="407586" y="252695"/>
                  </a:moveTo>
                  <a:lnTo>
                    <a:pt x="502285" y="252695"/>
                  </a:lnTo>
                  <a:lnTo>
                    <a:pt x="502285" y="346759"/>
                  </a:lnTo>
                  <a:lnTo>
                    <a:pt x="407586" y="346759"/>
                  </a:lnTo>
                  <a:close/>
                  <a:moveTo>
                    <a:pt x="104296" y="205698"/>
                  </a:moveTo>
                  <a:lnTo>
                    <a:pt x="199065" y="205698"/>
                  </a:lnTo>
                  <a:lnTo>
                    <a:pt x="199065" y="346758"/>
                  </a:lnTo>
                  <a:lnTo>
                    <a:pt x="104296" y="346758"/>
                  </a:lnTo>
                  <a:close/>
                  <a:moveTo>
                    <a:pt x="255870" y="96040"/>
                  </a:moveTo>
                  <a:lnTo>
                    <a:pt x="350710" y="96040"/>
                  </a:lnTo>
                  <a:lnTo>
                    <a:pt x="350710" y="346759"/>
                  </a:lnTo>
                  <a:lnTo>
                    <a:pt x="255870" y="346759"/>
                  </a:lnTo>
                  <a:close/>
                  <a:moveTo>
                    <a:pt x="37882" y="37913"/>
                  </a:moveTo>
                  <a:lnTo>
                    <a:pt x="37882" y="405363"/>
                  </a:lnTo>
                  <a:lnTo>
                    <a:pt x="568698" y="405363"/>
                  </a:lnTo>
                  <a:lnTo>
                    <a:pt x="568698" y="37913"/>
                  </a:lnTo>
                  <a:close/>
                  <a:moveTo>
                    <a:pt x="18941" y="0"/>
                  </a:moveTo>
                  <a:lnTo>
                    <a:pt x="587639" y="0"/>
                  </a:lnTo>
                  <a:cubicBezTo>
                    <a:pt x="598038" y="0"/>
                    <a:pt x="606580" y="8528"/>
                    <a:pt x="606580" y="18910"/>
                  </a:cubicBezTo>
                  <a:lnTo>
                    <a:pt x="606580" y="424274"/>
                  </a:lnTo>
                  <a:cubicBezTo>
                    <a:pt x="606580" y="434656"/>
                    <a:pt x="598038" y="443184"/>
                    <a:pt x="587639" y="443184"/>
                  </a:cubicBezTo>
                  <a:lnTo>
                    <a:pt x="322278" y="443184"/>
                  </a:lnTo>
                  <a:lnTo>
                    <a:pt x="322278" y="511038"/>
                  </a:lnTo>
                  <a:lnTo>
                    <a:pt x="450223" y="511038"/>
                  </a:lnTo>
                  <a:lnTo>
                    <a:pt x="450223" y="548858"/>
                  </a:lnTo>
                  <a:lnTo>
                    <a:pt x="156357" y="548858"/>
                  </a:lnTo>
                  <a:lnTo>
                    <a:pt x="156357" y="511038"/>
                  </a:lnTo>
                  <a:lnTo>
                    <a:pt x="284302" y="511038"/>
                  </a:lnTo>
                  <a:lnTo>
                    <a:pt x="284302" y="443184"/>
                  </a:lnTo>
                  <a:lnTo>
                    <a:pt x="18941" y="443184"/>
                  </a:lnTo>
                  <a:cubicBezTo>
                    <a:pt x="8542" y="443184"/>
                    <a:pt x="0" y="434656"/>
                    <a:pt x="0" y="424274"/>
                  </a:cubicBezTo>
                  <a:lnTo>
                    <a:pt x="0" y="18910"/>
                  </a:lnTo>
                  <a:cubicBezTo>
                    <a:pt x="0" y="8528"/>
                    <a:pt x="8542" y="0"/>
                    <a:pt x="189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200" kern="1200"/>
            </a:p>
          </p:txBody>
        </p:sp>
        <p:sp>
          <p:nvSpPr>
            <p:cNvPr id="19" name="iṥļîḓe">
              <a:extLst>
                <a:ext uri="{FF2B5EF4-FFF2-40B4-BE49-F238E27FC236}">
                  <a16:creationId xmlns:a16="http://schemas.microsoft.com/office/drawing/2014/main" id="{7A0309EC-BDD4-4A23-9221-7A1370E59B99}"/>
                </a:ext>
              </a:extLst>
            </p:cNvPr>
            <p:cNvSpPr/>
            <p:nvPr/>
          </p:nvSpPr>
          <p:spPr>
            <a:xfrm>
              <a:off x="5681587" y="4114366"/>
              <a:ext cx="391492" cy="385206"/>
            </a:xfrm>
            <a:custGeom>
              <a:avLst/>
              <a:gdLst>
                <a:gd name="connsiteX0" fmla="*/ 396980 w 599394"/>
                <a:gd name="connsiteY0" fmla="*/ 411566 h 589770"/>
                <a:gd name="connsiteX1" fmla="*/ 485009 w 599394"/>
                <a:gd name="connsiteY1" fmla="*/ 411566 h 589770"/>
                <a:gd name="connsiteX2" fmla="*/ 485009 w 599394"/>
                <a:gd name="connsiteY2" fmla="*/ 499521 h 589770"/>
                <a:gd name="connsiteX3" fmla="*/ 396980 w 599394"/>
                <a:gd name="connsiteY3" fmla="*/ 499521 h 589770"/>
                <a:gd name="connsiteX4" fmla="*/ 255424 w 599394"/>
                <a:gd name="connsiteY4" fmla="*/ 411566 h 589770"/>
                <a:gd name="connsiteX5" fmla="*/ 343453 w 599394"/>
                <a:gd name="connsiteY5" fmla="*/ 411566 h 589770"/>
                <a:gd name="connsiteX6" fmla="*/ 343453 w 599394"/>
                <a:gd name="connsiteY6" fmla="*/ 499521 h 589770"/>
                <a:gd name="connsiteX7" fmla="*/ 255424 w 599394"/>
                <a:gd name="connsiteY7" fmla="*/ 499521 h 589770"/>
                <a:gd name="connsiteX8" fmla="*/ 114311 w 599394"/>
                <a:gd name="connsiteY8" fmla="*/ 411566 h 589770"/>
                <a:gd name="connsiteX9" fmla="*/ 202414 w 599394"/>
                <a:gd name="connsiteY9" fmla="*/ 411566 h 589770"/>
                <a:gd name="connsiteX10" fmla="*/ 202414 w 599394"/>
                <a:gd name="connsiteY10" fmla="*/ 499521 h 589770"/>
                <a:gd name="connsiteX11" fmla="*/ 114311 w 599394"/>
                <a:gd name="connsiteY11" fmla="*/ 499521 h 589770"/>
                <a:gd name="connsiteX12" fmla="*/ 396980 w 599394"/>
                <a:gd name="connsiteY12" fmla="*/ 289110 h 589770"/>
                <a:gd name="connsiteX13" fmla="*/ 485009 w 599394"/>
                <a:gd name="connsiteY13" fmla="*/ 289110 h 589770"/>
                <a:gd name="connsiteX14" fmla="*/ 485009 w 599394"/>
                <a:gd name="connsiteY14" fmla="*/ 377065 h 589770"/>
                <a:gd name="connsiteX15" fmla="*/ 396980 w 599394"/>
                <a:gd name="connsiteY15" fmla="*/ 377065 h 589770"/>
                <a:gd name="connsiteX16" fmla="*/ 255424 w 599394"/>
                <a:gd name="connsiteY16" fmla="*/ 289110 h 589770"/>
                <a:gd name="connsiteX17" fmla="*/ 343453 w 599394"/>
                <a:gd name="connsiteY17" fmla="*/ 289110 h 589770"/>
                <a:gd name="connsiteX18" fmla="*/ 343453 w 599394"/>
                <a:gd name="connsiteY18" fmla="*/ 377065 h 589770"/>
                <a:gd name="connsiteX19" fmla="*/ 255424 w 599394"/>
                <a:gd name="connsiteY19" fmla="*/ 377065 h 589770"/>
                <a:gd name="connsiteX20" fmla="*/ 114311 w 599394"/>
                <a:gd name="connsiteY20" fmla="*/ 289110 h 589770"/>
                <a:gd name="connsiteX21" fmla="*/ 202414 w 599394"/>
                <a:gd name="connsiteY21" fmla="*/ 289110 h 589770"/>
                <a:gd name="connsiteX22" fmla="*/ 202414 w 599394"/>
                <a:gd name="connsiteY22" fmla="*/ 377065 h 589770"/>
                <a:gd name="connsiteX23" fmla="*/ 114311 w 599394"/>
                <a:gd name="connsiteY23" fmla="*/ 377065 h 589770"/>
                <a:gd name="connsiteX24" fmla="*/ 73311 w 599394"/>
                <a:gd name="connsiteY24" fmla="*/ 262427 h 589770"/>
                <a:gd name="connsiteX25" fmla="*/ 64089 w 599394"/>
                <a:gd name="connsiteY25" fmla="*/ 271635 h 589770"/>
                <a:gd name="connsiteX26" fmla="*/ 64089 w 599394"/>
                <a:gd name="connsiteY26" fmla="*/ 517027 h 589770"/>
                <a:gd name="connsiteX27" fmla="*/ 73311 w 599394"/>
                <a:gd name="connsiteY27" fmla="*/ 526235 h 589770"/>
                <a:gd name="connsiteX28" fmla="*/ 526083 w 599394"/>
                <a:gd name="connsiteY28" fmla="*/ 526235 h 589770"/>
                <a:gd name="connsiteX29" fmla="*/ 535305 w 599394"/>
                <a:gd name="connsiteY29" fmla="*/ 517027 h 589770"/>
                <a:gd name="connsiteX30" fmla="*/ 535305 w 599394"/>
                <a:gd name="connsiteY30" fmla="*/ 271635 h 589770"/>
                <a:gd name="connsiteX31" fmla="*/ 526083 w 599394"/>
                <a:gd name="connsiteY31" fmla="*/ 262427 h 589770"/>
                <a:gd name="connsiteX32" fmla="*/ 437558 w 599394"/>
                <a:gd name="connsiteY32" fmla="*/ 35911 h 589770"/>
                <a:gd name="connsiteX33" fmla="*/ 428336 w 599394"/>
                <a:gd name="connsiteY33" fmla="*/ 45119 h 589770"/>
                <a:gd name="connsiteX34" fmla="*/ 428336 w 599394"/>
                <a:gd name="connsiteY34" fmla="*/ 169887 h 589770"/>
                <a:gd name="connsiteX35" fmla="*/ 437558 w 599394"/>
                <a:gd name="connsiteY35" fmla="*/ 179095 h 589770"/>
                <a:gd name="connsiteX36" fmla="*/ 473982 w 599394"/>
                <a:gd name="connsiteY36" fmla="*/ 179095 h 589770"/>
                <a:gd name="connsiteX37" fmla="*/ 483204 w 599394"/>
                <a:gd name="connsiteY37" fmla="*/ 169887 h 589770"/>
                <a:gd name="connsiteX38" fmla="*/ 483204 w 599394"/>
                <a:gd name="connsiteY38" fmla="*/ 45119 h 589770"/>
                <a:gd name="connsiteX39" fmla="*/ 473982 w 599394"/>
                <a:gd name="connsiteY39" fmla="*/ 35911 h 589770"/>
                <a:gd name="connsiteX40" fmla="*/ 125412 w 599394"/>
                <a:gd name="connsiteY40" fmla="*/ 35911 h 589770"/>
                <a:gd name="connsiteX41" fmla="*/ 116190 w 599394"/>
                <a:gd name="connsiteY41" fmla="*/ 45119 h 589770"/>
                <a:gd name="connsiteX42" fmla="*/ 116190 w 599394"/>
                <a:gd name="connsiteY42" fmla="*/ 169887 h 589770"/>
                <a:gd name="connsiteX43" fmla="*/ 125412 w 599394"/>
                <a:gd name="connsiteY43" fmla="*/ 179095 h 589770"/>
                <a:gd name="connsiteX44" fmla="*/ 161836 w 599394"/>
                <a:gd name="connsiteY44" fmla="*/ 179095 h 589770"/>
                <a:gd name="connsiteX45" fmla="*/ 171058 w 599394"/>
                <a:gd name="connsiteY45" fmla="*/ 169887 h 589770"/>
                <a:gd name="connsiteX46" fmla="*/ 171058 w 599394"/>
                <a:gd name="connsiteY46" fmla="*/ 45119 h 589770"/>
                <a:gd name="connsiteX47" fmla="*/ 161836 w 599394"/>
                <a:gd name="connsiteY47" fmla="*/ 35911 h 589770"/>
                <a:gd name="connsiteX48" fmla="*/ 92676 w 599394"/>
                <a:gd name="connsiteY48" fmla="*/ 0 h 589770"/>
                <a:gd name="connsiteX49" fmla="*/ 194573 w 599394"/>
                <a:gd name="connsiteY49" fmla="*/ 0 h 589770"/>
                <a:gd name="connsiteX50" fmla="*/ 207021 w 599394"/>
                <a:gd name="connsiteY50" fmla="*/ 12431 h 589770"/>
                <a:gd name="connsiteX51" fmla="*/ 207021 w 599394"/>
                <a:gd name="connsiteY51" fmla="*/ 84713 h 589770"/>
                <a:gd name="connsiteX52" fmla="*/ 392373 w 599394"/>
                <a:gd name="connsiteY52" fmla="*/ 84713 h 589770"/>
                <a:gd name="connsiteX53" fmla="*/ 392373 w 599394"/>
                <a:gd name="connsiteY53" fmla="*/ 12431 h 589770"/>
                <a:gd name="connsiteX54" fmla="*/ 404360 w 599394"/>
                <a:gd name="connsiteY54" fmla="*/ 0 h 589770"/>
                <a:gd name="connsiteX55" fmla="*/ 506718 w 599394"/>
                <a:gd name="connsiteY55" fmla="*/ 0 h 589770"/>
                <a:gd name="connsiteX56" fmla="*/ 519167 w 599394"/>
                <a:gd name="connsiteY56" fmla="*/ 12431 h 589770"/>
                <a:gd name="connsiteX57" fmla="*/ 519167 w 599394"/>
                <a:gd name="connsiteY57" fmla="*/ 84713 h 589770"/>
                <a:gd name="connsiteX58" fmla="*/ 586945 w 599394"/>
                <a:gd name="connsiteY58" fmla="*/ 84713 h 589770"/>
                <a:gd name="connsiteX59" fmla="*/ 599394 w 599394"/>
                <a:gd name="connsiteY59" fmla="*/ 97144 h 589770"/>
                <a:gd name="connsiteX60" fmla="*/ 599394 w 599394"/>
                <a:gd name="connsiteY60" fmla="*/ 577800 h 589770"/>
                <a:gd name="connsiteX61" fmla="*/ 586945 w 599394"/>
                <a:gd name="connsiteY61" fmla="*/ 589770 h 589770"/>
                <a:gd name="connsiteX62" fmla="*/ 12449 w 599394"/>
                <a:gd name="connsiteY62" fmla="*/ 589770 h 589770"/>
                <a:gd name="connsiteX63" fmla="*/ 0 w 599394"/>
                <a:gd name="connsiteY63" fmla="*/ 577800 h 589770"/>
                <a:gd name="connsiteX64" fmla="*/ 0 w 599394"/>
                <a:gd name="connsiteY64" fmla="*/ 97144 h 589770"/>
                <a:gd name="connsiteX65" fmla="*/ 12449 w 599394"/>
                <a:gd name="connsiteY65" fmla="*/ 84713 h 589770"/>
                <a:gd name="connsiteX66" fmla="*/ 80227 w 599394"/>
                <a:gd name="connsiteY66" fmla="*/ 84713 h 589770"/>
                <a:gd name="connsiteX67" fmla="*/ 80227 w 599394"/>
                <a:gd name="connsiteY67" fmla="*/ 12431 h 589770"/>
                <a:gd name="connsiteX68" fmla="*/ 92676 w 599394"/>
                <a:gd name="connsiteY68" fmla="*/ 0 h 58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599394" h="589770">
                  <a:moveTo>
                    <a:pt x="396980" y="411566"/>
                  </a:moveTo>
                  <a:lnTo>
                    <a:pt x="485009" y="411566"/>
                  </a:lnTo>
                  <a:lnTo>
                    <a:pt x="485009" y="499521"/>
                  </a:lnTo>
                  <a:lnTo>
                    <a:pt x="396980" y="499521"/>
                  </a:lnTo>
                  <a:close/>
                  <a:moveTo>
                    <a:pt x="255424" y="411566"/>
                  </a:moveTo>
                  <a:lnTo>
                    <a:pt x="343453" y="411566"/>
                  </a:lnTo>
                  <a:lnTo>
                    <a:pt x="343453" y="499521"/>
                  </a:lnTo>
                  <a:lnTo>
                    <a:pt x="255424" y="499521"/>
                  </a:lnTo>
                  <a:close/>
                  <a:moveTo>
                    <a:pt x="114311" y="411566"/>
                  </a:moveTo>
                  <a:lnTo>
                    <a:pt x="202414" y="411566"/>
                  </a:lnTo>
                  <a:lnTo>
                    <a:pt x="202414" y="499521"/>
                  </a:lnTo>
                  <a:lnTo>
                    <a:pt x="114311" y="499521"/>
                  </a:lnTo>
                  <a:close/>
                  <a:moveTo>
                    <a:pt x="396980" y="289110"/>
                  </a:moveTo>
                  <a:lnTo>
                    <a:pt x="485009" y="289110"/>
                  </a:lnTo>
                  <a:lnTo>
                    <a:pt x="485009" y="377065"/>
                  </a:lnTo>
                  <a:lnTo>
                    <a:pt x="396980" y="377065"/>
                  </a:lnTo>
                  <a:close/>
                  <a:moveTo>
                    <a:pt x="255424" y="289110"/>
                  </a:moveTo>
                  <a:lnTo>
                    <a:pt x="343453" y="289110"/>
                  </a:lnTo>
                  <a:lnTo>
                    <a:pt x="343453" y="377065"/>
                  </a:lnTo>
                  <a:lnTo>
                    <a:pt x="255424" y="377065"/>
                  </a:lnTo>
                  <a:close/>
                  <a:moveTo>
                    <a:pt x="114311" y="289110"/>
                  </a:moveTo>
                  <a:lnTo>
                    <a:pt x="202414" y="289110"/>
                  </a:lnTo>
                  <a:lnTo>
                    <a:pt x="202414" y="377065"/>
                  </a:lnTo>
                  <a:lnTo>
                    <a:pt x="114311" y="377065"/>
                  </a:lnTo>
                  <a:close/>
                  <a:moveTo>
                    <a:pt x="73311" y="262427"/>
                  </a:moveTo>
                  <a:cubicBezTo>
                    <a:pt x="68239" y="262427"/>
                    <a:pt x="64089" y="266570"/>
                    <a:pt x="64089" y="271635"/>
                  </a:cubicBezTo>
                  <a:lnTo>
                    <a:pt x="64089" y="517027"/>
                  </a:lnTo>
                  <a:cubicBezTo>
                    <a:pt x="64089" y="522091"/>
                    <a:pt x="68239" y="526235"/>
                    <a:pt x="73311" y="526235"/>
                  </a:cubicBezTo>
                  <a:lnTo>
                    <a:pt x="526083" y="526235"/>
                  </a:lnTo>
                  <a:cubicBezTo>
                    <a:pt x="531155" y="526235"/>
                    <a:pt x="535305" y="522091"/>
                    <a:pt x="535305" y="517027"/>
                  </a:cubicBezTo>
                  <a:lnTo>
                    <a:pt x="535305" y="271635"/>
                  </a:lnTo>
                  <a:cubicBezTo>
                    <a:pt x="535305" y="266570"/>
                    <a:pt x="531155" y="262427"/>
                    <a:pt x="526083" y="262427"/>
                  </a:cubicBezTo>
                  <a:close/>
                  <a:moveTo>
                    <a:pt x="437558" y="35911"/>
                  </a:moveTo>
                  <a:cubicBezTo>
                    <a:pt x="432486" y="35911"/>
                    <a:pt x="428336" y="40055"/>
                    <a:pt x="428336" y="45119"/>
                  </a:cubicBezTo>
                  <a:lnTo>
                    <a:pt x="428336" y="169887"/>
                  </a:lnTo>
                  <a:cubicBezTo>
                    <a:pt x="428336" y="174951"/>
                    <a:pt x="432486" y="179095"/>
                    <a:pt x="437558" y="179095"/>
                  </a:cubicBezTo>
                  <a:lnTo>
                    <a:pt x="473982" y="179095"/>
                  </a:lnTo>
                  <a:cubicBezTo>
                    <a:pt x="479054" y="179095"/>
                    <a:pt x="483204" y="174951"/>
                    <a:pt x="483204" y="169887"/>
                  </a:cubicBezTo>
                  <a:lnTo>
                    <a:pt x="483204" y="45119"/>
                  </a:lnTo>
                  <a:cubicBezTo>
                    <a:pt x="483204" y="40055"/>
                    <a:pt x="479054" y="35911"/>
                    <a:pt x="473982" y="35911"/>
                  </a:cubicBezTo>
                  <a:close/>
                  <a:moveTo>
                    <a:pt x="125412" y="35911"/>
                  </a:moveTo>
                  <a:cubicBezTo>
                    <a:pt x="120340" y="35911"/>
                    <a:pt x="116190" y="40055"/>
                    <a:pt x="116190" y="45119"/>
                  </a:cubicBezTo>
                  <a:lnTo>
                    <a:pt x="116190" y="169887"/>
                  </a:lnTo>
                  <a:cubicBezTo>
                    <a:pt x="116190" y="174951"/>
                    <a:pt x="120340" y="179095"/>
                    <a:pt x="125412" y="179095"/>
                  </a:cubicBezTo>
                  <a:lnTo>
                    <a:pt x="161836" y="179095"/>
                  </a:lnTo>
                  <a:cubicBezTo>
                    <a:pt x="166908" y="179095"/>
                    <a:pt x="171058" y="174951"/>
                    <a:pt x="171058" y="169887"/>
                  </a:cubicBezTo>
                  <a:lnTo>
                    <a:pt x="171058" y="45119"/>
                  </a:lnTo>
                  <a:cubicBezTo>
                    <a:pt x="171058" y="40055"/>
                    <a:pt x="166908" y="35911"/>
                    <a:pt x="161836" y="35911"/>
                  </a:cubicBezTo>
                  <a:close/>
                  <a:moveTo>
                    <a:pt x="92676" y="0"/>
                  </a:moveTo>
                  <a:lnTo>
                    <a:pt x="194573" y="0"/>
                  </a:lnTo>
                  <a:cubicBezTo>
                    <a:pt x="201489" y="0"/>
                    <a:pt x="207021" y="5525"/>
                    <a:pt x="207021" y="12431"/>
                  </a:cubicBezTo>
                  <a:lnTo>
                    <a:pt x="207021" y="84713"/>
                  </a:lnTo>
                  <a:lnTo>
                    <a:pt x="392373" y="84713"/>
                  </a:lnTo>
                  <a:lnTo>
                    <a:pt x="392373" y="12431"/>
                  </a:lnTo>
                  <a:cubicBezTo>
                    <a:pt x="392373" y="5525"/>
                    <a:pt x="397905" y="0"/>
                    <a:pt x="404360" y="0"/>
                  </a:cubicBezTo>
                  <a:lnTo>
                    <a:pt x="506718" y="0"/>
                  </a:lnTo>
                  <a:cubicBezTo>
                    <a:pt x="513635" y="0"/>
                    <a:pt x="519167" y="5525"/>
                    <a:pt x="519167" y="12431"/>
                  </a:cubicBezTo>
                  <a:lnTo>
                    <a:pt x="519167" y="84713"/>
                  </a:lnTo>
                  <a:lnTo>
                    <a:pt x="586945" y="84713"/>
                  </a:lnTo>
                  <a:cubicBezTo>
                    <a:pt x="593861" y="84713"/>
                    <a:pt x="599394" y="90238"/>
                    <a:pt x="599394" y="97144"/>
                  </a:cubicBezTo>
                  <a:lnTo>
                    <a:pt x="599394" y="577800"/>
                  </a:lnTo>
                  <a:cubicBezTo>
                    <a:pt x="599394" y="584245"/>
                    <a:pt x="593861" y="589770"/>
                    <a:pt x="586945" y="589770"/>
                  </a:cubicBezTo>
                  <a:lnTo>
                    <a:pt x="12449" y="589770"/>
                  </a:lnTo>
                  <a:cubicBezTo>
                    <a:pt x="5533" y="589770"/>
                    <a:pt x="0" y="584245"/>
                    <a:pt x="0" y="577800"/>
                  </a:cubicBezTo>
                  <a:lnTo>
                    <a:pt x="0" y="97144"/>
                  </a:lnTo>
                  <a:cubicBezTo>
                    <a:pt x="0" y="90238"/>
                    <a:pt x="5533" y="84713"/>
                    <a:pt x="12449" y="84713"/>
                  </a:cubicBezTo>
                  <a:lnTo>
                    <a:pt x="80227" y="84713"/>
                  </a:lnTo>
                  <a:lnTo>
                    <a:pt x="80227" y="12431"/>
                  </a:lnTo>
                  <a:cubicBezTo>
                    <a:pt x="80227" y="5525"/>
                    <a:pt x="85759" y="0"/>
                    <a:pt x="926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200" kern="1200"/>
            </a:p>
          </p:txBody>
        </p:sp>
        <p:sp>
          <p:nvSpPr>
            <p:cNvPr id="20" name="ïṡ1iḑe">
              <a:extLst>
                <a:ext uri="{FF2B5EF4-FFF2-40B4-BE49-F238E27FC236}">
                  <a16:creationId xmlns:a16="http://schemas.microsoft.com/office/drawing/2014/main" id="{1631ADA9-B231-41A5-B805-D1B9A20A806C}"/>
                </a:ext>
              </a:extLst>
            </p:cNvPr>
            <p:cNvSpPr/>
            <p:nvPr/>
          </p:nvSpPr>
          <p:spPr>
            <a:xfrm>
              <a:off x="5878651" y="1530461"/>
              <a:ext cx="404868" cy="365096"/>
            </a:xfrm>
            <a:custGeom>
              <a:avLst/>
              <a:gdLst>
                <a:gd name="connsiteX0" fmla="*/ 521432 w 608344"/>
                <a:gd name="connsiteY0" fmla="*/ 370453 h 548582"/>
                <a:gd name="connsiteX1" fmla="*/ 465737 w 608344"/>
                <a:gd name="connsiteY1" fmla="*/ 425787 h 548582"/>
                <a:gd name="connsiteX2" fmla="*/ 442491 w 608344"/>
                <a:gd name="connsiteY2" fmla="*/ 402479 h 548582"/>
                <a:gd name="connsiteX3" fmla="*/ 418201 w 608344"/>
                <a:gd name="connsiteY3" fmla="*/ 426545 h 548582"/>
                <a:gd name="connsiteX4" fmla="*/ 441447 w 608344"/>
                <a:gd name="connsiteY4" fmla="*/ 449948 h 548582"/>
                <a:gd name="connsiteX5" fmla="*/ 465642 w 608344"/>
                <a:gd name="connsiteY5" fmla="*/ 474204 h 548582"/>
                <a:gd name="connsiteX6" fmla="*/ 489932 w 608344"/>
                <a:gd name="connsiteY6" fmla="*/ 450043 h 548582"/>
                <a:gd name="connsiteX7" fmla="*/ 545532 w 608344"/>
                <a:gd name="connsiteY7" fmla="*/ 394709 h 548582"/>
                <a:gd name="connsiteX8" fmla="*/ 481962 w 608344"/>
                <a:gd name="connsiteY8" fmla="*/ 296170 h 548582"/>
                <a:gd name="connsiteX9" fmla="*/ 608344 w 608344"/>
                <a:gd name="connsiteY9" fmla="*/ 422376 h 548582"/>
                <a:gd name="connsiteX10" fmla="*/ 481962 w 608344"/>
                <a:gd name="connsiteY10" fmla="*/ 548582 h 548582"/>
                <a:gd name="connsiteX11" fmla="*/ 355579 w 608344"/>
                <a:gd name="connsiteY11" fmla="*/ 422376 h 548582"/>
                <a:gd name="connsiteX12" fmla="*/ 481962 w 608344"/>
                <a:gd name="connsiteY12" fmla="*/ 296170 h 548582"/>
                <a:gd name="connsiteX13" fmla="*/ 255835 w 608344"/>
                <a:gd name="connsiteY13" fmla="*/ 446 h 548582"/>
                <a:gd name="connsiteX14" fmla="*/ 317801 w 608344"/>
                <a:gd name="connsiteY14" fmla="*/ 13616 h 548582"/>
                <a:gd name="connsiteX15" fmla="*/ 348072 w 608344"/>
                <a:gd name="connsiteY15" fmla="*/ 41661 h 548582"/>
                <a:gd name="connsiteX16" fmla="*/ 381190 w 608344"/>
                <a:gd name="connsiteY16" fmla="*/ 146831 h 548582"/>
                <a:gd name="connsiteX17" fmla="*/ 378913 w 608344"/>
                <a:gd name="connsiteY17" fmla="*/ 156211 h 548582"/>
                <a:gd name="connsiteX18" fmla="*/ 387833 w 608344"/>
                <a:gd name="connsiteY18" fmla="*/ 200458 h 548582"/>
                <a:gd name="connsiteX19" fmla="*/ 366387 w 608344"/>
                <a:gd name="connsiteY19" fmla="*/ 237694 h 548582"/>
                <a:gd name="connsiteX20" fmla="*/ 351393 w 608344"/>
                <a:gd name="connsiteY20" fmla="*/ 278720 h 548582"/>
                <a:gd name="connsiteX21" fmla="*/ 351393 w 608344"/>
                <a:gd name="connsiteY21" fmla="*/ 322873 h 548582"/>
                <a:gd name="connsiteX22" fmla="*/ 317611 w 608344"/>
                <a:gd name="connsiteY22" fmla="*/ 422358 h 548582"/>
                <a:gd name="connsiteX23" fmla="*/ 376635 w 608344"/>
                <a:gd name="connsiteY23" fmla="*/ 548088 h 548582"/>
                <a:gd name="connsiteX24" fmla="*/ 26855 w 608344"/>
                <a:gd name="connsiteY24" fmla="*/ 548088 h 548582"/>
                <a:gd name="connsiteX25" fmla="*/ 0 w 608344"/>
                <a:gd name="connsiteY25" fmla="*/ 521274 h 548582"/>
                <a:gd name="connsiteX26" fmla="*/ 0 w 608344"/>
                <a:gd name="connsiteY26" fmla="*/ 473806 h 548582"/>
                <a:gd name="connsiteX27" fmla="*/ 19453 w 608344"/>
                <a:gd name="connsiteY27" fmla="*/ 432969 h 548582"/>
                <a:gd name="connsiteX28" fmla="*/ 173751 w 608344"/>
                <a:gd name="connsiteY28" fmla="*/ 334242 h 548582"/>
                <a:gd name="connsiteX29" fmla="*/ 176408 w 608344"/>
                <a:gd name="connsiteY29" fmla="*/ 329884 h 548582"/>
                <a:gd name="connsiteX30" fmla="*/ 176408 w 608344"/>
                <a:gd name="connsiteY30" fmla="*/ 278720 h 548582"/>
                <a:gd name="connsiteX31" fmla="*/ 161320 w 608344"/>
                <a:gd name="connsiteY31" fmla="*/ 237694 h 548582"/>
                <a:gd name="connsiteX32" fmla="*/ 139969 w 608344"/>
                <a:gd name="connsiteY32" fmla="*/ 200458 h 548582"/>
                <a:gd name="connsiteX33" fmla="*/ 148320 w 608344"/>
                <a:gd name="connsiteY33" fmla="*/ 156211 h 548582"/>
                <a:gd name="connsiteX34" fmla="*/ 146042 w 608344"/>
                <a:gd name="connsiteY34" fmla="*/ 146736 h 548582"/>
                <a:gd name="connsiteX35" fmla="*/ 145758 w 608344"/>
                <a:gd name="connsiteY35" fmla="*/ 95099 h 548582"/>
                <a:gd name="connsiteX36" fmla="*/ 176029 w 608344"/>
                <a:gd name="connsiteY36" fmla="*/ 42135 h 548582"/>
                <a:gd name="connsiteX37" fmla="*/ 203928 w 608344"/>
                <a:gd name="connsiteY37" fmla="*/ 19017 h 548582"/>
                <a:gd name="connsiteX38" fmla="*/ 231162 w 608344"/>
                <a:gd name="connsiteY38" fmla="*/ 5089 h 548582"/>
                <a:gd name="connsiteX39" fmla="*/ 255835 w 608344"/>
                <a:gd name="connsiteY39" fmla="*/ 446 h 54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08344" h="548582">
                  <a:moveTo>
                    <a:pt x="521432" y="370453"/>
                  </a:moveTo>
                  <a:lnTo>
                    <a:pt x="465737" y="425787"/>
                  </a:lnTo>
                  <a:lnTo>
                    <a:pt x="442491" y="402479"/>
                  </a:lnTo>
                  <a:lnTo>
                    <a:pt x="418201" y="426545"/>
                  </a:lnTo>
                  <a:lnTo>
                    <a:pt x="441447" y="449948"/>
                  </a:lnTo>
                  <a:lnTo>
                    <a:pt x="465642" y="474204"/>
                  </a:lnTo>
                  <a:lnTo>
                    <a:pt x="489932" y="450043"/>
                  </a:lnTo>
                  <a:lnTo>
                    <a:pt x="545532" y="394709"/>
                  </a:lnTo>
                  <a:close/>
                  <a:moveTo>
                    <a:pt x="481962" y="296170"/>
                  </a:moveTo>
                  <a:cubicBezTo>
                    <a:pt x="551795" y="296170"/>
                    <a:pt x="608344" y="352641"/>
                    <a:pt x="608344" y="422376"/>
                  </a:cubicBezTo>
                  <a:cubicBezTo>
                    <a:pt x="608344" y="492111"/>
                    <a:pt x="551795" y="548582"/>
                    <a:pt x="481962" y="548582"/>
                  </a:cubicBezTo>
                  <a:cubicBezTo>
                    <a:pt x="412129" y="548582"/>
                    <a:pt x="355579" y="492111"/>
                    <a:pt x="355579" y="422376"/>
                  </a:cubicBezTo>
                  <a:cubicBezTo>
                    <a:pt x="355579" y="352641"/>
                    <a:pt x="412129" y="296170"/>
                    <a:pt x="481962" y="296170"/>
                  </a:cubicBezTo>
                  <a:close/>
                  <a:moveTo>
                    <a:pt x="255835" y="446"/>
                  </a:moveTo>
                  <a:cubicBezTo>
                    <a:pt x="282785" y="-1828"/>
                    <a:pt x="303187" y="4899"/>
                    <a:pt x="317801" y="13616"/>
                  </a:cubicBezTo>
                  <a:cubicBezTo>
                    <a:pt x="339721" y="25744"/>
                    <a:pt x="348072" y="41661"/>
                    <a:pt x="348072" y="41661"/>
                  </a:cubicBezTo>
                  <a:cubicBezTo>
                    <a:pt x="348072" y="41661"/>
                    <a:pt x="398176" y="45167"/>
                    <a:pt x="381190" y="146831"/>
                  </a:cubicBezTo>
                  <a:cubicBezTo>
                    <a:pt x="380621" y="149863"/>
                    <a:pt x="379862" y="153085"/>
                    <a:pt x="378913" y="156211"/>
                  </a:cubicBezTo>
                  <a:cubicBezTo>
                    <a:pt x="388592" y="156211"/>
                    <a:pt x="398271" y="163507"/>
                    <a:pt x="387833" y="200458"/>
                  </a:cubicBezTo>
                  <a:cubicBezTo>
                    <a:pt x="379672" y="229262"/>
                    <a:pt x="372080" y="237221"/>
                    <a:pt x="366387" y="237694"/>
                  </a:cubicBezTo>
                  <a:cubicBezTo>
                    <a:pt x="364394" y="250675"/>
                    <a:pt x="359175" y="265076"/>
                    <a:pt x="351393" y="278720"/>
                  </a:cubicBezTo>
                  <a:lnTo>
                    <a:pt x="351393" y="322873"/>
                  </a:lnTo>
                  <a:cubicBezTo>
                    <a:pt x="330232" y="350539"/>
                    <a:pt x="317611" y="385027"/>
                    <a:pt x="317611" y="422358"/>
                  </a:cubicBezTo>
                  <a:cubicBezTo>
                    <a:pt x="317611" y="472764"/>
                    <a:pt x="340480" y="518053"/>
                    <a:pt x="376635" y="548088"/>
                  </a:cubicBezTo>
                  <a:lnTo>
                    <a:pt x="26855" y="548088"/>
                  </a:lnTo>
                  <a:cubicBezTo>
                    <a:pt x="12052" y="548088"/>
                    <a:pt x="0" y="536055"/>
                    <a:pt x="0" y="521274"/>
                  </a:cubicBezTo>
                  <a:lnTo>
                    <a:pt x="0" y="473806"/>
                  </a:lnTo>
                  <a:cubicBezTo>
                    <a:pt x="0" y="457983"/>
                    <a:pt x="7212" y="443013"/>
                    <a:pt x="19453" y="432969"/>
                  </a:cubicBezTo>
                  <a:cubicBezTo>
                    <a:pt x="86638" y="377921"/>
                    <a:pt x="159043" y="341443"/>
                    <a:pt x="173751" y="334242"/>
                  </a:cubicBezTo>
                  <a:cubicBezTo>
                    <a:pt x="175365" y="333484"/>
                    <a:pt x="176408" y="331779"/>
                    <a:pt x="176408" y="329884"/>
                  </a:cubicBezTo>
                  <a:lnTo>
                    <a:pt x="176408" y="278720"/>
                  </a:lnTo>
                  <a:cubicBezTo>
                    <a:pt x="168437" y="265076"/>
                    <a:pt x="163313" y="250675"/>
                    <a:pt x="161320" y="237694"/>
                  </a:cubicBezTo>
                  <a:cubicBezTo>
                    <a:pt x="155627" y="237221"/>
                    <a:pt x="148035" y="229072"/>
                    <a:pt x="139969" y="200458"/>
                  </a:cubicBezTo>
                  <a:cubicBezTo>
                    <a:pt x="129531" y="164170"/>
                    <a:pt x="138925" y="156496"/>
                    <a:pt x="148320" y="156211"/>
                  </a:cubicBezTo>
                  <a:cubicBezTo>
                    <a:pt x="147371" y="153085"/>
                    <a:pt x="146612" y="149863"/>
                    <a:pt x="146042" y="146736"/>
                  </a:cubicBezTo>
                  <a:cubicBezTo>
                    <a:pt x="142436" y="128450"/>
                    <a:pt x="141487" y="111396"/>
                    <a:pt x="145758" y="95099"/>
                  </a:cubicBezTo>
                  <a:cubicBezTo>
                    <a:pt x="150787" y="73212"/>
                    <a:pt x="162744" y="55684"/>
                    <a:pt x="176029" y="42135"/>
                  </a:cubicBezTo>
                  <a:cubicBezTo>
                    <a:pt x="184379" y="33134"/>
                    <a:pt x="193869" y="25459"/>
                    <a:pt x="203928" y="19017"/>
                  </a:cubicBezTo>
                  <a:cubicBezTo>
                    <a:pt x="212183" y="13332"/>
                    <a:pt x="221293" y="8405"/>
                    <a:pt x="231162" y="5089"/>
                  </a:cubicBezTo>
                  <a:cubicBezTo>
                    <a:pt x="238849" y="2625"/>
                    <a:pt x="247105" y="825"/>
                    <a:pt x="25583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200" kern="1200"/>
            </a:p>
          </p:txBody>
        </p:sp>
        <p:sp>
          <p:nvSpPr>
            <p:cNvPr id="21" name="iSḻîḋê">
              <a:extLst>
                <a:ext uri="{FF2B5EF4-FFF2-40B4-BE49-F238E27FC236}">
                  <a16:creationId xmlns:a16="http://schemas.microsoft.com/office/drawing/2014/main" id="{8A2F0300-91D4-4945-BF05-24571C187C90}"/>
                </a:ext>
              </a:extLst>
            </p:cNvPr>
            <p:cNvSpPr/>
            <p:nvPr/>
          </p:nvSpPr>
          <p:spPr bwMode="auto">
            <a:xfrm>
              <a:off x="3468925" y="2822881"/>
              <a:ext cx="291954" cy="291512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8649" h="594741">
                  <a:moveTo>
                    <a:pt x="411175" y="315251"/>
                  </a:moveTo>
                  <a:cubicBezTo>
                    <a:pt x="392328" y="315251"/>
                    <a:pt x="373301" y="322420"/>
                    <a:pt x="358940" y="336757"/>
                  </a:cubicBezTo>
                  <a:cubicBezTo>
                    <a:pt x="330220" y="365432"/>
                    <a:pt x="330220" y="411311"/>
                    <a:pt x="358940" y="439986"/>
                  </a:cubicBezTo>
                  <a:cubicBezTo>
                    <a:pt x="387661" y="468660"/>
                    <a:pt x="435049" y="468660"/>
                    <a:pt x="462333" y="439986"/>
                  </a:cubicBezTo>
                  <a:cubicBezTo>
                    <a:pt x="491053" y="411311"/>
                    <a:pt x="491053" y="365432"/>
                    <a:pt x="462333" y="336757"/>
                  </a:cubicBezTo>
                  <a:cubicBezTo>
                    <a:pt x="448691" y="322420"/>
                    <a:pt x="430023" y="315251"/>
                    <a:pt x="411175" y="315251"/>
                  </a:cubicBezTo>
                  <a:close/>
                  <a:moveTo>
                    <a:pt x="410816" y="276182"/>
                  </a:moveTo>
                  <a:cubicBezTo>
                    <a:pt x="439716" y="276182"/>
                    <a:pt x="468795" y="287293"/>
                    <a:pt x="491053" y="309516"/>
                  </a:cubicBezTo>
                  <a:cubicBezTo>
                    <a:pt x="525517" y="342492"/>
                    <a:pt x="532697" y="394106"/>
                    <a:pt x="514029" y="435685"/>
                  </a:cubicBezTo>
                  <a:lnTo>
                    <a:pt x="578649" y="500203"/>
                  </a:lnTo>
                  <a:lnTo>
                    <a:pt x="522645" y="556118"/>
                  </a:lnTo>
                  <a:lnTo>
                    <a:pt x="458025" y="491600"/>
                  </a:lnTo>
                  <a:cubicBezTo>
                    <a:pt x="416381" y="510239"/>
                    <a:pt x="366121" y="503070"/>
                    <a:pt x="331656" y="468660"/>
                  </a:cubicBezTo>
                  <a:cubicBezTo>
                    <a:pt x="287140" y="424215"/>
                    <a:pt x="287140" y="352528"/>
                    <a:pt x="331656" y="309516"/>
                  </a:cubicBezTo>
                  <a:cubicBezTo>
                    <a:pt x="353197" y="287293"/>
                    <a:pt x="381917" y="276182"/>
                    <a:pt x="410816" y="276182"/>
                  </a:cubicBezTo>
                  <a:close/>
                  <a:moveTo>
                    <a:pt x="134949" y="20001"/>
                  </a:moveTo>
                  <a:lnTo>
                    <a:pt x="134949" y="144835"/>
                  </a:lnTo>
                  <a:lnTo>
                    <a:pt x="17242" y="144835"/>
                  </a:lnTo>
                  <a:close/>
                  <a:moveTo>
                    <a:pt x="172278" y="0"/>
                  </a:moveTo>
                  <a:lnTo>
                    <a:pt x="480943" y="0"/>
                  </a:lnTo>
                  <a:lnTo>
                    <a:pt x="480943" y="276591"/>
                  </a:lnTo>
                  <a:cubicBezTo>
                    <a:pt x="460844" y="263693"/>
                    <a:pt x="436438" y="256527"/>
                    <a:pt x="410596" y="256527"/>
                  </a:cubicBezTo>
                  <a:cubicBezTo>
                    <a:pt x="381883" y="256527"/>
                    <a:pt x="354606" y="265126"/>
                    <a:pt x="331636" y="282323"/>
                  </a:cubicBezTo>
                  <a:lnTo>
                    <a:pt x="81832" y="282323"/>
                  </a:lnTo>
                  <a:lnTo>
                    <a:pt x="81832" y="322450"/>
                  </a:lnTo>
                  <a:lnTo>
                    <a:pt x="295744" y="322450"/>
                  </a:lnTo>
                  <a:cubicBezTo>
                    <a:pt x="288566" y="335348"/>
                    <a:pt x="282823" y="351112"/>
                    <a:pt x="279952" y="366877"/>
                  </a:cubicBezTo>
                  <a:lnTo>
                    <a:pt x="81832" y="366877"/>
                  </a:lnTo>
                  <a:lnTo>
                    <a:pt x="81832" y="407004"/>
                  </a:lnTo>
                  <a:lnTo>
                    <a:pt x="279952" y="407004"/>
                  </a:lnTo>
                  <a:cubicBezTo>
                    <a:pt x="281388" y="422768"/>
                    <a:pt x="287130" y="438532"/>
                    <a:pt x="294309" y="451430"/>
                  </a:cubicBezTo>
                  <a:lnTo>
                    <a:pt x="81832" y="451430"/>
                  </a:lnTo>
                  <a:lnTo>
                    <a:pt x="81832" y="491557"/>
                  </a:lnTo>
                  <a:lnTo>
                    <a:pt x="327329" y="491557"/>
                  </a:lnTo>
                  <a:cubicBezTo>
                    <a:pt x="350299" y="511621"/>
                    <a:pt x="380448" y="521653"/>
                    <a:pt x="410596" y="521653"/>
                  </a:cubicBezTo>
                  <a:cubicBezTo>
                    <a:pt x="424953" y="521653"/>
                    <a:pt x="439309" y="518786"/>
                    <a:pt x="453666" y="514487"/>
                  </a:cubicBezTo>
                  <a:lnTo>
                    <a:pt x="480943" y="543149"/>
                  </a:lnTo>
                  <a:lnTo>
                    <a:pt x="480943" y="594741"/>
                  </a:lnTo>
                  <a:lnTo>
                    <a:pt x="0" y="594741"/>
                  </a:lnTo>
                  <a:lnTo>
                    <a:pt x="0" y="180572"/>
                  </a:lnTo>
                  <a:lnTo>
                    <a:pt x="172278" y="1805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85000" lnSpcReduction="20000"/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D4A97641-5E1F-407C-A8FF-6D4069E9AB78}"/>
                </a:ext>
              </a:extLst>
            </p:cNvPr>
            <p:cNvCxnSpPr/>
            <p:nvPr/>
          </p:nvCxnSpPr>
          <p:spPr>
            <a:xfrm>
              <a:off x="660400" y="3693814"/>
              <a:ext cx="247176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DA2E653-F132-443E-B653-42946D23031A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4952246"/>
              <a:ext cx="477837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2451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Section Header Here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753604" y="179069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284745-2711-49BD-9457-9357C8ABC2C1}"/>
              </a:ext>
            </a:extLst>
          </p:cNvPr>
          <p:cNvSpPr/>
          <p:nvPr/>
        </p:nvSpPr>
        <p:spPr>
          <a:xfrm>
            <a:off x="0" y="4686300"/>
            <a:ext cx="12192000" cy="2171700"/>
          </a:xfrm>
          <a:prstGeom prst="rect">
            <a:avLst/>
          </a:prstGeom>
          <a:gradFill>
            <a:gsLst>
              <a:gs pos="0">
                <a:srgbClr val="42287C"/>
              </a:gs>
              <a:gs pos="100000">
                <a:srgbClr val="71409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12">
            <a:extLst>
              <a:ext uri="{FF2B5EF4-FFF2-40B4-BE49-F238E27FC236}">
                <a16:creationId xmlns:a16="http://schemas.microsoft.com/office/drawing/2014/main" id="{AFC16DB5-7926-4100-9845-F8E1A5FAA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9616" y="2291225"/>
            <a:ext cx="6756002" cy="45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52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04B50-8F89-46CE-84A8-786B587D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81CC50-4BFA-4D22-8F2E-CE26A8255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CE0548-31FB-4C29-9C5F-D7C0CA1CC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grpSp>
        <p:nvGrpSpPr>
          <p:cNvPr id="5" name="22382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F3C2F26-67C6-4F38-829C-4C30BAC3BD0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192000" cy="5823183"/>
            <a:chOff x="0" y="0"/>
            <a:chExt cx="12192000" cy="5823183"/>
          </a:xfrm>
        </p:grpSpPr>
        <p:grpSp>
          <p:nvGrpSpPr>
            <p:cNvPr id="6" name="işļíďé">
              <a:extLst>
                <a:ext uri="{FF2B5EF4-FFF2-40B4-BE49-F238E27FC236}">
                  <a16:creationId xmlns:a16="http://schemas.microsoft.com/office/drawing/2014/main" id="{063B94B8-5F5D-4CD7-A36C-4350C0D1FC38}"/>
                </a:ext>
              </a:extLst>
            </p:cNvPr>
            <p:cNvGrpSpPr/>
            <p:nvPr/>
          </p:nvGrpSpPr>
          <p:grpSpPr>
            <a:xfrm>
              <a:off x="6305551" y="2433168"/>
              <a:ext cx="5213350" cy="1028700"/>
              <a:chOff x="6305551" y="2401236"/>
              <a:chExt cx="5213350" cy="1028700"/>
            </a:xfrm>
          </p:grpSpPr>
          <p:sp>
            <p:nvSpPr>
              <p:cNvPr id="22" name="ïṡḻiḑê">
                <a:extLst>
                  <a:ext uri="{FF2B5EF4-FFF2-40B4-BE49-F238E27FC236}">
                    <a16:creationId xmlns:a16="http://schemas.microsoft.com/office/drawing/2014/main" id="{64DC2847-DA63-4AF3-B015-B0D0DC7F9B4A}"/>
                  </a:ext>
                </a:extLst>
              </p:cNvPr>
              <p:cNvSpPr txBox="1"/>
              <p:nvPr/>
            </p:nvSpPr>
            <p:spPr>
              <a:xfrm>
                <a:off x="6305551" y="2401236"/>
                <a:ext cx="5213348" cy="3995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buSzPct val="25000"/>
                </a:pPr>
                <a:r>
                  <a:rPr lang="en-US" sz="2000" b="1" dirty="0"/>
                  <a:t>Unified fonts make reading more fluent.</a:t>
                </a:r>
              </a:p>
            </p:txBody>
          </p:sp>
          <p:sp>
            <p:nvSpPr>
              <p:cNvPr id="23" name="ísļíḓé">
                <a:extLst>
                  <a:ext uri="{FF2B5EF4-FFF2-40B4-BE49-F238E27FC236}">
                    <a16:creationId xmlns:a16="http://schemas.microsoft.com/office/drawing/2014/main" id="{23E9BBEA-FB54-47C3-BA28-CE85931B8740}"/>
                  </a:ext>
                </a:extLst>
              </p:cNvPr>
              <p:cNvSpPr txBox="1"/>
              <p:nvPr/>
            </p:nvSpPr>
            <p:spPr>
              <a:xfrm>
                <a:off x="6305551" y="2800765"/>
                <a:ext cx="5213350" cy="6291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buSzPct val="25000"/>
                </a:pPr>
                <a:r>
                  <a:rPr lang="en-US" altLang="zh-CN" sz="1100" dirty="0"/>
                  <a:t>Theme color makes PPT more convenient to change.</a:t>
                </a:r>
              </a:p>
              <a:p>
                <a:pPr algn="ctr">
                  <a:lnSpc>
                    <a:spcPct val="150000"/>
                  </a:lnSpc>
                  <a:buSzPct val="25000"/>
                </a:pPr>
                <a:r>
                  <a:rPr lang="en-US" altLang="zh-CN" sz="1100" dirty="0"/>
                  <a:t>Adjust the spacing to adapt to Chinese typesetting, use the reference line in PPT.</a:t>
                </a:r>
              </a:p>
            </p:txBody>
          </p:sp>
        </p:grp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88BD323-DAE8-4437-9D9E-8FCC3B19BDEC}"/>
                </a:ext>
              </a:extLst>
            </p:cNvPr>
            <p:cNvCxnSpPr/>
            <p:nvPr/>
          </p:nvCxnSpPr>
          <p:spPr>
            <a:xfrm>
              <a:off x="5019675" y="3639486"/>
              <a:ext cx="6500813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î$1íde">
              <a:extLst>
                <a:ext uri="{FF2B5EF4-FFF2-40B4-BE49-F238E27FC236}">
                  <a16:creationId xmlns:a16="http://schemas.microsoft.com/office/drawing/2014/main" id="{1573320F-7C45-42C6-8FA0-0319FAAB8531}"/>
                </a:ext>
              </a:extLst>
            </p:cNvPr>
            <p:cNvGrpSpPr/>
            <p:nvPr/>
          </p:nvGrpSpPr>
          <p:grpSpPr>
            <a:xfrm>
              <a:off x="6572562" y="3962400"/>
              <a:ext cx="4679329" cy="812020"/>
              <a:chOff x="5445747" y="4114800"/>
              <a:chExt cx="4679329" cy="812020"/>
            </a:xfrm>
          </p:grpSpPr>
          <p:sp>
            <p:nvSpPr>
              <p:cNvPr id="18" name="îṣļidê">
                <a:extLst>
                  <a:ext uri="{FF2B5EF4-FFF2-40B4-BE49-F238E27FC236}">
                    <a16:creationId xmlns:a16="http://schemas.microsoft.com/office/drawing/2014/main" id="{BB561FFB-A522-4794-8A50-138CB5DA641F}"/>
                  </a:ext>
                </a:extLst>
              </p:cNvPr>
              <p:cNvSpPr/>
              <p:nvPr/>
            </p:nvSpPr>
            <p:spPr>
              <a:xfrm>
                <a:off x="5445747" y="4242033"/>
                <a:ext cx="557554" cy="55755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70000" lnSpcReduction="20000"/>
              </a:bodyPr>
              <a:lstStyle/>
              <a:p>
                <a:pPr algn="ctr">
                  <a:buSzPct val="25000"/>
                </a:pPr>
                <a:r>
                  <a:rPr lang="en-US" altLang="zh-CN" sz="2000" b="1" i="1" dirty="0"/>
                  <a:t>01</a:t>
                </a:r>
                <a:endParaRPr lang="zh-CN" altLang="en-US" sz="2000" b="1" i="1" dirty="0"/>
              </a:p>
            </p:txBody>
          </p:sp>
          <p:grpSp>
            <p:nvGrpSpPr>
              <p:cNvPr id="19" name="ïslïḋè">
                <a:extLst>
                  <a:ext uri="{FF2B5EF4-FFF2-40B4-BE49-F238E27FC236}">
                    <a16:creationId xmlns:a16="http://schemas.microsoft.com/office/drawing/2014/main" id="{FD0067B8-0744-4E0C-B32B-A8B6DF21D25B}"/>
                  </a:ext>
                </a:extLst>
              </p:cNvPr>
              <p:cNvGrpSpPr/>
              <p:nvPr/>
            </p:nvGrpSpPr>
            <p:grpSpPr>
              <a:xfrm>
                <a:off x="6142688" y="4114800"/>
                <a:ext cx="3982388" cy="812020"/>
                <a:chOff x="6142688" y="4114800"/>
                <a:chExt cx="3982388" cy="812020"/>
              </a:xfrm>
            </p:grpSpPr>
            <p:sp>
              <p:nvSpPr>
                <p:cNvPr id="20" name="íş1ïdê">
                  <a:extLst>
                    <a:ext uri="{FF2B5EF4-FFF2-40B4-BE49-F238E27FC236}">
                      <a16:creationId xmlns:a16="http://schemas.microsoft.com/office/drawing/2014/main" id="{3495B739-E5A7-4F4A-95FD-24BDFE4B18B1}"/>
                    </a:ext>
                  </a:extLst>
                </p:cNvPr>
                <p:cNvSpPr txBox="1"/>
                <p:nvPr/>
              </p:nvSpPr>
              <p:spPr bwMode="auto">
                <a:xfrm>
                  <a:off x="6142688" y="4114800"/>
                  <a:ext cx="3982388" cy="3924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 anchorCtr="0">
                  <a:normAutofit fontScale="92500"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30000"/>
                    </a:lnSpc>
                    <a:spcBef>
                      <a:spcPct val="0"/>
                    </a:spcBef>
                  </a:pPr>
                  <a:r>
                    <a:rPr lang="en-US" altLang="zh-CN" b="1" dirty="0"/>
                    <a:t>Text here</a:t>
                  </a:r>
                </a:p>
              </p:txBody>
            </p:sp>
            <p:sp>
              <p:nvSpPr>
                <p:cNvPr id="21" name="íśļíḍe">
                  <a:extLst>
                    <a:ext uri="{FF2B5EF4-FFF2-40B4-BE49-F238E27FC236}">
                      <a16:creationId xmlns:a16="http://schemas.microsoft.com/office/drawing/2014/main" id="{AC321F9B-F99D-44D6-95EE-4CF3F8A760F8}"/>
                    </a:ext>
                  </a:extLst>
                </p:cNvPr>
                <p:cNvSpPr/>
                <p:nvPr/>
              </p:nvSpPr>
              <p:spPr bwMode="auto">
                <a:xfrm>
                  <a:off x="6142688" y="4507202"/>
                  <a:ext cx="3982388" cy="4196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-US" altLang="zh-CN" sz="1100" dirty="0"/>
                    <a:t>Copy paste fonts. Choose the only option to retain text……</a:t>
                  </a:r>
                </a:p>
              </p:txBody>
            </p:sp>
          </p:grpSp>
        </p:grpSp>
        <p:grpSp>
          <p:nvGrpSpPr>
            <p:cNvPr id="9" name="işľidé">
              <a:extLst>
                <a:ext uri="{FF2B5EF4-FFF2-40B4-BE49-F238E27FC236}">
                  <a16:creationId xmlns:a16="http://schemas.microsoft.com/office/drawing/2014/main" id="{46E4CCA0-D02D-4705-8FC7-025242AD2782}"/>
                </a:ext>
              </a:extLst>
            </p:cNvPr>
            <p:cNvGrpSpPr/>
            <p:nvPr/>
          </p:nvGrpSpPr>
          <p:grpSpPr>
            <a:xfrm>
              <a:off x="6572562" y="5011163"/>
              <a:ext cx="4679329" cy="812020"/>
              <a:chOff x="5445747" y="5163563"/>
              <a:chExt cx="4679329" cy="812020"/>
            </a:xfrm>
          </p:grpSpPr>
          <p:sp>
            <p:nvSpPr>
              <p:cNvPr id="14" name="îşlíḍe">
                <a:extLst>
                  <a:ext uri="{FF2B5EF4-FFF2-40B4-BE49-F238E27FC236}">
                    <a16:creationId xmlns:a16="http://schemas.microsoft.com/office/drawing/2014/main" id="{55384D01-8798-426B-BADE-8823738DAD5A}"/>
                  </a:ext>
                </a:extLst>
              </p:cNvPr>
              <p:cNvSpPr/>
              <p:nvPr/>
            </p:nvSpPr>
            <p:spPr>
              <a:xfrm>
                <a:off x="5445747" y="5290796"/>
                <a:ext cx="557554" cy="557554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70000" lnSpcReduction="20000"/>
              </a:bodyPr>
              <a:lstStyle/>
              <a:p>
                <a:pPr algn="ctr">
                  <a:buSzPct val="25000"/>
                </a:pPr>
                <a:r>
                  <a:rPr lang="en-US" altLang="zh-CN" sz="2000" b="1" i="1" dirty="0"/>
                  <a:t>02</a:t>
                </a:r>
                <a:endParaRPr lang="zh-CN" altLang="en-US" sz="2000" b="1" i="1" dirty="0"/>
              </a:p>
            </p:txBody>
          </p:sp>
          <p:grpSp>
            <p:nvGrpSpPr>
              <p:cNvPr id="15" name="íšļíďè">
                <a:extLst>
                  <a:ext uri="{FF2B5EF4-FFF2-40B4-BE49-F238E27FC236}">
                    <a16:creationId xmlns:a16="http://schemas.microsoft.com/office/drawing/2014/main" id="{61924409-2862-49C9-9F40-B2817D37D585}"/>
                  </a:ext>
                </a:extLst>
              </p:cNvPr>
              <p:cNvGrpSpPr/>
              <p:nvPr/>
            </p:nvGrpSpPr>
            <p:grpSpPr>
              <a:xfrm>
                <a:off x="6142688" y="5163563"/>
                <a:ext cx="3982388" cy="812020"/>
                <a:chOff x="6142688" y="5163563"/>
                <a:chExt cx="3982388" cy="812020"/>
              </a:xfrm>
            </p:grpSpPr>
            <p:sp>
              <p:nvSpPr>
                <p:cNvPr id="16" name="ïSḻíḓè">
                  <a:extLst>
                    <a:ext uri="{FF2B5EF4-FFF2-40B4-BE49-F238E27FC236}">
                      <a16:creationId xmlns:a16="http://schemas.microsoft.com/office/drawing/2014/main" id="{3495B739-E5A7-4F4A-95FD-24BDFE4B18B1}"/>
                    </a:ext>
                  </a:extLst>
                </p:cNvPr>
                <p:cNvSpPr txBox="1"/>
                <p:nvPr/>
              </p:nvSpPr>
              <p:spPr bwMode="auto">
                <a:xfrm>
                  <a:off x="6142688" y="5163563"/>
                  <a:ext cx="3982388" cy="3924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 anchorCtr="0">
                  <a:normAutofit fontScale="92500" lnSpcReduction="1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30000"/>
                    </a:lnSpc>
                    <a:spcBef>
                      <a:spcPct val="0"/>
                    </a:spcBef>
                  </a:pPr>
                  <a:r>
                    <a:rPr lang="en-US" altLang="zh-CN" b="1" dirty="0"/>
                    <a:t>Text here</a:t>
                  </a:r>
                </a:p>
              </p:txBody>
            </p:sp>
            <p:sp>
              <p:nvSpPr>
                <p:cNvPr id="17" name="îṧḻîďè">
                  <a:extLst>
                    <a:ext uri="{FF2B5EF4-FFF2-40B4-BE49-F238E27FC236}">
                      <a16:creationId xmlns:a16="http://schemas.microsoft.com/office/drawing/2014/main" id="{AC321F9B-F99D-44D6-95EE-4CF3F8A760F8}"/>
                    </a:ext>
                  </a:extLst>
                </p:cNvPr>
                <p:cNvSpPr/>
                <p:nvPr/>
              </p:nvSpPr>
              <p:spPr bwMode="auto">
                <a:xfrm>
                  <a:off x="6142688" y="5555965"/>
                  <a:ext cx="3982388" cy="4196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-US" altLang="zh-CN" sz="1100" dirty="0"/>
                    <a:t>Copy paste fonts. Choose the only option to retain text……</a:t>
                  </a:r>
                </a:p>
              </p:txBody>
            </p:sp>
          </p:grpSp>
        </p:grpSp>
        <p:grpSp>
          <p:nvGrpSpPr>
            <p:cNvPr id="10" name="ïSľídê">
              <a:extLst>
                <a:ext uri="{FF2B5EF4-FFF2-40B4-BE49-F238E27FC236}">
                  <a16:creationId xmlns:a16="http://schemas.microsoft.com/office/drawing/2014/main" id="{692DD46A-8458-4366-AF38-02AF3AEB2363}"/>
                </a:ext>
              </a:extLst>
            </p:cNvPr>
            <p:cNvGrpSpPr/>
            <p:nvPr/>
          </p:nvGrpSpPr>
          <p:grpSpPr>
            <a:xfrm>
              <a:off x="0" y="0"/>
              <a:ext cx="12192000" cy="5123061"/>
              <a:chOff x="0" y="0"/>
              <a:chExt cx="12192000" cy="5123061"/>
            </a:xfrm>
          </p:grpSpPr>
          <p:sp>
            <p:nvSpPr>
              <p:cNvPr id="12" name="íṧḻîḍê">
                <a:extLst>
                  <a:ext uri="{FF2B5EF4-FFF2-40B4-BE49-F238E27FC236}">
                    <a16:creationId xmlns:a16="http://schemas.microsoft.com/office/drawing/2014/main" id="{E2C0E6F6-BCA8-47CD-B46D-D8C76454D439}"/>
                  </a:ext>
                </a:extLst>
              </p:cNvPr>
              <p:cNvSpPr/>
              <p:nvPr/>
            </p:nvSpPr>
            <p:spPr bwMode="auto">
              <a:xfrm>
                <a:off x="3943" y="0"/>
                <a:ext cx="12184113" cy="5123061"/>
              </a:xfrm>
              <a:custGeom>
                <a:avLst/>
                <a:gdLst>
                  <a:gd name="connsiteX0" fmla="*/ 0 w 12263438"/>
                  <a:gd name="connsiteY0" fmla="*/ 0 h 5123061"/>
                  <a:gd name="connsiteX1" fmla="*/ 12263438 w 12263438"/>
                  <a:gd name="connsiteY1" fmla="*/ 0 h 5123061"/>
                  <a:gd name="connsiteX2" fmla="*/ 12263438 w 12263438"/>
                  <a:gd name="connsiteY2" fmla="*/ 929373 h 5123061"/>
                  <a:gd name="connsiteX3" fmla="*/ 6131719 w 12263438"/>
                  <a:gd name="connsiteY3" fmla="*/ 2602243 h 5123061"/>
                  <a:gd name="connsiteX4" fmla="*/ 0 w 12263438"/>
                  <a:gd name="connsiteY4" fmla="*/ 4275114 h 5123061"/>
                  <a:gd name="connsiteX5" fmla="*/ 0 w 12263438"/>
                  <a:gd name="connsiteY5" fmla="*/ 0 h 512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63438" h="5123061">
                    <a:moveTo>
                      <a:pt x="0" y="0"/>
                    </a:moveTo>
                    <a:cubicBezTo>
                      <a:pt x="4135347" y="0"/>
                      <a:pt x="8128093" y="0"/>
                      <a:pt x="12263438" y="0"/>
                    </a:cubicBezTo>
                    <a:cubicBezTo>
                      <a:pt x="12263438" y="371749"/>
                      <a:pt x="12263438" y="557624"/>
                      <a:pt x="12263438" y="929373"/>
                    </a:cubicBezTo>
                    <a:cubicBezTo>
                      <a:pt x="10124467" y="-185875"/>
                      <a:pt x="8128093" y="557624"/>
                      <a:pt x="6131719" y="2602243"/>
                    </a:cubicBezTo>
                    <a:cubicBezTo>
                      <a:pt x="4135347" y="4646863"/>
                      <a:pt x="2138972" y="6133859"/>
                      <a:pt x="0" y="4275114"/>
                    </a:cubicBezTo>
                    <a:cubicBezTo>
                      <a:pt x="0" y="2788118"/>
                      <a:pt x="0" y="1301121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" name="îslïḑè">
                <a:extLst>
                  <a:ext uri="{FF2B5EF4-FFF2-40B4-BE49-F238E27FC236}">
                    <a16:creationId xmlns:a16="http://schemas.microsoft.com/office/drawing/2014/main" id="{353F165C-DAF6-4DFA-B6A5-2E500C826BF7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4230037"/>
              </a:xfrm>
              <a:custGeom>
                <a:avLst/>
                <a:gdLst>
                  <a:gd name="connsiteX0" fmla="*/ 0 w 12263438"/>
                  <a:gd name="connsiteY0" fmla="*/ 0 h 5123061"/>
                  <a:gd name="connsiteX1" fmla="*/ 12263438 w 12263438"/>
                  <a:gd name="connsiteY1" fmla="*/ 0 h 5123061"/>
                  <a:gd name="connsiteX2" fmla="*/ 12263438 w 12263438"/>
                  <a:gd name="connsiteY2" fmla="*/ 929373 h 5123061"/>
                  <a:gd name="connsiteX3" fmla="*/ 6131719 w 12263438"/>
                  <a:gd name="connsiteY3" fmla="*/ 2602243 h 5123061"/>
                  <a:gd name="connsiteX4" fmla="*/ 0 w 12263438"/>
                  <a:gd name="connsiteY4" fmla="*/ 4275114 h 5123061"/>
                  <a:gd name="connsiteX5" fmla="*/ 0 w 12263438"/>
                  <a:gd name="connsiteY5" fmla="*/ 0 h 512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263438" h="5123061">
                    <a:moveTo>
                      <a:pt x="0" y="0"/>
                    </a:moveTo>
                    <a:cubicBezTo>
                      <a:pt x="4135347" y="0"/>
                      <a:pt x="8128093" y="0"/>
                      <a:pt x="12263438" y="0"/>
                    </a:cubicBezTo>
                    <a:cubicBezTo>
                      <a:pt x="12263438" y="371749"/>
                      <a:pt x="12263438" y="557624"/>
                      <a:pt x="12263438" y="929373"/>
                    </a:cubicBezTo>
                    <a:cubicBezTo>
                      <a:pt x="10124467" y="-185875"/>
                      <a:pt x="8128093" y="557624"/>
                      <a:pt x="6131719" y="2602243"/>
                    </a:cubicBezTo>
                    <a:cubicBezTo>
                      <a:pt x="4135347" y="4646863"/>
                      <a:pt x="2138972" y="6133859"/>
                      <a:pt x="0" y="4275114"/>
                    </a:cubicBezTo>
                    <a:cubicBezTo>
                      <a:pt x="0" y="2788118"/>
                      <a:pt x="0" y="1301121"/>
                      <a:pt x="0" y="0"/>
                    </a:cubicBezTo>
                    <a:close/>
                  </a:path>
                </a:pathLst>
              </a:custGeom>
              <a:pattFill prst="pct5">
                <a:fgClr>
                  <a:srgbClr val="E4E6EA"/>
                </a:fgClr>
                <a:bgClr>
                  <a:srgbClr val="ADB5BF"/>
                </a:bgClr>
              </a:pattFill>
              <a:ln w="22225">
                <a:solidFill>
                  <a:schemeClr val="bg1">
                    <a:lumMod val="85000"/>
                  </a:schemeClr>
                </a:solidFill>
                <a:prstDash val="solid"/>
                <a:round/>
                <a:headEnd/>
                <a:tailEnd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en-US" sz="2800" b="1">
                  <a:solidFill>
                    <a:schemeClr val="lt1"/>
                  </a:solidFill>
                </a:endParaRPr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124B2CE-7944-46D1-9348-81983EF86E04}"/>
                </a:ext>
              </a:extLst>
            </p:cNvPr>
            <p:cNvCxnSpPr/>
            <p:nvPr/>
          </p:nvCxnSpPr>
          <p:spPr>
            <a:xfrm>
              <a:off x="7362825" y="4850620"/>
              <a:ext cx="4157663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1024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BB356-4019-4501-9B0B-FEB58C99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210A979-ADCC-4FAD-9E23-F2F3B9A55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6564D4-78FB-48DE-84C3-9DB66A46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grpSp>
        <p:nvGrpSpPr>
          <p:cNvPr id="5" name="24367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349424D-7DB0-459C-A0AD-36DD5EA1C7D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416231"/>
            <a:ext cx="10848975" cy="4444638"/>
            <a:chOff x="669925" y="1416231"/>
            <a:chExt cx="10848975" cy="4444638"/>
          </a:xfrm>
        </p:grpSpPr>
        <p:sp>
          <p:nvSpPr>
            <p:cNvPr id="6" name="íSľiḋé">
              <a:extLst>
                <a:ext uri="{FF2B5EF4-FFF2-40B4-BE49-F238E27FC236}">
                  <a16:creationId xmlns:a16="http://schemas.microsoft.com/office/drawing/2014/main" id="{2F0A7F8D-3B03-45A4-92C0-D75DE6B1DFC5}"/>
                </a:ext>
              </a:extLst>
            </p:cNvPr>
            <p:cNvSpPr/>
            <p:nvPr/>
          </p:nvSpPr>
          <p:spPr>
            <a:xfrm>
              <a:off x="3873680" y="1416231"/>
              <a:ext cx="4444639" cy="4444638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  <a:alpha val="8000"/>
                  </a:schemeClr>
                </a:gs>
                <a:gs pos="0">
                  <a:schemeClr val="bg1">
                    <a:lumMod val="75000"/>
                    <a:alpha val="8000"/>
                  </a:schemeClr>
                </a:gs>
                <a:gs pos="50000">
                  <a:schemeClr val="bg1">
                    <a:lumMod val="75000"/>
                    <a:alpha val="0"/>
                  </a:schemeClr>
                </a:gs>
              </a:gsLst>
              <a:lin ang="0" scaled="1"/>
            </a:gradFill>
            <a:ln w="6350">
              <a:gradFill flip="none" rotWithShape="1">
                <a:gsLst>
                  <a:gs pos="75000">
                    <a:schemeClr val="bg1">
                      <a:lumMod val="75000"/>
                      <a:alpha val="0"/>
                    </a:schemeClr>
                  </a:gs>
                  <a:gs pos="20000">
                    <a:schemeClr val="bg1">
                      <a:lumMod val="65000"/>
                      <a:alpha val="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/>
            </a:p>
          </p:txBody>
        </p:sp>
        <p:sp>
          <p:nvSpPr>
            <p:cNvPr id="7" name="işľîďè">
              <a:extLst>
                <a:ext uri="{FF2B5EF4-FFF2-40B4-BE49-F238E27FC236}">
                  <a16:creationId xmlns:a16="http://schemas.microsoft.com/office/drawing/2014/main" id="{BE83DB3D-E0BC-4CD9-B5D5-104A100E8F71}"/>
                </a:ext>
              </a:extLst>
            </p:cNvPr>
            <p:cNvSpPr/>
            <p:nvPr/>
          </p:nvSpPr>
          <p:spPr>
            <a:xfrm>
              <a:off x="4973270" y="2509451"/>
              <a:ext cx="2245458" cy="2245456"/>
            </a:xfrm>
            <a:prstGeom prst="arc">
              <a:avLst>
                <a:gd name="adj1" fmla="val 10214044"/>
                <a:gd name="adj2" fmla="val 310579"/>
              </a:avLst>
            </a:prstGeom>
            <a:ln w="317500">
              <a:gradFill flip="none" rotWithShape="1">
                <a:gsLst>
                  <a:gs pos="0">
                    <a:schemeClr val="accent1">
                      <a:lumMod val="85000"/>
                    </a:schemeClr>
                  </a:gs>
                  <a:gs pos="100000">
                    <a:schemeClr val="accent1">
                      <a:lumMod val="85000"/>
                      <a:alpha val="0"/>
                    </a:schemeClr>
                  </a:gs>
                </a:gsLst>
                <a:lin ang="0" scaled="1"/>
                <a:tileRect/>
              </a:gradFill>
              <a:head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/>
            </a:p>
          </p:txBody>
        </p:sp>
        <p:sp>
          <p:nvSpPr>
            <p:cNvPr id="8" name="ïsľíďè">
              <a:extLst>
                <a:ext uri="{FF2B5EF4-FFF2-40B4-BE49-F238E27FC236}">
                  <a16:creationId xmlns:a16="http://schemas.microsoft.com/office/drawing/2014/main" id="{D04E914A-E4D9-4C58-A59E-5B3733C725A1}"/>
                </a:ext>
              </a:extLst>
            </p:cNvPr>
            <p:cNvSpPr/>
            <p:nvPr/>
          </p:nvSpPr>
          <p:spPr>
            <a:xfrm rot="10800000">
              <a:off x="4973270" y="2509451"/>
              <a:ext cx="2245458" cy="2245456"/>
            </a:xfrm>
            <a:prstGeom prst="arc">
              <a:avLst>
                <a:gd name="adj1" fmla="val 10214044"/>
                <a:gd name="adj2" fmla="val 310579"/>
              </a:avLst>
            </a:prstGeom>
            <a:ln w="317500">
              <a:gradFill flip="none" rotWithShape="1">
                <a:gsLst>
                  <a:gs pos="0">
                    <a:schemeClr val="accent2">
                      <a:lumMod val="85000"/>
                    </a:schemeClr>
                  </a:gs>
                  <a:gs pos="100000">
                    <a:schemeClr val="accent2">
                      <a:lumMod val="85000"/>
                      <a:alpha val="0"/>
                    </a:schemeClr>
                  </a:gs>
                </a:gsLst>
                <a:lin ang="0" scaled="1"/>
                <a:tileRect/>
              </a:gradFill>
              <a:head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dirty="0"/>
            </a:p>
          </p:txBody>
        </p:sp>
        <p:sp>
          <p:nvSpPr>
            <p:cNvPr id="9" name="iṧḷiḑê">
              <a:extLst>
                <a:ext uri="{FF2B5EF4-FFF2-40B4-BE49-F238E27FC236}">
                  <a16:creationId xmlns:a16="http://schemas.microsoft.com/office/drawing/2014/main" id="{25D09512-1733-48F2-A69E-AC8B0F7FFF68}"/>
                </a:ext>
              </a:extLst>
            </p:cNvPr>
            <p:cNvSpPr/>
            <p:nvPr/>
          </p:nvSpPr>
          <p:spPr>
            <a:xfrm>
              <a:off x="4973271" y="2509451"/>
              <a:ext cx="2245456" cy="22454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/>
            </a:p>
          </p:txBody>
        </p:sp>
        <p:sp>
          <p:nvSpPr>
            <p:cNvPr id="10" name="îṣḻïḓé">
              <a:extLst>
                <a:ext uri="{FF2B5EF4-FFF2-40B4-BE49-F238E27FC236}">
                  <a16:creationId xmlns:a16="http://schemas.microsoft.com/office/drawing/2014/main" id="{0B8B6AEF-2F15-4178-B9A3-18A0CB852FEF}"/>
                </a:ext>
              </a:extLst>
            </p:cNvPr>
            <p:cNvSpPr/>
            <p:nvPr/>
          </p:nvSpPr>
          <p:spPr>
            <a:xfrm>
              <a:off x="3954161" y="2227832"/>
              <a:ext cx="461088" cy="46108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b="1" dirty="0"/>
            </a:p>
          </p:txBody>
        </p:sp>
        <p:grpSp>
          <p:nvGrpSpPr>
            <p:cNvPr id="11" name="îṩḻídê">
              <a:extLst>
                <a:ext uri="{FF2B5EF4-FFF2-40B4-BE49-F238E27FC236}">
                  <a16:creationId xmlns:a16="http://schemas.microsoft.com/office/drawing/2014/main" id="{B1C7E498-2D19-4142-AA63-507C4B48FFAA}"/>
                </a:ext>
              </a:extLst>
            </p:cNvPr>
            <p:cNvGrpSpPr/>
            <p:nvPr/>
          </p:nvGrpSpPr>
          <p:grpSpPr>
            <a:xfrm>
              <a:off x="942081" y="2044951"/>
              <a:ext cx="2880985" cy="891197"/>
              <a:chOff x="673099" y="2444186"/>
              <a:chExt cx="3089003" cy="891197"/>
            </a:xfrm>
          </p:grpSpPr>
          <p:sp>
            <p:nvSpPr>
              <p:cNvPr id="37" name="îşľíde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673099" y="2801721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en-US" altLang="zh-CN" sz="1050" dirty="0"/>
                  <a:t>Copy paste fonts. Choose the only option to retain text.</a:t>
                </a:r>
              </a:p>
            </p:txBody>
          </p:sp>
          <p:sp>
            <p:nvSpPr>
              <p:cNvPr id="38" name="íṩľiḍe">
                <a:extLst>
                  <a:ext uri="{FF2B5EF4-FFF2-40B4-BE49-F238E27FC236}">
                    <a16:creationId xmlns:a16="http://schemas.microsoft.com/office/drawing/2014/main" id="{9B5F056E-198C-47B3-BC4D-CBD89576D15E}"/>
                  </a:ext>
                </a:extLst>
              </p:cNvPr>
              <p:cNvSpPr/>
              <p:nvPr/>
            </p:nvSpPr>
            <p:spPr>
              <a:xfrm flipH="1">
                <a:off x="673100" y="2444186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en-US" altLang="zh-CN" sz="1600" i="1" dirty="0"/>
                  <a:t>Text here</a:t>
                </a:r>
                <a:endParaRPr lang="zh-CN" altLang="en-US" sz="1600" i="1" dirty="0"/>
              </a:p>
            </p:txBody>
          </p:sp>
        </p:grpSp>
        <p:sp>
          <p:nvSpPr>
            <p:cNvPr id="12" name="íṧḻiďé">
              <a:extLst>
                <a:ext uri="{FF2B5EF4-FFF2-40B4-BE49-F238E27FC236}">
                  <a16:creationId xmlns:a16="http://schemas.microsoft.com/office/drawing/2014/main" id="{50777F83-11C2-4DB3-B20B-F741E0A3F29F}"/>
                </a:ext>
              </a:extLst>
            </p:cNvPr>
            <p:cNvSpPr/>
            <p:nvPr/>
          </p:nvSpPr>
          <p:spPr>
            <a:xfrm>
              <a:off x="3677215" y="3375833"/>
              <a:ext cx="461088" cy="46108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b="1" dirty="0"/>
            </a:p>
          </p:txBody>
        </p:sp>
        <p:grpSp>
          <p:nvGrpSpPr>
            <p:cNvPr id="13" name="isḻiḓê">
              <a:extLst>
                <a:ext uri="{FF2B5EF4-FFF2-40B4-BE49-F238E27FC236}">
                  <a16:creationId xmlns:a16="http://schemas.microsoft.com/office/drawing/2014/main" id="{B9EA0C19-4DF7-49BC-9B75-96CAED57F776}"/>
                </a:ext>
              </a:extLst>
            </p:cNvPr>
            <p:cNvGrpSpPr/>
            <p:nvPr/>
          </p:nvGrpSpPr>
          <p:grpSpPr>
            <a:xfrm>
              <a:off x="669925" y="3192952"/>
              <a:ext cx="2880985" cy="891197"/>
              <a:chOff x="673099" y="2444186"/>
              <a:chExt cx="3089003" cy="891197"/>
            </a:xfrm>
          </p:grpSpPr>
          <p:sp>
            <p:nvSpPr>
              <p:cNvPr id="35" name="ïṣḷïḋê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673099" y="2801721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en-US" altLang="zh-CN" sz="1050" dirty="0"/>
                  <a:t>Copy paste fonts. Choose the only option to retain text.</a:t>
                </a:r>
              </a:p>
            </p:txBody>
          </p:sp>
          <p:sp>
            <p:nvSpPr>
              <p:cNvPr id="36" name="iSľîḑé">
                <a:extLst>
                  <a:ext uri="{FF2B5EF4-FFF2-40B4-BE49-F238E27FC236}">
                    <a16:creationId xmlns:a16="http://schemas.microsoft.com/office/drawing/2014/main" id="{9B5F056E-198C-47B3-BC4D-CBD89576D15E}"/>
                  </a:ext>
                </a:extLst>
              </p:cNvPr>
              <p:cNvSpPr/>
              <p:nvPr/>
            </p:nvSpPr>
            <p:spPr>
              <a:xfrm flipH="1">
                <a:off x="673100" y="2444186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en-US" altLang="zh-CN" sz="1600" i="1" dirty="0"/>
                  <a:t>Text here</a:t>
                </a:r>
                <a:endParaRPr lang="zh-CN" altLang="en-US" sz="1600" i="1" dirty="0"/>
              </a:p>
            </p:txBody>
          </p:sp>
        </p:grpSp>
        <p:sp>
          <p:nvSpPr>
            <p:cNvPr id="14" name="îś1ïdê">
              <a:extLst>
                <a:ext uri="{FF2B5EF4-FFF2-40B4-BE49-F238E27FC236}">
                  <a16:creationId xmlns:a16="http://schemas.microsoft.com/office/drawing/2014/main" id="{17ADD1F1-0D1C-406A-A1D3-E5478805B598}"/>
                </a:ext>
              </a:extLst>
            </p:cNvPr>
            <p:cNvSpPr/>
            <p:nvPr/>
          </p:nvSpPr>
          <p:spPr>
            <a:xfrm>
              <a:off x="3954161" y="4523833"/>
              <a:ext cx="461088" cy="46108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b="1" dirty="0"/>
            </a:p>
          </p:txBody>
        </p:sp>
        <p:grpSp>
          <p:nvGrpSpPr>
            <p:cNvPr id="15" name="îSļíḓê">
              <a:extLst>
                <a:ext uri="{FF2B5EF4-FFF2-40B4-BE49-F238E27FC236}">
                  <a16:creationId xmlns:a16="http://schemas.microsoft.com/office/drawing/2014/main" id="{5B0CF5EB-CA1F-44E1-B61F-75E75167B66B}"/>
                </a:ext>
              </a:extLst>
            </p:cNvPr>
            <p:cNvGrpSpPr/>
            <p:nvPr/>
          </p:nvGrpSpPr>
          <p:grpSpPr>
            <a:xfrm>
              <a:off x="942081" y="4340952"/>
              <a:ext cx="2880985" cy="891197"/>
              <a:chOff x="673099" y="2444186"/>
              <a:chExt cx="3089003" cy="891197"/>
            </a:xfrm>
          </p:grpSpPr>
          <p:sp>
            <p:nvSpPr>
              <p:cNvPr id="33" name="ïṩḻídè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673099" y="2801721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en-US" altLang="zh-CN" sz="1050" dirty="0"/>
                  <a:t>Copy paste fonts. Choose the only option to retain text.</a:t>
                </a:r>
              </a:p>
            </p:txBody>
          </p:sp>
          <p:sp>
            <p:nvSpPr>
              <p:cNvPr id="34" name="ïšľîďê">
                <a:extLst>
                  <a:ext uri="{FF2B5EF4-FFF2-40B4-BE49-F238E27FC236}">
                    <a16:creationId xmlns:a16="http://schemas.microsoft.com/office/drawing/2014/main" id="{9B5F056E-198C-47B3-BC4D-CBD89576D15E}"/>
                  </a:ext>
                </a:extLst>
              </p:cNvPr>
              <p:cNvSpPr/>
              <p:nvPr/>
            </p:nvSpPr>
            <p:spPr>
              <a:xfrm flipH="1">
                <a:off x="673100" y="2444186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en-US" altLang="zh-CN" sz="1600" i="1" dirty="0"/>
                  <a:t>Text here</a:t>
                </a:r>
                <a:endParaRPr lang="zh-CN" altLang="en-US" sz="1600" i="1" dirty="0"/>
              </a:p>
            </p:txBody>
          </p:sp>
        </p:grp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7FCB13C-9292-4E2D-AFD1-1E980FFABD5A}"/>
                </a:ext>
              </a:extLst>
            </p:cNvPr>
            <p:cNvCxnSpPr/>
            <p:nvPr/>
          </p:nvCxnSpPr>
          <p:spPr>
            <a:xfrm>
              <a:off x="669925" y="3064550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A4CB33B-D437-4E42-AC02-A980A25B13C9}"/>
                </a:ext>
              </a:extLst>
            </p:cNvPr>
            <p:cNvCxnSpPr/>
            <p:nvPr/>
          </p:nvCxnSpPr>
          <p:spPr>
            <a:xfrm>
              <a:off x="669925" y="4212551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ïṥļíďe">
              <a:extLst>
                <a:ext uri="{FF2B5EF4-FFF2-40B4-BE49-F238E27FC236}">
                  <a16:creationId xmlns:a16="http://schemas.microsoft.com/office/drawing/2014/main" id="{0B8B6AEF-2F15-4178-B9A3-18A0CB852FEF}"/>
                </a:ext>
              </a:extLst>
            </p:cNvPr>
            <p:cNvSpPr/>
            <p:nvPr/>
          </p:nvSpPr>
          <p:spPr>
            <a:xfrm>
              <a:off x="7773576" y="2227832"/>
              <a:ext cx="461088" cy="461086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b="1" dirty="0"/>
            </a:p>
          </p:txBody>
        </p:sp>
        <p:grpSp>
          <p:nvGrpSpPr>
            <p:cNvPr id="19" name="íṧḻiďé">
              <a:extLst>
                <a:ext uri="{FF2B5EF4-FFF2-40B4-BE49-F238E27FC236}">
                  <a16:creationId xmlns:a16="http://schemas.microsoft.com/office/drawing/2014/main" id="{25ADC5B5-F7FD-4E04-9991-793FFF25014D}"/>
                </a:ext>
              </a:extLst>
            </p:cNvPr>
            <p:cNvGrpSpPr/>
            <p:nvPr/>
          </p:nvGrpSpPr>
          <p:grpSpPr>
            <a:xfrm>
              <a:off x="8365759" y="2044951"/>
              <a:ext cx="2880985" cy="891197"/>
              <a:chOff x="673099" y="2444186"/>
              <a:chExt cx="3089003" cy="891197"/>
            </a:xfrm>
          </p:grpSpPr>
          <p:sp>
            <p:nvSpPr>
              <p:cNvPr id="31" name="ïṧḷîḍe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673099" y="2801721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050" dirty="0"/>
                  <a:t>Copy paste fonts. Choose the only option to retain text.</a:t>
                </a:r>
              </a:p>
            </p:txBody>
          </p:sp>
          <p:sp>
            <p:nvSpPr>
              <p:cNvPr id="32" name="îŝḻïḍe">
                <a:extLst>
                  <a:ext uri="{FF2B5EF4-FFF2-40B4-BE49-F238E27FC236}">
                    <a16:creationId xmlns:a16="http://schemas.microsoft.com/office/drawing/2014/main" id="{9B5F056E-198C-47B3-BC4D-CBD89576D15E}"/>
                  </a:ext>
                </a:extLst>
              </p:cNvPr>
              <p:cNvSpPr/>
              <p:nvPr/>
            </p:nvSpPr>
            <p:spPr>
              <a:xfrm flipH="1">
                <a:off x="673100" y="2444186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sz="1600" i="1" dirty="0"/>
                  <a:t>Text here</a:t>
                </a:r>
                <a:endParaRPr lang="zh-CN" altLang="en-US" sz="1600" i="1" dirty="0"/>
              </a:p>
            </p:txBody>
          </p:sp>
        </p:grpSp>
        <p:sp>
          <p:nvSpPr>
            <p:cNvPr id="20" name="iṥḷiḋé">
              <a:extLst>
                <a:ext uri="{FF2B5EF4-FFF2-40B4-BE49-F238E27FC236}">
                  <a16:creationId xmlns:a16="http://schemas.microsoft.com/office/drawing/2014/main" id="{50777F83-11C2-4DB3-B20B-F741E0A3F29F}"/>
                </a:ext>
              </a:extLst>
            </p:cNvPr>
            <p:cNvSpPr/>
            <p:nvPr/>
          </p:nvSpPr>
          <p:spPr>
            <a:xfrm>
              <a:off x="8050522" y="3375833"/>
              <a:ext cx="461088" cy="461086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b="1" dirty="0"/>
            </a:p>
          </p:txBody>
        </p:sp>
        <p:grpSp>
          <p:nvGrpSpPr>
            <p:cNvPr id="21" name="ïSḷîḍê">
              <a:extLst>
                <a:ext uri="{FF2B5EF4-FFF2-40B4-BE49-F238E27FC236}">
                  <a16:creationId xmlns:a16="http://schemas.microsoft.com/office/drawing/2014/main" id="{EB23A0F6-F4FD-4BEE-BBBD-00CFBD6452A2}"/>
                </a:ext>
              </a:extLst>
            </p:cNvPr>
            <p:cNvGrpSpPr/>
            <p:nvPr/>
          </p:nvGrpSpPr>
          <p:grpSpPr>
            <a:xfrm>
              <a:off x="8637915" y="3192952"/>
              <a:ext cx="2880985" cy="891197"/>
              <a:chOff x="673099" y="2444186"/>
              <a:chExt cx="3089003" cy="891197"/>
            </a:xfrm>
          </p:grpSpPr>
          <p:sp>
            <p:nvSpPr>
              <p:cNvPr id="29" name="îṥļíďè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673099" y="2801721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050" dirty="0"/>
                  <a:t>Copy paste fonts. Choose the only option to retain text.</a:t>
                </a:r>
              </a:p>
            </p:txBody>
          </p:sp>
          <p:sp>
            <p:nvSpPr>
              <p:cNvPr id="30" name="íṡ1îḓê">
                <a:extLst>
                  <a:ext uri="{FF2B5EF4-FFF2-40B4-BE49-F238E27FC236}">
                    <a16:creationId xmlns:a16="http://schemas.microsoft.com/office/drawing/2014/main" id="{9B5F056E-198C-47B3-BC4D-CBD89576D15E}"/>
                  </a:ext>
                </a:extLst>
              </p:cNvPr>
              <p:cNvSpPr/>
              <p:nvPr/>
            </p:nvSpPr>
            <p:spPr>
              <a:xfrm flipH="1">
                <a:off x="673100" y="2444186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sz="1600" i="1" dirty="0"/>
                  <a:t>Text here</a:t>
                </a:r>
                <a:endParaRPr lang="zh-CN" altLang="en-US" sz="1600" i="1" dirty="0"/>
              </a:p>
            </p:txBody>
          </p:sp>
        </p:grpSp>
        <p:sp>
          <p:nvSpPr>
            <p:cNvPr id="22" name="iṩľïďè">
              <a:extLst>
                <a:ext uri="{FF2B5EF4-FFF2-40B4-BE49-F238E27FC236}">
                  <a16:creationId xmlns:a16="http://schemas.microsoft.com/office/drawing/2014/main" id="{17ADD1F1-0D1C-406A-A1D3-E5478805B598}"/>
                </a:ext>
              </a:extLst>
            </p:cNvPr>
            <p:cNvSpPr/>
            <p:nvPr/>
          </p:nvSpPr>
          <p:spPr>
            <a:xfrm>
              <a:off x="7773576" y="4523833"/>
              <a:ext cx="461088" cy="461086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b="1" dirty="0"/>
            </a:p>
          </p:txBody>
        </p:sp>
        <p:grpSp>
          <p:nvGrpSpPr>
            <p:cNvPr id="23" name="îšḷiḋè">
              <a:extLst>
                <a:ext uri="{FF2B5EF4-FFF2-40B4-BE49-F238E27FC236}">
                  <a16:creationId xmlns:a16="http://schemas.microsoft.com/office/drawing/2014/main" id="{7E5A90BD-F349-4DCF-AE2B-0E3F0DF08D46}"/>
                </a:ext>
              </a:extLst>
            </p:cNvPr>
            <p:cNvGrpSpPr/>
            <p:nvPr/>
          </p:nvGrpSpPr>
          <p:grpSpPr>
            <a:xfrm>
              <a:off x="8365759" y="4340952"/>
              <a:ext cx="2880985" cy="891197"/>
              <a:chOff x="673099" y="2444186"/>
              <a:chExt cx="3089003" cy="891197"/>
            </a:xfrm>
          </p:grpSpPr>
          <p:sp>
            <p:nvSpPr>
              <p:cNvPr id="27" name="iṡ1ïḓè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673099" y="2801721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050" dirty="0"/>
                  <a:t>Copy paste fonts. Choose the only option to retain text.</a:t>
                </a:r>
              </a:p>
            </p:txBody>
          </p:sp>
          <p:sp>
            <p:nvSpPr>
              <p:cNvPr id="28" name="ísļíḑè">
                <a:extLst>
                  <a:ext uri="{FF2B5EF4-FFF2-40B4-BE49-F238E27FC236}">
                    <a16:creationId xmlns:a16="http://schemas.microsoft.com/office/drawing/2014/main" id="{9B5F056E-198C-47B3-BC4D-CBD89576D15E}"/>
                  </a:ext>
                </a:extLst>
              </p:cNvPr>
              <p:cNvSpPr/>
              <p:nvPr/>
            </p:nvSpPr>
            <p:spPr>
              <a:xfrm flipH="1">
                <a:off x="673100" y="2444186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sz="1600" i="1" dirty="0"/>
                  <a:t>Text here</a:t>
                </a:r>
                <a:endParaRPr lang="zh-CN" altLang="en-US" sz="1600" i="1" dirty="0"/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013AC87-C0AE-4BF6-972B-0E1D9F831F4F}"/>
                </a:ext>
              </a:extLst>
            </p:cNvPr>
            <p:cNvCxnSpPr/>
            <p:nvPr/>
          </p:nvCxnSpPr>
          <p:spPr>
            <a:xfrm flipH="1">
              <a:off x="8511610" y="3064550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A885CD7A-49BF-4126-BE9D-3C92C2365A81}"/>
                </a:ext>
              </a:extLst>
            </p:cNvPr>
            <p:cNvCxnSpPr/>
            <p:nvPr/>
          </p:nvCxnSpPr>
          <p:spPr>
            <a:xfrm flipH="1">
              <a:off x="8511610" y="4212551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šliḑè">
              <a:extLst>
                <a:ext uri="{FF2B5EF4-FFF2-40B4-BE49-F238E27FC236}">
                  <a16:creationId xmlns:a16="http://schemas.microsoft.com/office/drawing/2014/main" id="{25D09512-1733-48F2-A69E-AC8B0F7FFF68}"/>
                </a:ext>
              </a:extLst>
            </p:cNvPr>
            <p:cNvSpPr/>
            <p:nvPr/>
          </p:nvSpPr>
          <p:spPr>
            <a:xfrm>
              <a:off x="5647242" y="3110369"/>
              <a:ext cx="897514" cy="1043620"/>
            </a:xfrm>
            <a:custGeom>
              <a:avLst/>
              <a:gdLst>
                <a:gd name="connsiteX0" fmla="*/ 193784 w 523934"/>
                <a:gd name="connsiteY0" fmla="*/ 190536 h 609225"/>
                <a:gd name="connsiteX1" fmla="*/ 193784 w 523934"/>
                <a:gd name="connsiteY1" fmla="*/ 227817 h 609225"/>
                <a:gd name="connsiteX2" fmla="*/ 205267 w 523934"/>
                <a:gd name="connsiteY2" fmla="*/ 227817 h 609225"/>
                <a:gd name="connsiteX3" fmla="*/ 205267 w 523934"/>
                <a:gd name="connsiteY3" fmla="*/ 273700 h 609225"/>
                <a:gd name="connsiteX4" fmla="*/ 193784 w 523934"/>
                <a:gd name="connsiteY4" fmla="*/ 273700 h 609225"/>
                <a:gd name="connsiteX5" fmla="*/ 193784 w 523934"/>
                <a:gd name="connsiteY5" fmla="*/ 283737 h 609225"/>
                <a:gd name="connsiteX6" fmla="*/ 256943 w 523934"/>
                <a:gd name="connsiteY6" fmla="*/ 295208 h 609225"/>
                <a:gd name="connsiteX7" fmla="*/ 320102 w 523934"/>
                <a:gd name="connsiteY7" fmla="*/ 283737 h 609225"/>
                <a:gd name="connsiteX8" fmla="*/ 320102 w 523934"/>
                <a:gd name="connsiteY8" fmla="*/ 273700 h 609225"/>
                <a:gd name="connsiteX9" fmla="*/ 308619 w 523934"/>
                <a:gd name="connsiteY9" fmla="*/ 273700 h 609225"/>
                <a:gd name="connsiteX10" fmla="*/ 308619 w 523934"/>
                <a:gd name="connsiteY10" fmla="*/ 227817 h 609225"/>
                <a:gd name="connsiteX11" fmla="*/ 320102 w 523934"/>
                <a:gd name="connsiteY11" fmla="*/ 227817 h 609225"/>
                <a:gd name="connsiteX12" fmla="*/ 320102 w 523934"/>
                <a:gd name="connsiteY12" fmla="*/ 190536 h 609225"/>
                <a:gd name="connsiteX13" fmla="*/ 256943 w 523934"/>
                <a:gd name="connsiteY13" fmla="*/ 202007 h 609225"/>
                <a:gd name="connsiteX14" fmla="*/ 175123 w 523934"/>
                <a:gd name="connsiteY14" fmla="*/ 167594 h 609225"/>
                <a:gd name="connsiteX15" fmla="*/ 256943 w 523934"/>
                <a:gd name="connsiteY15" fmla="*/ 181933 h 609225"/>
                <a:gd name="connsiteX16" fmla="*/ 340198 w 523934"/>
                <a:gd name="connsiteY16" fmla="*/ 167594 h 609225"/>
                <a:gd name="connsiteX17" fmla="*/ 340198 w 523934"/>
                <a:gd name="connsiteY17" fmla="*/ 184801 h 609225"/>
                <a:gd name="connsiteX18" fmla="*/ 384697 w 523934"/>
                <a:gd name="connsiteY18" fmla="*/ 190536 h 609225"/>
                <a:gd name="connsiteX19" fmla="*/ 394745 w 523934"/>
                <a:gd name="connsiteY19" fmla="*/ 227817 h 609225"/>
                <a:gd name="connsiteX20" fmla="*/ 409099 w 523934"/>
                <a:gd name="connsiteY20" fmla="*/ 273700 h 609225"/>
                <a:gd name="connsiteX21" fmla="*/ 348811 w 523934"/>
                <a:gd name="connsiteY21" fmla="*/ 273700 h 609225"/>
                <a:gd name="connsiteX22" fmla="*/ 350246 w 523934"/>
                <a:gd name="connsiteY22" fmla="*/ 308113 h 609225"/>
                <a:gd name="connsiteX23" fmla="*/ 523934 w 523934"/>
                <a:gd name="connsiteY23" fmla="*/ 308113 h 609225"/>
                <a:gd name="connsiteX24" fmla="*/ 523934 w 523934"/>
                <a:gd name="connsiteY24" fmla="*/ 376939 h 609225"/>
                <a:gd name="connsiteX25" fmla="*/ 482306 w 523934"/>
                <a:gd name="connsiteY25" fmla="*/ 376939 h 609225"/>
                <a:gd name="connsiteX26" fmla="*/ 482306 w 523934"/>
                <a:gd name="connsiteY26" fmla="*/ 609225 h 609225"/>
                <a:gd name="connsiteX27" fmla="*/ 41628 w 523934"/>
                <a:gd name="connsiteY27" fmla="*/ 609225 h 609225"/>
                <a:gd name="connsiteX28" fmla="*/ 41628 w 523934"/>
                <a:gd name="connsiteY28" fmla="*/ 376939 h 609225"/>
                <a:gd name="connsiteX29" fmla="*/ 0 w 523934"/>
                <a:gd name="connsiteY29" fmla="*/ 376939 h 609225"/>
                <a:gd name="connsiteX30" fmla="*/ 0 w 523934"/>
                <a:gd name="connsiteY30" fmla="*/ 308113 h 609225"/>
                <a:gd name="connsiteX31" fmla="*/ 170817 w 523934"/>
                <a:gd name="connsiteY31" fmla="*/ 308113 h 609225"/>
                <a:gd name="connsiteX32" fmla="*/ 170817 w 523934"/>
                <a:gd name="connsiteY32" fmla="*/ 273700 h 609225"/>
                <a:gd name="connsiteX33" fmla="*/ 99045 w 523934"/>
                <a:gd name="connsiteY33" fmla="*/ 273700 h 609225"/>
                <a:gd name="connsiteX34" fmla="*/ 104787 w 523934"/>
                <a:gd name="connsiteY34" fmla="*/ 262229 h 609225"/>
                <a:gd name="connsiteX35" fmla="*/ 103351 w 523934"/>
                <a:gd name="connsiteY35" fmla="*/ 262229 h 609225"/>
                <a:gd name="connsiteX36" fmla="*/ 139237 w 523934"/>
                <a:gd name="connsiteY36" fmla="*/ 190536 h 609225"/>
                <a:gd name="connsiteX37" fmla="*/ 175123 w 523934"/>
                <a:gd name="connsiteY37" fmla="*/ 186235 h 609225"/>
                <a:gd name="connsiteX38" fmla="*/ 261393 w 523934"/>
                <a:gd name="connsiteY38" fmla="*/ 0 h 609225"/>
                <a:gd name="connsiteX39" fmla="*/ 344616 w 523934"/>
                <a:gd name="connsiteY39" fmla="*/ 83108 h 609225"/>
                <a:gd name="connsiteX40" fmla="*/ 261393 w 523934"/>
                <a:gd name="connsiteY40" fmla="*/ 166216 h 609225"/>
                <a:gd name="connsiteX41" fmla="*/ 178170 w 523934"/>
                <a:gd name="connsiteY41" fmla="*/ 83108 h 609225"/>
                <a:gd name="connsiteX42" fmla="*/ 261393 w 523934"/>
                <a:gd name="connsiteY42" fmla="*/ 0 h 60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23934" h="609225">
                  <a:moveTo>
                    <a:pt x="193784" y="190536"/>
                  </a:moveTo>
                  <a:lnTo>
                    <a:pt x="193784" y="227817"/>
                  </a:lnTo>
                  <a:lnTo>
                    <a:pt x="205267" y="227817"/>
                  </a:lnTo>
                  <a:lnTo>
                    <a:pt x="205267" y="273700"/>
                  </a:lnTo>
                  <a:lnTo>
                    <a:pt x="193784" y="273700"/>
                  </a:lnTo>
                  <a:lnTo>
                    <a:pt x="193784" y="283737"/>
                  </a:lnTo>
                  <a:lnTo>
                    <a:pt x="256943" y="295208"/>
                  </a:lnTo>
                  <a:lnTo>
                    <a:pt x="320102" y="283737"/>
                  </a:lnTo>
                  <a:lnTo>
                    <a:pt x="320102" y="273700"/>
                  </a:lnTo>
                  <a:lnTo>
                    <a:pt x="308619" y="273700"/>
                  </a:lnTo>
                  <a:lnTo>
                    <a:pt x="308619" y="227817"/>
                  </a:lnTo>
                  <a:lnTo>
                    <a:pt x="320102" y="227817"/>
                  </a:lnTo>
                  <a:lnTo>
                    <a:pt x="320102" y="190536"/>
                  </a:lnTo>
                  <a:lnTo>
                    <a:pt x="256943" y="202007"/>
                  </a:lnTo>
                  <a:close/>
                  <a:moveTo>
                    <a:pt x="175123" y="167594"/>
                  </a:moveTo>
                  <a:lnTo>
                    <a:pt x="256943" y="181933"/>
                  </a:lnTo>
                  <a:lnTo>
                    <a:pt x="340198" y="167594"/>
                  </a:lnTo>
                  <a:lnTo>
                    <a:pt x="340198" y="184801"/>
                  </a:lnTo>
                  <a:lnTo>
                    <a:pt x="384697" y="190536"/>
                  </a:lnTo>
                  <a:lnTo>
                    <a:pt x="394745" y="227817"/>
                  </a:lnTo>
                  <a:lnTo>
                    <a:pt x="409099" y="273700"/>
                  </a:lnTo>
                  <a:lnTo>
                    <a:pt x="348811" y="273700"/>
                  </a:lnTo>
                  <a:lnTo>
                    <a:pt x="350246" y="308113"/>
                  </a:lnTo>
                  <a:lnTo>
                    <a:pt x="523934" y="308113"/>
                  </a:lnTo>
                  <a:lnTo>
                    <a:pt x="523934" y="376939"/>
                  </a:lnTo>
                  <a:lnTo>
                    <a:pt x="482306" y="376939"/>
                  </a:lnTo>
                  <a:lnTo>
                    <a:pt x="482306" y="609225"/>
                  </a:lnTo>
                  <a:lnTo>
                    <a:pt x="41628" y="609225"/>
                  </a:lnTo>
                  <a:lnTo>
                    <a:pt x="41628" y="376939"/>
                  </a:lnTo>
                  <a:lnTo>
                    <a:pt x="0" y="376939"/>
                  </a:lnTo>
                  <a:lnTo>
                    <a:pt x="0" y="308113"/>
                  </a:lnTo>
                  <a:lnTo>
                    <a:pt x="170817" y="308113"/>
                  </a:lnTo>
                  <a:lnTo>
                    <a:pt x="170817" y="273700"/>
                  </a:lnTo>
                  <a:lnTo>
                    <a:pt x="99045" y="273700"/>
                  </a:lnTo>
                  <a:lnTo>
                    <a:pt x="104787" y="262229"/>
                  </a:lnTo>
                  <a:lnTo>
                    <a:pt x="103351" y="262229"/>
                  </a:lnTo>
                  <a:lnTo>
                    <a:pt x="139237" y="190536"/>
                  </a:lnTo>
                  <a:lnTo>
                    <a:pt x="175123" y="186235"/>
                  </a:lnTo>
                  <a:close/>
                  <a:moveTo>
                    <a:pt x="261393" y="0"/>
                  </a:moveTo>
                  <a:cubicBezTo>
                    <a:pt x="307356" y="0"/>
                    <a:pt x="344616" y="37209"/>
                    <a:pt x="344616" y="83108"/>
                  </a:cubicBezTo>
                  <a:cubicBezTo>
                    <a:pt x="344616" y="129007"/>
                    <a:pt x="307356" y="166216"/>
                    <a:pt x="261393" y="166216"/>
                  </a:cubicBezTo>
                  <a:cubicBezTo>
                    <a:pt x="215430" y="166216"/>
                    <a:pt x="178170" y="129007"/>
                    <a:pt x="178170" y="83108"/>
                  </a:cubicBezTo>
                  <a:cubicBezTo>
                    <a:pt x="178170" y="37209"/>
                    <a:pt x="215430" y="0"/>
                    <a:pt x="261393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2627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B0E6AF-97B4-4A57-95D5-F6F0F431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7BBABB-B466-453B-A364-418F190B8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A7D19-C23C-4C51-B1FB-C40CC60F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grpSp>
        <p:nvGrpSpPr>
          <p:cNvPr id="5" name="24367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393A634-D4BC-4C49-A7BF-AF547CCE9CB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416231"/>
            <a:ext cx="10848975" cy="4444638"/>
            <a:chOff x="669925" y="1416231"/>
            <a:chExt cx="10848975" cy="4444638"/>
          </a:xfrm>
        </p:grpSpPr>
        <p:sp>
          <p:nvSpPr>
            <p:cNvPr id="6" name="iṩlîďê">
              <a:extLst>
                <a:ext uri="{FF2B5EF4-FFF2-40B4-BE49-F238E27FC236}">
                  <a16:creationId xmlns:a16="http://schemas.microsoft.com/office/drawing/2014/main" id="{2F0A7F8D-3B03-45A4-92C0-D75DE6B1DFC5}"/>
                </a:ext>
              </a:extLst>
            </p:cNvPr>
            <p:cNvSpPr/>
            <p:nvPr/>
          </p:nvSpPr>
          <p:spPr>
            <a:xfrm>
              <a:off x="3873680" y="1416231"/>
              <a:ext cx="4444639" cy="4444638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  <a:alpha val="8000"/>
                  </a:schemeClr>
                </a:gs>
                <a:gs pos="0">
                  <a:schemeClr val="bg1">
                    <a:lumMod val="75000"/>
                    <a:alpha val="8000"/>
                  </a:schemeClr>
                </a:gs>
                <a:gs pos="50000">
                  <a:schemeClr val="bg1">
                    <a:lumMod val="75000"/>
                    <a:alpha val="0"/>
                  </a:schemeClr>
                </a:gs>
              </a:gsLst>
              <a:lin ang="0" scaled="1"/>
            </a:gradFill>
            <a:ln w="6350">
              <a:gradFill flip="none" rotWithShape="1">
                <a:gsLst>
                  <a:gs pos="75000">
                    <a:schemeClr val="bg1">
                      <a:lumMod val="75000"/>
                      <a:alpha val="0"/>
                    </a:schemeClr>
                  </a:gs>
                  <a:gs pos="20000">
                    <a:schemeClr val="bg1">
                      <a:lumMod val="65000"/>
                      <a:alpha val="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/>
            </a:p>
          </p:txBody>
        </p:sp>
        <p:sp>
          <p:nvSpPr>
            <p:cNvPr id="7" name="ï$ļíḋê">
              <a:extLst>
                <a:ext uri="{FF2B5EF4-FFF2-40B4-BE49-F238E27FC236}">
                  <a16:creationId xmlns:a16="http://schemas.microsoft.com/office/drawing/2014/main" id="{BE83DB3D-E0BC-4CD9-B5D5-104A100E8F71}"/>
                </a:ext>
              </a:extLst>
            </p:cNvPr>
            <p:cNvSpPr/>
            <p:nvPr/>
          </p:nvSpPr>
          <p:spPr>
            <a:xfrm>
              <a:off x="4973270" y="2509451"/>
              <a:ext cx="2245458" cy="2245456"/>
            </a:xfrm>
            <a:prstGeom prst="arc">
              <a:avLst>
                <a:gd name="adj1" fmla="val 10214044"/>
                <a:gd name="adj2" fmla="val 310579"/>
              </a:avLst>
            </a:prstGeom>
            <a:ln w="317500">
              <a:gradFill flip="none" rotWithShape="1">
                <a:gsLst>
                  <a:gs pos="0">
                    <a:schemeClr val="accent1">
                      <a:lumMod val="85000"/>
                    </a:schemeClr>
                  </a:gs>
                  <a:gs pos="100000">
                    <a:schemeClr val="accent1">
                      <a:lumMod val="85000"/>
                      <a:alpha val="0"/>
                    </a:schemeClr>
                  </a:gs>
                </a:gsLst>
                <a:lin ang="0" scaled="1"/>
                <a:tileRect/>
              </a:gradFill>
              <a:head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/>
            </a:p>
          </p:txBody>
        </p:sp>
        <p:sp>
          <p:nvSpPr>
            <p:cNvPr id="8" name="îşľïdê">
              <a:extLst>
                <a:ext uri="{FF2B5EF4-FFF2-40B4-BE49-F238E27FC236}">
                  <a16:creationId xmlns:a16="http://schemas.microsoft.com/office/drawing/2014/main" id="{D04E914A-E4D9-4C58-A59E-5B3733C725A1}"/>
                </a:ext>
              </a:extLst>
            </p:cNvPr>
            <p:cNvSpPr/>
            <p:nvPr/>
          </p:nvSpPr>
          <p:spPr>
            <a:xfrm rot="10800000">
              <a:off x="4973270" y="2509451"/>
              <a:ext cx="2245458" cy="2245456"/>
            </a:xfrm>
            <a:prstGeom prst="arc">
              <a:avLst>
                <a:gd name="adj1" fmla="val 10214044"/>
                <a:gd name="adj2" fmla="val 310579"/>
              </a:avLst>
            </a:prstGeom>
            <a:ln w="317500">
              <a:gradFill flip="none" rotWithShape="1">
                <a:gsLst>
                  <a:gs pos="0">
                    <a:schemeClr val="accent2">
                      <a:lumMod val="85000"/>
                    </a:schemeClr>
                  </a:gs>
                  <a:gs pos="100000">
                    <a:schemeClr val="accent2">
                      <a:lumMod val="85000"/>
                      <a:alpha val="0"/>
                    </a:schemeClr>
                  </a:gs>
                </a:gsLst>
                <a:lin ang="0" scaled="1"/>
                <a:tileRect/>
              </a:gradFill>
              <a:head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dirty="0"/>
            </a:p>
          </p:txBody>
        </p:sp>
        <p:sp>
          <p:nvSpPr>
            <p:cNvPr id="9" name="íṡľïḋè">
              <a:extLst>
                <a:ext uri="{FF2B5EF4-FFF2-40B4-BE49-F238E27FC236}">
                  <a16:creationId xmlns:a16="http://schemas.microsoft.com/office/drawing/2014/main" id="{25D09512-1733-48F2-A69E-AC8B0F7FFF68}"/>
                </a:ext>
              </a:extLst>
            </p:cNvPr>
            <p:cNvSpPr/>
            <p:nvPr/>
          </p:nvSpPr>
          <p:spPr>
            <a:xfrm>
              <a:off x="4973271" y="2509451"/>
              <a:ext cx="2245456" cy="22454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/>
            </a:p>
          </p:txBody>
        </p:sp>
        <p:sp>
          <p:nvSpPr>
            <p:cNvPr id="10" name="îṧľíďè">
              <a:extLst>
                <a:ext uri="{FF2B5EF4-FFF2-40B4-BE49-F238E27FC236}">
                  <a16:creationId xmlns:a16="http://schemas.microsoft.com/office/drawing/2014/main" id="{0B8B6AEF-2F15-4178-B9A3-18A0CB852FEF}"/>
                </a:ext>
              </a:extLst>
            </p:cNvPr>
            <p:cNvSpPr/>
            <p:nvPr/>
          </p:nvSpPr>
          <p:spPr>
            <a:xfrm>
              <a:off x="3954161" y="2227832"/>
              <a:ext cx="461088" cy="46108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b="1" dirty="0"/>
            </a:p>
          </p:txBody>
        </p:sp>
        <p:grpSp>
          <p:nvGrpSpPr>
            <p:cNvPr id="11" name="i$1iḋê">
              <a:extLst>
                <a:ext uri="{FF2B5EF4-FFF2-40B4-BE49-F238E27FC236}">
                  <a16:creationId xmlns:a16="http://schemas.microsoft.com/office/drawing/2014/main" id="{ADE3376E-3809-4DCC-A214-448C3C0E2498}"/>
                </a:ext>
              </a:extLst>
            </p:cNvPr>
            <p:cNvGrpSpPr/>
            <p:nvPr/>
          </p:nvGrpSpPr>
          <p:grpSpPr>
            <a:xfrm>
              <a:off x="942081" y="2044951"/>
              <a:ext cx="2880985" cy="891197"/>
              <a:chOff x="673099" y="2444186"/>
              <a:chExt cx="3089003" cy="891197"/>
            </a:xfrm>
          </p:grpSpPr>
          <p:sp>
            <p:nvSpPr>
              <p:cNvPr id="37" name="ïṥľîḓé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673099" y="2801721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en-US" altLang="zh-CN" sz="1050" dirty="0"/>
                  <a:t>Copy paste fonts. Choose the only option to retain text.</a:t>
                </a:r>
              </a:p>
            </p:txBody>
          </p:sp>
          <p:sp>
            <p:nvSpPr>
              <p:cNvPr id="38" name="iṣ1íḍê">
                <a:extLst>
                  <a:ext uri="{FF2B5EF4-FFF2-40B4-BE49-F238E27FC236}">
                    <a16:creationId xmlns:a16="http://schemas.microsoft.com/office/drawing/2014/main" id="{9B5F056E-198C-47B3-BC4D-CBD89576D15E}"/>
                  </a:ext>
                </a:extLst>
              </p:cNvPr>
              <p:cNvSpPr/>
              <p:nvPr/>
            </p:nvSpPr>
            <p:spPr>
              <a:xfrm flipH="1">
                <a:off x="673100" y="2444186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en-US" altLang="zh-CN" sz="1600" i="1" dirty="0"/>
                  <a:t>Text here</a:t>
                </a:r>
                <a:endParaRPr lang="zh-CN" altLang="en-US" sz="1600" i="1" dirty="0"/>
              </a:p>
            </p:txBody>
          </p:sp>
        </p:grpSp>
        <p:sp>
          <p:nvSpPr>
            <p:cNvPr id="12" name="í$lîḋe">
              <a:extLst>
                <a:ext uri="{FF2B5EF4-FFF2-40B4-BE49-F238E27FC236}">
                  <a16:creationId xmlns:a16="http://schemas.microsoft.com/office/drawing/2014/main" id="{50777F83-11C2-4DB3-B20B-F741E0A3F29F}"/>
                </a:ext>
              </a:extLst>
            </p:cNvPr>
            <p:cNvSpPr/>
            <p:nvPr/>
          </p:nvSpPr>
          <p:spPr>
            <a:xfrm>
              <a:off x="3677215" y="3375833"/>
              <a:ext cx="461088" cy="46108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b="1" dirty="0"/>
            </a:p>
          </p:txBody>
        </p:sp>
        <p:grpSp>
          <p:nvGrpSpPr>
            <p:cNvPr id="13" name="ïṩľîḍê">
              <a:extLst>
                <a:ext uri="{FF2B5EF4-FFF2-40B4-BE49-F238E27FC236}">
                  <a16:creationId xmlns:a16="http://schemas.microsoft.com/office/drawing/2014/main" id="{762620CD-BCB0-491F-816B-F5AE500D569E}"/>
                </a:ext>
              </a:extLst>
            </p:cNvPr>
            <p:cNvGrpSpPr/>
            <p:nvPr/>
          </p:nvGrpSpPr>
          <p:grpSpPr>
            <a:xfrm>
              <a:off x="669925" y="3192952"/>
              <a:ext cx="2880985" cy="891197"/>
              <a:chOff x="673099" y="2444186"/>
              <a:chExt cx="3089003" cy="891197"/>
            </a:xfrm>
          </p:grpSpPr>
          <p:sp>
            <p:nvSpPr>
              <p:cNvPr id="35" name="î$ḻîdé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673099" y="2801721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en-US" altLang="zh-CN" sz="1050" dirty="0"/>
                  <a:t>Copy paste fonts. Choose the only option to retain text.</a:t>
                </a:r>
              </a:p>
            </p:txBody>
          </p:sp>
          <p:sp>
            <p:nvSpPr>
              <p:cNvPr id="36" name="îś1ïďe">
                <a:extLst>
                  <a:ext uri="{FF2B5EF4-FFF2-40B4-BE49-F238E27FC236}">
                    <a16:creationId xmlns:a16="http://schemas.microsoft.com/office/drawing/2014/main" id="{9B5F056E-198C-47B3-BC4D-CBD89576D15E}"/>
                  </a:ext>
                </a:extLst>
              </p:cNvPr>
              <p:cNvSpPr/>
              <p:nvPr/>
            </p:nvSpPr>
            <p:spPr>
              <a:xfrm flipH="1">
                <a:off x="673100" y="2444186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en-US" altLang="zh-CN" sz="1600" i="1" dirty="0"/>
                  <a:t>Text here</a:t>
                </a:r>
                <a:endParaRPr lang="zh-CN" altLang="en-US" sz="1600" i="1" dirty="0"/>
              </a:p>
            </p:txBody>
          </p:sp>
        </p:grpSp>
        <p:sp>
          <p:nvSpPr>
            <p:cNvPr id="14" name="íṩliḍé">
              <a:extLst>
                <a:ext uri="{FF2B5EF4-FFF2-40B4-BE49-F238E27FC236}">
                  <a16:creationId xmlns:a16="http://schemas.microsoft.com/office/drawing/2014/main" id="{17ADD1F1-0D1C-406A-A1D3-E5478805B598}"/>
                </a:ext>
              </a:extLst>
            </p:cNvPr>
            <p:cNvSpPr/>
            <p:nvPr/>
          </p:nvSpPr>
          <p:spPr>
            <a:xfrm>
              <a:off x="3954161" y="4523833"/>
              <a:ext cx="461088" cy="46108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b="1" dirty="0"/>
            </a:p>
          </p:txBody>
        </p:sp>
        <p:grpSp>
          <p:nvGrpSpPr>
            <p:cNvPr id="15" name="iŝļíḋê">
              <a:extLst>
                <a:ext uri="{FF2B5EF4-FFF2-40B4-BE49-F238E27FC236}">
                  <a16:creationId xmlns:a16="http://schemas.microsoft.com/office/drawing/2014/main" id="{4FCE6C39-3C8D-4C33-944C-19016511A799}"/>
                </a:ext>
              </a:extLst>
            </p:cNvPr>
            <p:cNvGrpSpPr/>
            <p:nvPr/>
          </p:nvGrpSpPr>
          <p:grpSpPr>
            <a:xfrm>
              <a:off x="942081" y="4340952"/>
              <a:ext cx="2880985" cy="891197"/>
              <a:chOff x="673099" y="2444186"/>
              <a:chExt cx="3089003" cy="891197"/>
            </a:xfrm>
          </p:grpSpPr>
          <p:sp>
            <p:nvSpPr>
              <p:cNvPr id="33" name="íSlîḓè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673099" y="2801721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en-US" altLang="zh-CN" sz="1050" dirty="0"/>
                  <a:t>Copy paste fonts. Choose the only option to retain text.</a:t>
                </a:r>
              </a:p>
            </p:txBody>
          </p:sp>
          <p:sp>
            <p:nvSpPr>
              <p:cNvPr id="34" name="ïṧḻîḑe">
                <a:extLst>
                  <a:ext uri="{FF2B5EF4-FFF2-40B4-BE49-F238E27FC236}">
                    <a16:creationId xmlns:a16="http://schemas.microsoft.com/office/drawing/2014/main" id="{9B5F056E-198C-47B3-BC4D-CBD89576D15E}"/>
                  </a:ext>
                </a:extLst>
              </p:cNvPr>
              <p:cNvSpPr/>
              <p:nvPr/>
            </p:nvSpPr>
            <p:spPr>
              <a:xfrm flipH="1">
                <a:off x="673100" y="2444186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en-US" altLang="zh-CN" sz="1600" i="1" dirty="0"/>
                  <a:t>Text here</a:t>
                </a:r>
                <a:endParaRPr lang="zh-CN" altLang="en-US" sz="1600" i="1" dirty="0"/>
              </a:p>
            </p:txBody>
          </p:sp>
        </p:grp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62C549B-7D07-4B64-A294-43EC20E7283B}"/>
                </a:ext>
              </a:extLst>
            </p:cNvPr>
            <p:cNvCxnSpPr/>
            <p:nvPr/>
          </p:nvCxnSpPr>
          <p:spPr>
            <a:xfrm>
              <a:off x="669925" y="3064550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DDCC2AD-46A7-4BA7-BB13-6E93FF6E42DE}"/>
                </a:ext>
              </a:extLst>
            </p:cNvPr>
            <p:cNvCxnSpPr/>
            <p:nvPr/>
          </p:nvCxnSpPr>
          <p:spPr>
            <a:xfrm>
              <a:off x="669925" y="4212551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šļiḓé">
              <a:extLst>
                <a:ext uri="{FF2B5EF4-FFF2-40B4-BE49-F238E27FC236}">
                  <a16:creationId xmlns:a16="http://schemas.microsoft.com/office/drawing/2014/main" id="{0B8B6AEF-2F15-4178-B9A3-18A0CB852FEF}"/>
                </a:ext>
              </a:extLst>
            </p:cNvPr>
            <p:cNvSpPr/>
            <p:nvPr/>
          </p:nvSpPr>
          <p:spPr>
            <a:xfrm>
              <a:off x="7773576" y="2227832"/>
              <a:ext cx="461088" cy="461086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b="1" dirty="0"/>
            </a:p>
          </p:txBody>
        </p:sp>
        <p:grpSp>
          <p:nvGrpSpPr>
            <p:cNvPr id="19" name="isḷïḑe">
              <a:extLst>
                <a:ext uri="{FF2B5EF4-FFF2-40B4-BE49-F238E27FC236}">
                  <a16:creationId xmlns:a16="http://schemas.microsoft.com/office/drawing/2014/main" id="{5DF06C86-C1A9-444C-8F43-E50FE4280521}"/>
                </a:ext>
              </a:extLst>
            </p:cNvPr>
            <p:cNvGrpSpPr/>
            <p:nvPr/>
          </p:nvGrpSpPr>
          <p:grpSpPr>
            <a:xfrm>
              <a:off x="8365759" y="2044951"/>
              <a:ext cx="2880985" cy="891197"/>
              <a:chOff x="673099" y="2444186"/>
              <a:chExt cx="3089003" cy="891197"/>
            </a:xfrm>
          </p:grpSpPr>
          <p:sp>
            <p:nvSpPr>
              <p:cNvPr id="31" name="îsļïďè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673099" y="2801721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050" dirty="0"/>
                  <a:t>Copy paste fonts. Choose the only option to retain text.</a:t>
                </a:r>
              </a:p>
            </p:txBody>
          </p:sp>
          <p:sp>
            <p:nvSpPr>
              <p:cNvPr id="32" name="î$ļïdê">
                <a:extLst>
                  <a:ext uri="{FF2B5EF4-FFF2-40B4-BE49-F238E27FC236}">
                    <a16:creationId xmlns:a16="http://schemas.microsoft.com/office/drawing/2014/main" id="{9B5F056E-198C-47B3-BC4D-CBD89576D15E}"/>
                  </a:ext>
                </a:extLst>
              </p:cNvPr>
              <p:cNvSpPr/>
              <p:nvPr/>
            </p:nvSpPr>
            <p:spPr>
              <a:xfrm flipH="1">
                <a:off x="673100" y="2444186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sz="1600" i="1" dirty="0"/>
                  <a:t>Text here</a:t>
                </a:r>
                <a:endParaRPr lang="zh-CN" altLang="en-US" sz="1600" i="1" dirty="0"/>
              </a:p>
            </p:txBody>
          </p:sp>
        </p:grpSp>
        <p:sp>
          <p:nvSpPr>
            <p:cNvPr id="20" name="ísḷîḋe">
              <a:extLst>
                <a:ext uri="{FF2B5EF4-FFF2-40B4-BE49-F238E27FC236}">
                  <a16:creationId xmlns:a16="http://schemas.microsoft.com/office/drawing/2014/main" id="{50777F83-11C2-4DB3-B20B-F741E0A3F29F}"/>
                </a:ext>
              </a:extLst>
            </p:cNvPr>
            <p:cNvSpPr/>
            <p:nvPr/>
          </p:nvSpPr>
          <p:spPr>
            <a:xfrm>
              <a:off x="8050522" y="3375833"/>
              <a:ext cx="461088" cy="461086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b="1" dirty="0"/>
            </a:p>
          </p:txBody>
        </p:sp>
        <p:grpSp>
          <p:nvGrpSpPr>
            <p:cNvPr id="21" name="íṣḷiḓe">
              <a:extLst>
                <a:ext uri="{FF2B5EF4-FFF2-40B4-BE49-F238E27FC236}">
                  <a16:creationId xmlns:a16="http://schemas.microsoft.com/office/drawing/2014/main" id="{C7B1CC21-C444-40BF-A964-826E2D8BE3D1}"/>
                </a:ext>
              </a:extLst>
            </p:cNvPr>
            <p:cNvGrpSpPr/>
            <p:nvPr/>
          </p:nvGrpSpPr>
          <p:grpSpPr>
            <a:xfrm>
              <a:off x="8637915" y="3192952"/>
              <a:ext cx="2880985" cy="891197"/>
              <a:chOff x="673099" y="2444186"/>
              <a:chExt cx="3089003" cy="891197"/>
            </a:xfrm>
          </p:grpSpPr>
          <p:sp>
            <p:nvSpPr>
              <p:cNvPr id="29" name="ïşľíďè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673099" y="2801721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050" dirty="0"/>
                  <a:t>Copy paste fonts. Choose the only option to retain text.</a:t>
                </a:r>
              </a:p>
            </p:txBody>
          </p:sp>
          <p:sp>
            <p:nvSpPr>
              <p:cNvPr id="30" name="îşļiḓe">
                <a:extLst>
                  <a:ext uri="{FF2B5EF4-FFF2-40B4-BE49-F238E27FC236}">
                    <a16:creationId xmlns:a16="http://schemas.microsoft.com/office/drawing/2014/main" id="{9B5F056E-198C-47B3-BC4D-CBD89576D15E}"/>
                  </a:ext>
                </a:extLst>
              </p:cNvPr>
              <p:cNvSpPr/>
              <p:nvPr/>
            </p:nvSpPr>
            <p:spPr>
              <a:xfrm flipH="1">
                <a:off x="673100" y="2444186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sz="1600" i="1" dirty="0"/>
                  <a:t>Text here</a:t>
                </a:r>
                <a:endParaRPr lang="zh-CN" altLang="en-US" sz="1600" i="1" dirty="0"/>
              </a:p>
            </p:txBody>
          </p:sp>
        </p:grpSp>
        <p:sp>
          <p:nvSpPr>
            <p:cNvPr id="22" name="î$ḷîḑè">
              <a:extLst>
                <a:ext uri="{FF2B5EF4-FFF2-40B4-BE49-F238E27FC236}">
                  <a16:creationId xmlns:a16="http://schemas.microsoft.com/office/drawing/2014/main" id="{17ADD1F1-0D1C-406A-A1D3-E5478805B598}"/>
                </a:ext>
              </a:extLst>
            </p:cNvPr>
            <p:cNvSpPr/>
            <p:nvPr/>
          </p:nvSpPr>
          <p:spPr>
            <a:xfrm>
              <a:off x="7773576" y="4523833"/>
              <a:ext cx="461088" cy="461086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b="1" dirty="0"/>
            </a:p>
          </p:txBody>
        </p:sp>
        <p:grpSp>
          <p:nvGrpSpPr>
            <p:cNvPr id="23" name="íśḻïḑè">
              <a:extLst>
                <a:ext uri="{FF2B5EF4-FFF2-40B4-BE49-F238E27FC236}">
                  <a16:creationId xmlns:a16="http://schemas.microsoft.com/office/drawing/2014/main" id="{1DC68E5C-1DB0-4C8D-896A-DA99AA86C6B0}"/>
                </a:ext>
              </a:extLst>
            </p:cNvPr>
            <p:cNvGrpSpPr/>
            <p:nvPr/>
          </p:nvGrpSpPr>
          <p:grpSpPr>
            <a:xfrm>
              <a:off x="8365759" y="4340952"/>
              <a:ext cx="2880985" cy="891197"/>
              <a:chOff x="673099" y="2444186"/>
              <a:chExt cx="3089003" cy="891197"/>
            </a:xfrm>
          </p:grpSpPr>
          <p:sp>
            <p:nvSpPr>
              <p:cNvPr id="27" name="iṥlïdé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673099" y="2801721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050" dirty="0"/>
                  <a:t>Copy paste fonts. Choose the only option to retain text.</a:t>
                </a:r>
              </a:p>
            </p:txBody>
          </p:sp>
          <p:sp>
            <p:nvSpPr>
              <p:cNvPr id="28" name="ïšḷiḋé">
                <a:extLst>
                  <a:ext uri="{FF2B5EF4-FFF2-40B4-BE49-F238E27FC236}">
                    <a16:creationId xmlns:a16="http://schemas.microsoft.com/office/drawing/2014/main" id="{9B5F056E-198C-47B3-BC4D-CBD89576D15E}"/>
                  </a:ext>
                </a:extLst>
              </p:cNvPr>
              <p:cNvSpPr/>
              <p:nvPr/>
            </p:nvSpPr>
            <p:spPr>
              <a:xfrm flipH="1">
                <a:off x="673100" y="2444186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sz="1600" i="1" dirty="0"/>
                  <a:t>Text here</a:t>
                </a:r>
                <a:endParaRPr lang="zh-CN" altLang="en-US" sz="1600" i="1" dirty="0"/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C2B7680-9797-497C-8C0F-3862D3E8EE70}"/>
                </a:ext>
              </a:extLst>
            </p:cNvPr>
            <p:cNvCxnSpPr/>
            <p:nvPr/>
          </p:nvCxnSpPr>
          <p:spPr>
            <a:xfrm flipH="1">
              <a:off x="8511610" y="3064550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A1DD86C8-C195-463F-8A99-08DD99E45E19}"/>
                </a:ext>
              </a:extLst>
            </p:cNvPr>
            <p:cNvCxnSpPr/>
            <p:nvPr/>
          </p:nvCxnSpPr>
          <p:spPr>
            <a:xfrm flipH="1">
              <a:off x="8511610" y="4212551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íṣļíḋê">
              <a:extLst>
                <a:ext uri="{FF2B5EF4-FFF2-40B4-BE49-F238E27FC236}">
                  <a16:creationId xmlns:a16="http://schemas.microsoft.com/office/drawing/2014/main" id="{25D09512-1733-48F2-A69E-AC8B0F7FFF68}"/>
                </a:ext>
              </a:extLst>
            </p:cNvPr>
            <p:cNvSpPr/>
            <p:nvPr/>
          </p:nvSpPr>
          <p:spPr>
            <a:xfrm>
              <a:off x="5647242" y="3110369"/>
              <a:ext cx="897514" cy="1043620"/>
            </a:xfrm>
            <a:custGeom>
              <a:avLst/>
              <a:gdLst>
                <a:gd name="connsiteX0" fmla="*/ 193784 w 523934"/>
                <a:gd name="connsiteY0" fmla="*/ 190536 h 609225"/>
                <a:gd name="connsiteX1" fmla="*/ 193784 w 523934"/>
                <a:gd name="connsiteY1" fmla="*/ 227817 h 609225"/>
                <a:gd name="connsiteX2" fmla="*/ 205267 w 523934"/>
                <a:gd name="connsiteY2" fmla="*/ 227817 h 609225"/>
                <a:gd name="connsiteX3" fmla="*/ 205267 w 523934"/>
                <a:gd name="connsiteY3" fmla="*/ 273700 h 609225"/>
                <a:gd name="connsiteX4" fmla="*/ 193784 w 523934"/>
                <a:gd name="connsiteY4" fmla="*/ 273700 h 609225"/>
                <a:gd name="connsiteX5" fmla="*/ 193784 w 523934"/>
                <a:gd name="connsiteY5" fmla="*/ 283737 h 609225"/>
                <a:gd name="connsiteX6" fmla="*/ 256943 w 523934"/>
                <a:gd name="connsiteY6" fmla="*/ 295208 h 609225"/>
                <a:gd name="connsiteX7" fmla="*/ 320102 w 523934"/>
                <a:gd name="connsiteY7" fmla="*/ 283737 h 609225"/>
                <a:gd name="connsiteX8" fmla="*/ 320102 w 523934"/>
                <a:gd name="connsiteY8" fmla="*/ 273700 h 609225"/>
                <a:gd name="connsiteX9" fmla="*/ 308619 w 523934"/>
                <a:gd name="connsiteY9" fmla="*/ 273700 h 609225"/>
                <a:gd name="connsiteX10" fmla="*/ 308619 w 523934"/>
                <a:gd name="connsiteY10" fmla="*/ 227817 h 609225"/>
                <a:gd name="connsiteX11" fmla="*/ 320102 w 523934"/>
                <a:gd name="connsiteY11" fmla="*/ 227817 h 609225"/>
                <a:gd name="connsiteX12" fmla="*/ 320102 w 523934"/>
                <a:gd name="connsiteY12" fmla="*/ 190536 h 609225"/>
                <a:gd name="connsiteX13" fmla="*/ 256943 w 523934"/>
                <a:gd name="connsiteY13" fmla="*/ 202007 h 609225"/>
                <a:gd name="connsiteX14" fmla="*/ 175123 w 523934"/>
                <a:gd name="connsiteY14" fmla="*/ 167594 h 609225"/>
                <a:gd name="connsiteX15" fmla="*/ 256943 w 523934"/>
                <a:gd name="connsiteY15" fmla="*/ 181933 h 609225"/>
                <a:gd name="connsiteX16" fmla="*/ 340198 w 523934"/>
                <a:gd name="connsiteY16" fmla="*/ 167594 h 609225"/>
                <a:gd name="connsiteX17" fmla="*/ 340198 w 523934"/>
                <a:gd name="connsiteY17" fmla="*/ 184801 h 609225"/>
                <a:gd name="connsiteX18" fmla="*/ 384697 w 523934"/>
                <a:gd name="connsiteY18" fmla="*/ 190536 h 609225"/>
                <a:gd name="connsiteX19" fmla="*/ 394745 w 523934"/>
                <a:gd name="connsiteY19" fmla="*/ 227817 h 609225"/>
                <a:gd name="connsiteX20" fmla="*/ 409099 w 523934"/>
                <a:gd name="connsiteY20" fmla="*/ 273700 h 609225"/>
                <a:gd name="connsiteX21" fmla="*/ 348811 w 523934"/>
                <a:gd name="connsiteY21" fmla="*/ 273700 h 609225"/>
                <a:gd name="connsiteX22" fmla="*/ 350246 w 523934"/>
                <a:gd name="connsiteY22" fmla="*/ 308113 h 609225"/>
                <a:gd name="connsiteX23" fmla="*/ 523934 w 523934"/>
                <a:gd name="connsiteY23" fmla="*/ 308113 h 609225"/>
                <a:gd name="connsiteX24" fmla="*/ 523934 w 523934"/>
                <a:gd name="connsiteY24" fmla="*/ 376939 h 609225"/>
                <a:gd name="connsiteX25" fmla="*/ 482306 w 523934"/>
                <a:gd name="connsiteY25" fmla="*/ 376939 h 609225"/>
                <a:gd name="connsiteX26" fmla="*/ 482306 w 523934"/>
                <a:gd name="connsiteY26" fmla="*/ 609225 h 609225"/>
                <a:gd name="connsiteX27" fmla="*/ 41628 w 523934"/>
                <a:gd name="connsiteY27" fmla="*/ 609225 h 609225"/>
                <a:gd name="connsiteX28" fmla="*/ 41628 w 523934"/>
                <a:gd name="connsiteY28" fmla="*/ 376939 h 609225"/>
                <a:gd name="connsiteX29" fmla="*/ 0 w 523934"/>
                <a:gd name="connsiteY29" fmla="*/ 376939 h 609225"/>
                <a:gd name="connsiteX30" fmla="*/ 0 w 523934"/>
                <a:gd name="connsiteY30" fmla="*/ 308113 h 609225"/>
                <a:gd name="connsiteX31" fmla="*/ 170817 w 523934"/>
                <a:gd name="connsiteY31" fmla="*/ 308113 h 609225"/>
                <a:gd name="connsiteX32" fmla="*/ 170817 w 523934"/>
                <a:gd name="connsiteY32" fmla="*/ 273700 h 609225"/>
                <a:gd name="connsiteX33" fmla="*/ 99045 w 523934"/>
                <a:gd name="connsiteY33" fmla="*/ 273700 h 609225"/>
                <a:gd name="connsiteX34" fmla="*/ 104787 w 523934"/>
                <a:gd name="connsiteY34" fmla="*/ 262229 h 609225"/>
                <a:gd name="connsiteX35" fmla="*/ 103351 w 523934"/>
                <a:gd name="connsiteY35" fmla="*/ 262229 h 609225"/>
                <a:gd name="connsiteX36" fmla="*/ 139237 w 523934"/>
                <a:gd name="connsiteY36" fmla="*/ 190536 h 609225"/>
                <a:gd name="connsiteX37" fmla="*/ 175123 w 523934"/>
                <a:gd name="connsiteY37" fmla="*/ 186235 h 609225"/>
                <a:gd name="connsiteX38" fmla="*/ 261393 w 523934"/>
                <a:gd name="connsiteY38" fmla="*/ 0 h 609225"/>
                <a:gd name="connsiteX39" fmla="*/ 344616 w 523934"/>
                <a:gd name="connsiteY39" fmla="*/ 83108 h 609225"/>
                <a:gd name="connsiteX40" fmla="*/ 261393 w 523934"/>
                <a:gd name="connsiteY40" fmla="*/ 166216 h 609225"/>
                <a:gd name="connsiteX41" fmla="*/ 178170 w 523934"/>
                <a:gd name="connsiteY41" fmla="*/ 83108 h 609225"/>
                <a:gd name="connsiteX42" fmla="*/ 261393 w 523934"/>
                <a:gd name="connsiteY42" fmla="*/ 0 h 60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23934" h="609225">
                  <a:moveTo>
                    <a:pt x="193784" y="190536"/>
                  </a:moveTo>
                  <a:lnTo>
                    <a:pt x="193784" y="227817"/>
                  </a:lnTo>
                  <a:lnTo>
                    <a:pt x="205267" y="227817"/>
                  </a:lnTo>
                  <a:lnTo>
                    <a:pt x="205267" y="273700"/>
                  </a:lnTo>
                  <a:lnTo>
                    <a:pt x="193784" y="273700"/>
                  </a:lnTo>
                  <a:lnTo>
                    <a:pt x="193784" y="283737"/>
                  </a:lnTo>
                  <a:lnTo>
                    <a:pt x="256943" y="295208"/>
                  </a:lnTo>
                  <a:lnTo>
                    <a:pt x="320102" y="283737"/>
                  </a:lnTo>
                  <a:lnTo>
                    <a:pt x="320102" y="273700"/>
                  </a:lnTo>
                  <a:lnTo>
                    <a:pt x="308619" y="273700"/>
                  </a:lnTo>
                  <a:lnTo>
                    <a:pt x="308619" y="227817"/>
                  </a:lnTo>
                  <a:lnTo>
                    <a:pt x="320102" y="227817"/>
                  </a:lnTo>
                  <a:lnTo>
                    <a:pt x="320102" y="190536"/>
                  </a:lnTo>
                  <a:lnTo>
                    <a:pt x="256943" y="202007"/>
                  </a:lnTo>
                  <a:close/>
                  <a:moveTo>
                    <a:pt x="175123" y="167594"/>
                  </a:moveTo>
                  <a:lnTo>
                    <a:pt x="256943" y="181933"/>
                  </a:lnTo>
                  <a:lnTo>
                    <a:pt x="340198" y="167594"/>
                  </a:lnTo>
                  <a:lnTo>
                    <a:pt x="340198" y="184801"/>
                  </a:lnTo>
                  <a:lnTo>
                    <a:pt x="384697" y="190536"/>
                  </a:lnTo>
                  <a:lnTo>
                    <a:pt x="394745" y="227817"/>
                  </a:lnTo>
                  <a:lnTo>
                    <a:pt x="409099" y="273700"/>
                  </a:lnTo>
                  <a:lnTo>
                    <a:pt x="348811" y="273700"/>
                  </a:lnTo>
                  <a:lnTo>
                    <a:pt x="350246" y="308113"/>
                  </a:lnTo>
                  <a:lnTo>
                    <a:pt x="523934" y="308113"/>
                  </a:lnTo>
                  <a:lnTo>
                    <a:pt x="523934" y="376939"/>
                  </a:lnTo>
                  <a:lnTo>
                    <a:pt x="482306" y="376939"/>
                  </a:lnTo>
                  <a:lnTo>
                    <a:pt x="482306" y="609225"/>
                  </a:lnTo>
                  <a:lnTo>
                    <a:pt x="41628" y="609225"/>
                  </a:lnTo>
                  <a:lnTo>
                    <a:pt x="41628" y="376939"/>
                  </a:lnTo>
                  <a:lnTo>
                    <a:pt x="0" y="376939"/>
                  </a:lnTo>
                  <a:lnTo>
                    <a:pt x="0" y="308113"/>
                  </a:lnTo>
                  <a:lnTo>
                    <a:pt x="170817" y="308113"/>
                  </a:lnTo>
                  <a:lnTo>
                    <a:pt x="170817" y="273700"/>
                  </a:lnTo>
                  <a:lnTo>
                    <a:pt x="99045" y="273700"/>
                  </a:lnTo>
                  <a:lnTo>
                    <a:pt x="104787" y="262229"/>
                  </a:lnTo>
                  <a:lnTo>
                    <a:pt x="103351" y="262229"/>
                  </a:lnTo>
                  <a:lnTo>
                    <a:pt x="139237" y="190536"/>
                  </a:lnTo>
                  <a:lnTo>
                    <a:pt x="175123" y="186235"/>
                  </a:lnTo>
                  <a:close/>
                  <a:moveTo>
                    <a:pt x="261393" y="0"/>
                  </a:moveTo>
                  <a:cubicBezTo>
                    <a:pt x="307356" y="0"/>
                    <a:pt x="344616" y="37209"/>
                    <a:pt x="344616" y="83108"/>
                  </a:cubicBezTo>
                  <a:cubicBezTo>
                    <a:pt x="344616" y="129007"/>
                    <a:pt x="307356" y="166216"/>
                    <a:pt x="261393" y="166216"/>
                  </a:cubicBezTo>
                  <a:cubicBezTo>
                    <a:pt x="215430" y="166216"/>
                    <a:pt x="178170" y="129007"/>
                    <a:pt x="178170" y="83108"/>
                  </a:cubicBezTo>
                  <a:cubicBezTo>
                    <a:pt x="178170" y="37209"/>
                    <a:pt x="215430" y="0"/>
                    <a:pt x="261393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2562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0F8F9C-6356-45A1-861F-B903301B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C84A28-A150-4F23-A2E7-98C846B98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0B2F46-10C3-4182-93B1-F12870E5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grpSp>
        <p:nvGrpSpPr>
          <p:cNvPr id="5" name="22106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C505E21-D398-4ADD-8901-B99228E68FB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261456"/>
            <a:ext cx="10845799" cy="4754189"/>
            <a:chOff x="673100" y="1261456"/>
            <a:chExt cx="10845799" cy="4754189"/>
          </a:xfrm>
        </p:grpSpPr>
        <p:sp>
          <p:nvSpPr>
            <p:cNvPr id="6" name="ïṡḷíďé">
              <a:extLst>
                <a:ext uri="{FF2B5EF4-FFF2-40B4-BE49-F238E27FC236}">
                  <a16:creationId xmlns:a16="http://schemas.microsoft.com/office/drawing/2014/main" id="{FBA6EF26-3B29-4210-BB80-6512EAA10E33}"/>
                </a:ext>
              </a:extLst>
            </p:cNvPr>
            <p:cNvSpPr/>
            <p:nvPr/>
          </p:nvSpPr>
          <p:spPr bwMode="auto">
            <a:xfrm>
              <a:off x="5425447" y="1261456"/>
              <a:ext cx="1341106" cy="1119108"/>
            </a:xfrm>
            <a:custGeom>
              <a:avLst/>
              <a:gdLst>
                <a:gd name="T0" fmla="*/ 1323 w 2646"/>
                <a:gd name="T1" fmla="*/ 0 h 2081"/>
                <a:gd name="T2" fmla="*/ 0 w 2646"/>
                <a:gd name="T3" fmla="*/ 2081 h 2081"/>
                <a:gd name="T4" fmla="*/ 2646 w 2646"/>
                <a:gd name="T5" fmla="*/ 2081 h 2081"/>
                <a:gd name="T6" fmla="*/ 1323 w 2646"/>
                <a:gd name="T7" fmla="*/ 0 h 2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6" h="2081">
                  <a:moveTo>
                    <a:pt x="1323" y="0"/>
                  </a:moveTo>
                  <a:lnTo>
                    <a:pt x="0" y="2081"/>
                  </a:lnTo>
                  <a:lnTo>
                    <a:pt x="2646" y="2081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lang="en-US" sz="2800" b="1" i="1" dirty="0">
                <a:solidFill>
                  <a:schemeClr val="bg1"/>
                </a:solidFill>
              </a:endParaRPr>
            </a:p>
          </p:txBody>
        </p:sp>
        <p:sp>
          <p:nvSpPr>
            <p:cNvPr id="7" name="iślïḓé">
              <a:extLst>
                <a:ext uri="{FF2B5EF4-FFF2-40B4-BE49-F238E27FC236}">
                  <a16:creationId xmlns:a16="http://schemas.microsoft.com/office/drawing/2014/main" id="{926B33D8-A98F-48E3-B826-EFA48E5C3807}"/>
                </a:ext>
              </a:extLst>
            </p:cNvPr>
            <p:cNvSpPr/>
            <p:nvPr/>
          </p:nvSpPr>
          <p:spPr bwMode="auto">
            <a:xfrm>
              <a:off x="4968275" y="2306038"/>
              <a:ext cx="2255451" cy="763101"/>
            </a:xfrm>
            <a:custGeom>
              <a:avLst/>
              <a:gdLst>
                <a:gd name="T0" fmla="*/ 0 w 4450"/>
                <a:gd name="T1" fmla="*/ 1419 h 1419"/>
                <a:gd name="T2" fmla="*/ 4450 w 4450"/>
                <a:gd name="T3" fmla="*/ 1419 h 1419"/>
                <a:gd name="T4" fmla="*/ 3548 w 4450"/>
                <a:gd name="T5" fmla="*/ 0 h 1419"/>
                <a:gd name="T6" fmla="*/ 902 w 4450"/>
                <a:gd name="T7" fmla="*/ 0 h 1419"/>
                <a:gd name="T8" fmla="*/ 0 w 4450"/>
                <a:gd name="T9" fmla="*/ 1419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0" h="1419">
                  <a:moveTo>
                    <a:pt x="0" y="1419"/>
                  </a:moveTo>
                  <a:lnTo>
                    <a:pt x="4450" y="1419"/>
                  </a:lnTo>
                  <a:lnTo>
                    <a:pt x="3548" y="0"/>
                  </a:lnTo>
                  <a:lnTo>
                    <a:pt x="902" y="0"/>
                  </a:lnTo>
                  <a:lnTo>
                    <a:pt x="0" y="14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lang="en-US" sz="2800" b="1" i="1" dirty="0">
                <a:solidFill>
                  <a:schemeClr val="bg1"/>
                </a:solidFill>
              </a:endParaRPr>
            </a:p>
          </p:txBody>
        </p:sp>
        <p:sp>
          <p:nvSpPr>
            <p:cNvPr id="8" name="ïSlíḑé">
              <a:extLst>
                <a:ext uri="{FF2B5EF4-FFF2-40B4-BE49-F238E27FC236}">
                  <a16:creationId xmlns:a16="http://schemas.microsoft.com/office/drawing/2014/main" id="{443172AC-B579-4216-9601-ED0EE94AA8A7}"/>
                </a:ext>
              </a:extLst>
            </p:cNvPr>
            <p:cNvSpPr/>
            <p:nvPr/>
          </p:nvSpPr>
          <p:spPr bwMode="auto">
            <a:xfrm>
              <a:off x="4538472" y="2995359"/>
              <a:ext cx="3115056" cy="716852"/>
            </a:xfrm>
            <a:custGeom>
              <a:avLst/>
              <a:gdLst>
                <a:gd name="T0" fmla="*/ 848 w 6146"/>
                <a:gd name="T1" fmla="*/ 0 h 1333"/>
                <a:gd name="T2" fmla="*/ 0 w 6146"/>
                <a:gd name="T3" fmla="*/ 1333 h 1333"/>
                <a:gd name="T4" fmla="*/ 3073 w 6146"/>
                <a:gd name="T5" fmla="*/ 1333 h 1333"/>
                <a:gd name="T6" fmla="*/ 6146 w 6146"/>
                <a:gd name="T7" fmla="*/ 1333 h 1333"/>
                <a:gd name="T8" fmla="*/ 5298 w 6146"/>
                <a:gd name="T9" fmla="*/ 0 h 1333"/>
                <a:gd name="T10" fmla="*/ 848 w 6146"/>
                <a:gd name="T11" fmla="*/ 0 h 1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46" h="1333">
                  <a:moveTo>
                    <a:pt x="848" y="0"/>
                  </a:moveTo>
                  <a:lnTo>
                    <a:pt x="0" y="1333"/>
                  </a:lnTo>
                  <a:lnTo>
                    <a:pt x="3073" y="1333"/>
                  </a:lnTo>
                  <a:lnTo>
                    <a:pt x="6146" y="1333"/>
                  </a:lnTo>
                  <a:lnTo>
                    <a:pt x="5298" y="0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lang="en-US" sz="2800" b="1" i="1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iṡḻïḓè">
              <a:extLst>
                <a:ext uri="{FF2B5EF4-FFF2-40B4-BE49-F238E27FC236}">
                  <a16:creationId xmlns:a16="http://schemas.microsoft.com/office/drawing/2014/main" id="{12750662-E332-4E2C-A836-A27EE11267D8}"/>
                </a:ext>
              </a:extLst>
            </p:cNvPr>
            <p:cNvGrpSpPr/>
            <p:nvPr/>
          </p:nvGrpSpPr>
          <p:grpSpPr>
            <a:xfrm>
              <a:off x="4699300" y="1407653"/>
              <a:ext cx="2793403" cy="2921558"/>
              <a:chOff x="4288864" y="1842735"/>
              <a:chExt cx="3614980" cy="3780825"/>
            </a:xfrm>
          </p:grpSpPr>
          <p:sp>
            <p:nvSpPr>
              <p:cNvPr id="28" name="íṣ1iḋê">
                <a:extLst>
                  <a:ext uri="{FF2B5EF4-FFF2-40B4-BE49-F238E27FC236}">
                    <a16:creationId xmlns:a16="http://schemas.microsoft.com/office/drawing/2014/main" id="{B5FA1854-1ED4-4279-8C18-141976F39D14}"/>
                  </a:ext>
                </a:extLst>
              </p:cNvPr>
              <p:cNvSpPr/>
              <p:nvPr/>
            </p:nvSpPr>
            <p:spPr bwMode="auto">
              <a:xfrm>
                <a:off x="4867694" y="4960181"/>
                <a:ext cx="2456235" cy="663379"/>
              </a:xfrm>
              <a:custGeom>
                <a:avLst/>
                <a:gdLst>
                  <a:gd name="T0" fmla="*/ 2733 w 4945"/>
                  <a:gd name="T1" fmla="*/ 960 h 1335"/>
                  <a:gd name="T2" fmla="*/ 4945 w 4945"/>
                  <a:gd name="T3" fmla="*/ 0 h 1335"/>
                  <a:gd name="T4" fmla="*/ 4747 w 4945"/>
                  <a:gd name="T5" fmla="*/ 0 h 1335"/>
                  <a:gd name="T6" fmla="*/ 2748 w 4945"/>
                  <a:gd name="T7" fmla="*/ 827 h 1335"/>
                  <a:gd name="T8" fmla="*/ 2090 w 4945"/>
                  <a:gd name="T9" fmla="*/ 443 h 1335"/>
                  <a:gd name="T10" fmla="*/ 2090 w 4945"/>
                  <a:gd name="T11" fmla="*/ 817 h 1335"/>
                  <a:gd name="T12" fmla="*/ 198 w 4945"/>
                  <a:gd name="T13" fmla="*/ 0 h 1335"/>
                  <a:gd name="T14" fmla="*/ 0 w 4945"/>
                  <a:gd name="T15" fmla="*/ 0 h 1335"/>
                  <a:gd name="T16" fmla="*/ 2090 w 4945"/>
                  <a:gd name="T17" fmla="*/ 949 h 1335"/>
                  <a:gd name="T18" fmla="*/ 2090 w 4945"/>
                  <a:gd name="T19" fmla="*/ 1335 h 1335"/>
                  <a:gd name="T20" fmla="*/ 2733 w 4945"/>
                  <a:gd name="T21" fmla="*/ 960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45" h="1335">
                    <a:moveTo>
                      <a:pt x="2733" y="960"/>
                    </a:moveTo>
                    <a:cubicBezTo>
                      <a:pt x="3585" y="899"/>
                      <a:pt x="4355" y="546"/>
                      <a:pt x="4945" y="0"/>
                    </a:cubicBezTo>
                    <a:cubicBezTo>
                      <a:pt x="4747" y="0"/>
                      <a:pt x="4747" y="0"/>
                      <a:pt x="4747" y="0"/>
                    </a:cubicBezTo>
                    <a:cubicBezTo>
                      <a:pt x="4200" y="467"/>
                      <a:pt x="3508" y="768"/>
                      <a:pt x="2748" y="827"/>
                    </a:cubicBezTo>
                    <a:cubicBezTo>
                      <a:pt x="2090" y="443"/>
                      <a:pt x="2090" y="443"/>
                      <a:pt x="2090" y="443"/>
                    </a:cubicBezTo>
                    <a:cubicBezTo>
                      <a:pt x="2090" y="817"/>
                      <a:pt x="2090" y="817"/>
                      <a:pt x="2090" y="817"/>
                    </a:cubicBezTo>
                    <a:cubicBezTo>
                      <a:pt x="1372" y="739"/>
                      <a:pt x="719" y="445"/>
                      <a:pt x="19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62" y="520"/>
                      <a:pt x="1287" y="865"/>
                      <a:pt x="2090" y="949"/>
                    </a:cubicBezTo>
                    <a:cubicBezTo>
                      <a:pt x="2090" y="1335"/>
                      <a:pt x="2090" y="1335"/>
                      <a:pt x="2090" y="1335"/>
                    </a:cubicBezTo>
                    <a:lnTo>
                      <a:pt x="2733" y="96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en-US"/>
                </a:defPPr>
                <a:lvl1pPr marL="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1pPr>
                <a:lvl2pPr marL="9144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2pPr>
                <a:lvl3pPr marL="18288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3pPr>
                <a:lvl4pPr marL="27432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4pPr>
                <a:lvl5pPr marL="36576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5pPr>
                <a:lvl6pPr marL="45720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6pPr>
                <a:lvl7pPr marL="54864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7pPr>
                <a:lvl8pPr marL="64008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8pPr>
                <a:lvl9pPr marL="73152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îŝḷïḍè">
                <a:extLst>
                  <a:ext uri="{FF2B5EF4-FFF2-40B4-BE49-F238E27FC236}">
                    <a16:creationId xmlns:a16="http://schemas.microsoft.com/office/drawing/2014/main" id="{1FF15AFF-7121-4E9B-9E79-5DAA2B9C54F9}"/>
                  </a:ext>
                </a:extLst>
              </p:cNvPr>
              <p:cNvSpPr/>
              <p:nvPr/>
            </p:nvSpPr>
            <p:spPr bwMode="auto">
              <a:xfrm>
                <a:off x="4288864" y="1842735"/>
                <a:ext cx="1554387" cy="2293643"/>
              </a:xfrm>
              <a:custGeom>
                <a:avLst/>
                <a:gdLst>
                  <a:gd name="T0" fmla="*/ 3034 w 3130"/>
                  <a:gd name="T1" fmla="*/ 148 h 4617"/>
                  <a:gd name="T2" fmla="*/ 3130 w 3130"/>
                  <a:gd name="T3" fmla="*/ 0 h 4617"/>
                  <a:gd name="T4" fmla="*/ 858 w 3130"/>
                  <a:gd name="T5" fmla="*/ 1257 h 4617"/>
                  <a:gd name="T6" fmla="*/ 524 w 3130"/>
                  <a:gd name="T7" fmla="*/ 1040 h 4617"/>
                  <a:gd name="T8" fmla="*/ 488 w 3130"/>
                  <a:gd name="T9" fmla="*/ 1782 h 4617"/>
                  <a:gd name="T10" fmla="*/ 0 w 3130"/>
                  <a:gd name="T11" fmla="*/ 3604 h 4617"/>
                  <a:gd name="T12" fmla="*/ 143 w 3130"/>
                  <a:gd name="T13" fmla="*/ 4617 h 4617"/>
                  <a:gd name="T14" fmla="*/ 238 w 3130"/>
                  <a:gd name="T15" fmla="*/ 4469 h 4617"/>
                  <a:gd name="T16" fmla="*/ 131 w 3130"/>
                  <a:gd name="T17" fmla="*/ 3604 h 4617"/>
                  <a:gd name="T18" fmla="*/ 589 w 3130"/>
                  <a:gd name="T19" fmla="*/ 1869 h 4617"/>
                  <a:gd name="T20" fmla="*/ 1272 w 3130"/>
                  <a:gd name="T21" fmla="*/ 1526 h 4617"/>
                  <a:gd name="T22" fmla="*/ 968 w 3130"/>
                  <a:gd name="T23" fmla="*/ 1329 h 4617"/>
                  <a:gd name="T24" fmla="*/ 3034 w 3130"/>
                  <a:gd name="T25" fmla="*/ 148 h 4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30" h="4617">
                    <a:moveTo>
                      <a:pt x="3034" y="148"/>
                    </a:moveTo>
                    <a:cubicBezTo>
                      <a:pt x="3130" y="0"/>
                      <a:pt x="3130" y="0"/>
                      <a:pt x="3130" y="0"/>
                    </a:cubicBezTo>
                    <a:cubicBezTo>
                      <a:pt x="2222" y="127"/>
                      <a:pt x="1422" y="589"/>
                      <a:pt x="858" y="1257"/>
                    </a:cubicBezTo>
                    <a:cubicBezTo>
                      <a:pt x="524" y="1040"/>
                      <a:pt x="524" y="1040"/>
                      <a:pt x="524" y="1040"/>
                    </a:cubicBezTo>
                    <a:cubicBezTo>
                      <a:pt x="488" y="1782"/>
                      <a:pt x="488" y="1782"/>
                      <a:pt x="488" y="1782"/>
                    </a:cubicBezTo>
                    <a:cubicBezTo>
                      <a:pt x="178" y="2318"/>
                      <a:pt x="0" y="2940"/>
                      <a:pt x="0" y="3604"/>
                    </a:cubicBezTo>
                    <a:cubicBezTo>
                      <a:pt x="0" y="3955"/>
                      <a:pt x="50" y="4295"/>
                      <a:pt x="143" y="4617"/>
                    </a:cubicBezTo>
                    <a:cubicBezTo>
                      <a:pt x="238" y="4469"/>
                      <a:pt x="238" y="4469"/>
                      <a:pt x="238" y="4469"/>
                    </a:cubicBezTo>
                    <a:cubicBezTo>
                      <a:pt x="168" y="4192"/>
                      <a:pt x="131" y="3902"/>
                      <a:pt x="131" y="3604"/>
                    </a:cubicBezTo>
                    <a:cubicBezTo>
                      <a:pt x="131" y="2973"/>
                      <a:pt x="298" y="2381"/>
                      <a:pt x="589" y="1869"/>
                    </a:cubicBezTo>
                    <a:cubicBezTo>
                      <a:pt x="1272" y="1526"/>
                      <a:pt x="1272" y="1526"/>
                      <a:pt x="1272" y="1526"/>
                    </a:cubicBezTo>
                    <a:cubicBezTo>
                      <a:pt x="968" y="1329"/>
                      <a:pt x="968" y="1329"/>
                      <a:pt x="968" y="1329"/>
                    </a:cubicBezTo>
                    <a:cubicBezTo>
                      <a:pt x="1488" y="720"/>
                      <a:pt x="2212" y="291"/>
                      <a:pt x="3034" y="14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1pPr>
                <a:lvl2pPr marL="9144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2pPr>
                <a:lvl3pPr marL="18288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3pPr>
                <a:lvl4pPr marL="27432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4pPr>
                <a:lvl5pPr marL="36576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5pPr>
                <a:lvl6pPr marL="45720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6pPr>
                <a:lvl7pPr marL="54864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7pPr>
                <a:lvl8pPr marL="64008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8pPr>
                <a:lvl9pPr marL="73152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ïšlîḍe">
                <a:extLst>
                  <a:ext uri="{FF2B5EF4-FFF2-40B4-BE49-F238E27FC236}">
                    <a16:creationId xmlns:a16="http://schemas.microsoft.com/office/drawing/2014/main" id="{28357AC3-FED2-4D9A-A281-2352D5323B3E}"/>
                  </a:ext>
                </a:extLst>
              </p:cNvPr>
              <p:cNvSpPr/>
              <p:nvPr/>
            </p:nvSpPr>
            <p:spPr bwMode="auto">
              <a:xfrm>
                <a:off x="6348373" y="1842735"/>
                <a:ext cx="1555471" cy="2293643"/>
              </a:xfrm>
              <a:custGeom>
                <a:avLst/>
                <a:gdLst>
                  <a:gd name="T0" fmla="*/ 2703 w 3130"/>
                  <a:gd name="T1" fmla="*/ 1892 h 4617"/>
                  <a:gd name="T2" fmla="*/ 3012 w 3130"/>
                  <a:gd name="T3" fmla="*/ 1692 h 4617"/>
                  <a:gd name="T4" fmla="*/ 2357 w 3130"/>
                  <a:gd name="T5" fmla="*/ 1362 h 4617"/>
                  <a:gd name="T6" fmla="*/ 0 w 3130"/>
                  <a:gd name="T7" fmla="*/ 0 h 4617"/>
                  <a:gd name="T8" fmla="*/ 95 w 3130"/>
                  <a:gd name="T9" fmla="*/ 148 h 4617"/>
                  <a:gd name="T10" fmla="*/ 2228 w 3130"/>
                  <a:gd name="T11" fmla="*/ 1409 h 4617"/>
                  <a:gd name="T12" fmla="*/ 2264 w 3130"/>
                  <a:gd name="T13" fmla="*/ 2177 h 4617"/>
                  <a:gd name="T14" fmla="*/ 2593 w 3130"/>
                  <a:gd name="T15" fmla="*/ 1964 h 4617"/>
                  <a:gd name="T16" fmla="*/ 2999 w 3130"/>
                  <a:gd name="T17" fmla="*/ 3604 h 4617"/>
                  <a:gd name="T18" fmla="*/ 2892 w 3130"/>
                  <a:gd name="T19" fmla="*/ 4469 h 4617"/>
                  <a:gd name="T20" fmla="*/ 2987 w 3130"/>
                  <a:gd name="T21" fmla="*/ 4617 h 4617"/>
                  <a:gd name="T22" fmla="*/ 3130 w 3130"/>
                  <a:gd name="T23" fmla="*/ 3604 h 4617"/>
                  <a:gd name="T24" fmla="*/ 2703 w 3130"/>
                  <a:gd name="T25" fmla="*/ 1892 h 4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30" h="4617">
                    <a:moveTo>
                      <a:pt x="2703" y="1892"/>
                    </a:moveTo>
                    <a:cubicBezTo>
                      <a:pt x="3012" y="1692"/>
                      <a:pt x="3012" y="1692"/>
                      <a:pt x="3012" y="1692"/>
                    </a:cubicBezTo>
                    <a:cubicBezTo>
                      <a:pt x="2357" y="1362"/>
                      <a:pt x="2357" y="1362"/>
                      <a:pt x="2357" y="1362"/>
                    </a:cubicBezTo>
                    <a:cubicBezTo>
                      <a:pt x="1790" y="637"/>
                      <a:pt x="954" y="133"/>
                      <a:pt x="0" y="0"/>
                    </a:cubicBezTo>
                    <a:cubicBezTo>
                      <a:pt x="95" y="148"/>
                      <a:pt x="95" y="148"/>
                      <a:pt x="95" y="148"/>
                    </a:cubicBezTo>
                    <a:cubicBezTo>
                      <a:pt x="954" y="297"/>
                      <a:pt x="1705" y="758"/>
                      <a:pt x="2228" y="1409"/>
                    </a:cubicBezTo>
                    <a:cubicBezTo>
                      <a:pt x="2264" y="2177"/>
                      <a:pt x="2264" y="2177"/>
                      <a:pt x="2264" y="2177"/>
                    </a:cubicBezTo>
                    <a:cubicBezTo>
                      <a:pt x="2593" y="1964"/>
                      <a:pt x="2593" y="1964"/>
                      <a:pt x="2593" y="1964"/>
                    </a:cubicBezTo>
                    <a:cubicBezTo>
                      <a:pt x="2852" y="2453"/>
                      <a:pt x="2999" y="3012"/>
                      <a:pt x="2999" y="3604"/>
                    </a:cubicBezTo>
                    <a:cubicBezTo>
                      <a:pt x="2999" y="3902"/>
                      <a:pt x="2962" y="4192"/>
                      <a:pt x="2892" y="4469"/>
                    </a:cubicBezTo>
                    <a:cubicBezTo>
                      <a:pt x="2987" y="4617"/>
                      <a:pt x="2987" y="4617"/>
                      <a:pt x="2987" y="4617"/>
                    </a:cubicBezTo>
                    <a:cubicBezTo>
                      <a:pt x="3080" y="4295"/>
                      <a:pt x="3130" y="3955"/>
                      <a:pt x="3130" y="3604"/>
                    </a:cubicBezTo>
                    <a:cubicBezTo>
                      <a:pt x="3130" y="2985"/>
                      <a:pt x="2976" y="2403"/>
                      <a:pt x="2703" y="189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1pPr>
                <a:lvl2pPr marL="9144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2pPr>
                <a:lvl3pPr marL="18288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3pPr>
                <a:lvl4pPr marL="27432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4pPr>
                <a:lvl5pPr marL="36576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5pPr>
                <a:lvl6pPr marL="45720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6pPr>
                <a:lvl7pPr marL="54864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7pPr>
                <a:lvl8pPr marL="64008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8pPr>
                <a:lvl9pPr marL="7315200" algn="l" defTabSz="1828800" rtl="0" eaLnBrk="1" latinLnBrk="0" hangingPunct="1">
                  <a:defRPr sz="36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0" name="iṡḻíḓe">
              <a:extLst>
                <a:ext uri="{FF2B5EF4-FFF2-40B4-BE49-F238E27FC236}">
                  <a16:creationId xmlns:a16="http://schemas.microsoft.com/office/drawing/2014/main" id="{4E0369EC-33F3-4EC2-9BD6-323CAE9F31FD}"/>
                </a:ext>
              </a:extLst>
            </p:cNvPr>
            <p:cNvGrpSpPr/>
            <p:nvPr/>
          </p:nvGrpSpPr>
          <p:grpSpPr>
            <a:xfrm>
              <a:off x="673100" y="2071626"/>
              <a:ext cx="3417504" cy="1630648"/>
              <a:chOff x="673100" y="2202781"/>
              <a:chExt cx="3417504" cy="1630648"/>
            </a:xfrm>
          </p:grpSpPr>
          <p:sp>
            <p:nvSpPr>
              <p:cNvPr id="24" name="íš1íḋe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73100" y="2202781"/>
                <a:ext cx="341750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</a:p>
            </p:txBody>
          </p:sp>
          <p:sp>
            <p:nvSpPr>
              <p:cNvPr id="25" name="ïSļiḓè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73100" y="2663256"/>
                <a:ext cx="3417504" cy="566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4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  <p:sp>
            <p:nvSpPr>
              <p:cNvPr id="26" name="ïṧ1ïdé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73100" y="3266482"/>
                <a:ext cx="3417504" cy="566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4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E79C38E5-E3A4-406F-9DEF-998A2CDD8B72}"/>
                  </a:ext>
                </a:extLst>
              </p:cNvPr>
              <p:cNvCxnSpPr/>
              <p:nvPr/>
            </p:nvCxnSpPr>
            <p:spPr>
              <a:xfrm>
                <a:off x="673100" y="3248343"/>
                <a:ext cx="332282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iṥḻidé">
              <a:extLst>
                <a:ext uri="{FF2B5EF4-FFF2-40B4-BE49-F238E27FC236}">
                  <a16:creationId xmlns:a16="http://schemas.microsoft.com/office/drawing/2014/main" id="{D4FF5DD6-D1B3-47A7-8DCF-A2AA81670FEF}"/>
                </a:ext>
              </a:extLst>
            </p:cNvPr>
            <p:cNvGrpSpPr/>
            <p:nvPr/>
          </p:nvGrpSpPr>
          <p:grpSpPr>
            <a:xfrm flipH="1">
              <a:off x="8101395" y="2071626"/>
              <a:ext cx="3417504" cy="1630648"/>
              <a:chOff x="673100" y="2202781"/>
              <a:chExt cx="3417504" cy="1630648"/>
            </a:xfrm>
          </p:grpSpPr>
          <p:sp>
            <p:nvSpPr>
              <p:cNvPr id="20" name="íš1ïḓe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73100" y="2202781"/>
                <a:ext cx="341750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</a:p>
            </p:txBody>
          </p:sp>
          <p:sp>
            <p:nvSpPr>
              <p:cNvPr id="21" name="ïSḻïdê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73100" y="2663256"/>
                <a:ext cx="3417504" cy="566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4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  <p:sp>
            <p:nvSpPr>
              <p:cNvPr id="22" name="í$ḷidé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73100" y="3266482"/>
                <a:ext cx="3417504" cy="566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4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DB5A0618-3CEE-4CD9-AA0D-C2539E4D93FA}"/>
                  </a:ext>
                </a:extLst>
              </p:cNvPr>
              <p:cNvCxnSpPr/>
              <p:nvPr/>
            </p:nvCxnSpPr>
            <p:spPr>
              <a:xfrm>
                <a:off x="673100" y="3248343"/>
                <a:ext cx="332282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îṥľíḓe">
              <a:extLst>
                <a:ext uri="{FF2B5EF4-FFF2-40B4-BE49-F238E27FC236}">
                  <a16:creationId xmlns:a16="http://schemas.microsoft.com/office/drawing/2014/main" id="{4300F22E-7D7A-4925-A0D9-802CC79595B7}"/>
                </a:ext>
              </a:extLst>
            </p:cNvPr>
            <p:cNvGrpSpPr/>
            <p:nvPr/>
          </p:nvGrpSpPr>
          <p:grpSpPr>
            <a:xfrm>
              <a:off x="4387248" y="4384997"/>
              <a:ext cx="3417504" cy="1630648"/>
              <a:chOff x="673100" y="2202781"/>
              <a:chExt cx="3417504" cy="1630648"/>
            </a:xfrm>
          </p:grpSpPr>
          <p:sp>
            <p:nvSpPr>
              <p:cNvPr id="16" name="íSľïde">
                <a:extLst>
                  <a:ext uri="{FF2B5EF4-FFF2-40B4-BE49-F238E27FC236}">
                    <a16:creationId xmlns:a16="http://schemas.microsoft.com/office/drawing/2014/main" id="{3495B739-E5A7-4F4A-95FD-24BDFE4B18B1}"/>
                  </a:ext>
                </a:extLst>
              </p:cNvPr>
              <p:cNvSpPr txBox="1"/>
              <p:nvPr/>
            </p:nvSpPr>
            <p:spPr bwMode="auto">
              <a:xfrm>
                <a:off x="673100" y="2202781"/>
                <a:ext cx="341750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</a:p>
            </p:txBody>
          </p:sp>
          <p:sp>
            <p:nvSpPr>
              <p:cNvPr id="17" name="iṡḻídé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73100" y="2663256"/>
                <a:ext cx="3417504" cy="566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4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  <p:sp>
            <p:nvSpPr>
              <p:cNvPr id="18" name="íşḷïḋè">
                <a:extLst>
                  <a:ext uri="{FF2B5EF4-FFF2-40B4-BE49-F238E27FC236}">
                    <a16:creationId xmlns:a16="http://schemas.microsoft.com/office/drawing/2014/main" id="{AC321F9B-F99D-44D6-95EE-4CF3F8A760F8}"/>
                  </a:ext>
                </a:extLst>
              </p:cNvPr>
              <p:cNvSpPr/>
              <p:nvPr/>
            </p:nvSpPr>
            <p:spPr bwMode="auto">
              <a:xfrm>
                <a:off x="673100" y="3266482"/>
                <a:ext cx="3417504" cy="566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4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A3BB3DD8-CF29-473A-A103-F2CC498156C6}"/>
                  </a:ext>
                </a:extLst>
              </p:cNvPr>
              <p:cNvCxnSpPr/>
              <p:nvPr/>
            </p:nvCxnSpPr>
            <p:spPr>
              <a:xfrm>
                <a:off x="673100" y="3248343"/>
                <a:ext cx="3322828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iṩ1ïḑe">
              <a:extLst>
                <a:ext uri="{FF2B5EF4-FFF2-40B4-BE49-F238E27FC236}">
                  <a16:creationId xmlns:a16="http://schemas.microsoft.com/office/drawing/2014/main" id="{E3F20857-1777-444C-9D35-385662A77B8B}"/>
                </a:ext>
              </a:extLst>
            </p:cNvPr>
            <p:cNvSpPr/>
            <p:nvPr/>
          </p:nvSpPr>
          <p:spPr bwMode="auto">
            <a:xfrm>
              <a:off x="5904836" y="3202645"/>
              <a:ext cx="382328" cy="381804"/>
            </a:xfrm>
            <a:custGeom>
              <a:avLst/>
              <a:gdLst>
                <a:gd name="T0" fmla="*/ 455839 w 606244"/>
                <a:gd name="T1" fmla="*/ 455839 w 606244"/>
                <a:gd name="T2" fmla="*/ 600116 w 606244"/>
                <a:gd name="T3" fmla="*/ 600116 w 606244"/>
                <a:gd name="T4" fmla="*/ 600116 w 606244"/>
                <a:gd name="T5" fmla="*/ 600116 w 606244"/>
                <a:gd name="T6" fmla="*/ 600116 w 606244"/>
                <a:gd name="T7" fmla="*/ 600116 w 606244"/>
                <a:gd name="T8" fmla="*/ 600116 w 606244"/>
                <a:gd name="T9" fmla="*/ 600116 w 606244"/>
                <a:gd name="T10" fmla="*/ 600116 w 606244"/>
                <a:gd name="T11" fmla="*/ 600116 w 606244"/>
                <a:gd name="T12" fmla="*/ 600116 w 606244"/>
                <a:gd name="T13" fmla="*/ 600116 w 606244"/>
                <a:gd name="T14" fmla="*/ 600116 w 606244"/>
                <a:gd name="T15" fmla="*/ 600116 w 606244"/>
                <a:gd name="T16" fmla="*/ 600116 w 606244"/>
                <a:gd name="T17" fmla="*/ 600116 w 606244"/>
                <a:gd name="T18" fmla="*/ 600116 w 606244"/>
                <a:gd name="T19" fmla="*/ 600116 w 606244"/>
                <a:gd name="T20" fmla="*/ 600116 w 606244"/>
                <a:gd name="T21" fmla="*/ 600116 w 606244"/>
                <a:gd name="T22" fmla="*/ 600116 w 606244"/>
                <a:gd name="T23" fmla="*/ 600116 w 606244"/>
                <a:gd name="T24" fmla="*/ 600116 w 606244"/>
                <a:gd name="T25" fmla="*/ 600116 w 606244"/>
                <a:gd name="T26" fmla="*/ 600116 w 606244"/>
                <a:gd name="T27" fmla="*/ 600116 w 606244"/>
                <a:gd name="T28" fmla="*/ 600116 w 606244"/>
                <a:gd name="T29" fmla="*/ 600116 w 606244"/>
                <a:gd name="T30" fmla="*/ 600116 w 606244"/>
                <a:gd name="T31" fmla="*/ 600116 w 606244"/>
                <a:gd name="T32" fmla="*/ 600116 w 606244"/>
                <a:gd name="T33" fmla="*/ 600116 w 606244"/>
                <a:gd name="T34" fmla="*/ 600116 w 606244"/>
                <a:gd name="T35" fmla="*/ 600116 w 606244"/>
                <a:gd name="T36" fmla="*/ 600116 w 606244"/>
                <a:gd name="T37" fmla="*/ 600116 w 606244"/>
                <a:gd name="T38" fmla="*/ 600116 w 606244"/>
                <a:gd name="T39" fmla="*/ 600116 w 606244"/>
                <a:gd name="T40" fmla="*/ 600116 w 606244"/>
                <a:gd name="T41" fmla="*/ 600116 w 606244"/>
                <a:gd name="T42" fmla="*/ 600116 w 606244"/>
                <a:gd name="T43" fmla="*/ 600116 w 606244"/>
                <a:gd name="T44" fmla="*/ 600116 w 606244"/>
                <a:gd name="T45" fmla="*/ 600116 w 606244"/>
                <a:gd name="T46" fmla="*/ 600116 w 606244"/>
                <a:gd name="T47" fmla="*/ 600116 w 606244"/>
                <a:gd name="T48" fmla="*/ 600116 w 606244"/>
                <a:gd name="T49" fmla="*/ 600116 w 606244"/>
                <a:gd name="T50" fmla="*/ 600116 w 606244"/>
                <a:gd name="T51" fmla="*/ 600116 w 606244"/>
                <a:gd name="T52" fmla="*/ 600116 w 606244"/>
                <a:gd name="T53" fmla="*/ 600116 w 606244"/>
                <a:gd name="T54" fmla="*/ 600116 w 606244"/>
                <a:gd name="T55" fmla="*/ 600116 w 606244"/>
                <a:gd name="T56" fmla="*/ 600116 w 606244"/>
                <a:gd name="T57" fmla="*/ 600116 w 606244"/>
                <a:gd name="T58" fmla="*/ 600116 w 606244"/>
                <a:gd name="T59" fmla="*/ 600116 w 60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977" h="12978">
                  <a:moveTo>
                    <a:pt x="12408" y="128"/>
                  </a:moveTo>
                  <a:lnTo>
                    <a:pt x="11055" y="744"/>
                  </a:lnTo>
                  <a:cubicBezTo>
                    <a:pt x="10968" y="784"/>
                    <a:pt x="10888" y="839"/>
                    <a:pt x="10820" y="907"/>
                  </a:cubicBezTo>
                  <a:lnTo>
                    <a:pt x="8615" y="3114"/>
                  </a:lnTo>
                  <a:lnTo>
                    <a:pt x="1020" y="2203"/>
                  </a:lnTo>
                  <a:cubicBezTo>
                    <a:pt x="883" y="2187"/>
                    <a:pt x="744" y="2234"/>
                    <a:pt x="647" y="2332"/>
                  </a:cubicBezTo>
                  <a:lnTo>
                    <a:pt x="224" y="2755"/>
                  </a:lnTo>
                  <a:cubicBezTo>
                    <a:pt x="0" y="2979"/>
                    <a:pt x="69" y="3358"/>
                    <a:pt x="359" y="3487"/>
                  </a:cubicBezTo>
                  <a:lnTo>
                    <a:pt x="5801" y="5927"/>
                  </a:lnTo>
                  <a:lnTo>
                    <a:pt x="4239" y="7490"/>
                  </a:lnTo>
                  <a:lnTo>
                    <a:pt x="1509" y="7490"/>
                  </a:lnTo>
                  <a:cubicBezTo>
                    <a:pt x="1389" y="7490"/>
                    <a:pt x="1275" y="7538"/>
                    <a:pt x="1189" y="7622"/>
                  </a:cubicBezTo>
                  <a:lnTo>
                    <a:pt x="961" y="7851"/>
                  </a:lnTo>
                  <a:cubicBezTo>
                    <a:pt x="735" y="8078"/>
                    <a:pt x="809" y="8460"/>
                    <a:pt x="1103" y="8586"/>
                  </a:cubicBezTo>
                  <a:lnTo>
                    <a:pt x="3405" y="9572"/>
                  </a:lnTo>
                  <a:lnTo>
                    <a:pt x="4392" y="11875"/>
                  </a:lnTo>
                  <a:cubicBezTo>
                    <a:pt x="4517" y="12168"/>
                    <a:pt x="4901" y="12243"/>
                    <a:pt x="5127" y="12016"/>
                  </a:cubicBezTo>
                  <a:lnTo>
                    <a:pt x="5356" y="11787"/>
                  </a:lnTo>
                  <a:cubicBezTo>
                    <a:pt x="5441" y="11702"/>
                    <a:pt x="5488" y="11587"/>
                    <a:pt x="5488" y="11467"/>
                  </a:cubicBezTo>
                  <a:lnTo>
                    <a:pt x="5488" y="8738"/>
                  </a:lnTo>
                  <a:lnTo>
                    <a:pt x="7051" y="7175"/>
                  </a:lnTo>
                  <a:lnTo>
                    <a:pt x="9491" y="12619"/>
                  </a:lnTo>
                  <a:cubicBezTo>
                    <a:pt x="9620" y="12908"/>
                    <a:pt x="9999" y="12978"/>
                    <a:pt x="10223" y="12754"/>
                  </a:cubicBezTo>
                  <a:lnTo>
                    <a:pt x="10645" y="12331"/>
                  </a:lnTo>
                  <a:cubicBezTo>
                    <a:pt x="10744" y="12232"/>
                    <a:pt x="10791" y="12095"/>
                    <a:pt x="10775" y="11958"/>
                  </a:cubicBezTo>
                  <a:lnTo>
                    <a:pt x="9863" y="4363"/>
                  </a:lnTo>
                  <a:lnTo>
                    <a:pt x="12069" y="2156"/>
                  </a:lnTo>
                  <a:cubicBezTo>
                    <a:pt x="12137" y="2088"/>
                    <a:pt x="12192" y="2010"/>
                    <a:pt x="12232" y="1922"/>
                  </a:cubicBezTo>
                  <a:lnTo>
                    <a:pt x="12848" y="568"/>
                  </a:lnTo>
                  <a:cubicBezTo>
                    <a:pt x="12977" y="290"/>
                    <a:pt x="12689" y="0"/>
                    <a:pt x="12408" y="1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4" name="iSḻîďé">
              <a:extLst>
                <a:ext uri="{FF2B5EF4-FFF2-40B4-BE49-F238E27FC236}">
                  <a16:creationId xmlns:a16="http://schemas.microsoft.com/office/drawing/2014/main" id="{490AFCD5-9CF9-478D-B619-714B3BD11B60}"/>
                </a:ext>
              </a:extLst>
            </p:cNvPr>
            <p:cNvSpPr/>
            <p:nvPr/>
          </p:nvSpPr>
          <p:spPr bwMode="auto">
            <a:xfrm>
              <a:off x="5904559" y="2496808"/>
              <a:ext cx="382882" cy="382305"/>
            </a:xfrm>
            <a:custGeom>
              <a:avLst/>
              <a:gdLst>
                <a:gd name="T0" fmla="*/ 5847 w 6130"/>
                <a:gd name="T1" fmla="*/ 4531 h 6130"/>
                <a:gd name="T2" fmla="*/ 5530 w 6130"/>
                <a:gd name="T3" fmla="*/ 4531 h 6130"/>
                <a:gd name="T4" fmla="*/ 5530 w 6130"/>
                <a:gd name="T5" fmla="*/ 4463 h 6130"/>
                <a:gd name="T6" fmla="*/ 4132 w 6130"/>
                <a:gd name="T7" fmla="*/ 3065 h 6130"/>
                <a:gd name="T8" fmla="*/ 3265 w 6130"/>
                <a:gd name="T9" fmla="*/ 3065 h 6130"/>
                <a:gd name="T10" fmla="*/ 3265 w 6130"/>
                <a:gd name="T11" fmla="*/ 1599 h 6130"/>
                <a:gd name="T12" fmla="*/ 3581 w 6130"/>
                <a:gd name="T13" fmla="*/ 1599 h 6130"/>
                <a:gd name="T14" fmla="*/ 3864 w 6130"/>
                <a:gd name="T15" fmla="*/ 1316 h 6130"/>
                <a:gd name="T16" fmla="*/ 3864 w 6130"/>
                <a:gd name="T17" fmla="*/ 283 h 6130"/>
                <a:gd name="T18" fmla="*/ 3581 w 6130"/>
                <a:gd name="T19" fmla="*/ 0 h 6130"/>
                <a:gd name="T20" fmla="*/ 2549 w 6130"/>
                <a:gd name="T21" fmla="*/ 0 h 6130"/>
                <a:gd name="T22" fmla="*/ 2265 w 6130"/>
                <a:gd name="T23" fmla="*/ 283 h 6130"/>
                <a:gd name="T24" fmla="*/ 2265 w 6130"/>
                <a:gd name="T25" fmla="*/ 1316 h 6130"/>
                <a:gd name="T26" fmla="*/ 2549 w 6130"/>
                <a:gd name="T27" fmla="*/ 1599 h 6130"/>
                <a:gd name="T28" fmla="*/ 2865 w 6130"/>
                <a:gd name="T29" fmla="*/ 1599 h 6130"/>
                <a:gd name="T30" fmla="*/ 2865 w 6130"/>
                <a:gd name="T31" fmla="*/ 3065 h 6130"/>
                <a:gd name="T32" fmla="*/ 1998 w 6130"/>
                <a:gd name="T33" fmla="*/ 3065 h 6130"/>
                <a:gd name="T34" fmla="*/ 600 w 6130"/>
                <a:gd name="T35" fmla="*/ 4463 h 6130"/>
                <a:gd name="T36" fmla="*/ 600 w 6130"/>
                <a:gd name="T37" fmla="*/ 4531 h 6130"/>
                <a:gd name="T38" fmla="*/ 283 w 6130"/>
                <a:gd name="T39" fmla="*/ 4531 h 6130"/>
                <a:gd name="T40" fmla="*/ 0 w 6130"/>
                <a:gd name="T41" fmla="*/ 4814 h 6130"/>
                <a:gd name="T42" fmla="*/ 0 w 6130"/>
                <a:gd name="T43" fmla="*/ 5847 h 6130"/>
                <a:gd name="T44" fmla="*/ 283 w 6130"/>
                <a:gd name="T45" fmla="*/ 6130 h 6130"/>
                <a:gd name="T46" fmla="*/ 1316 w 6130"/>
                <a:gd name="T47" fmla="*/ 6130 h 6130"/>
                <a:gd name="T48" fmla="*/ 1599 w 6130"/>
                <a:gd name="T49" fmla="*/ 5847 h 6130"/>
                <a:gd name="T50" fmla="*/ 1599 w 6130"/>
                <a:gd name="T51" fmla="*/ 4814 h 6130"/>
                <a:gd name="T52" fmla="*/ 1316 w 6130"/>
                <a:gd name="T53" fmla="*/ 4531 h 6130"/>
                <a:gd name="T54" fmla="*/ 999 w 6130"/>
                <a:gd name="T55" fmla="*/ 4531 h 6130"/>
                <a:gd name="T56" fmla="*/ 999 w 6130"/>
                <a:gd name="T57" fmla="*/ 4463 h 6130"/>
                <a:gd name="T58" fmla="*/ 1998 w 6130"/>
                <a:gd name="T59" fmla="*/ 3465 h 6130"/>
                <a:gd name="T60" fmla="*/ 2865 w 6130"/>
                <a:gd name="T61" fmla="*/ 3465 h 6130"/>
                <a:gd name="T62" fmla="*/ 2865 w 6130"/>
                <a:gd name="T63" fmla="*/ 4531 h 6130"/>
                <a:gd name="T64" fmla="*/ 2549 w 6130"/>
                <a:gd name="T65" fmla="*/ 4531 h 6130"/>
                <a:gd name="T66" fmla="*/ 2265 w 6130"/>
                <a:gd name="T67" fmla="*/ 4814 h 6130"/>
                <a:gd name="T68" fmla="*/ 2265 w 6130"/>
                <a:gd name="T69" fmla="*/ 5847 h 6130"/>
                <a:gd name="T70" fmla="*/ 2549 w 6130"/>
                <a:gd name="T71" fmla="*/ 6130 h 6130"/>
                <a:gd name="T72" fmla="*/ 3581 w 6130"/>
                <a:gd name="T73" fmla="*/ 6130 h 6130"/>
                <a:gd name="T74" fmla="*/ 3864 w 6130"/>
                <a:gd name="T75" fmla="*/ 5847 h 6130"/>
                <a:gd name="T76" fmla="*/ 3864 w 6130"/>
                <a:gd name="T77" fmla="*/ 4814 h 6130"/>
                <a:gd name="T78" fmla="*/ 3581 w 6130"/>
                <a:gd name="T79" fmla="*/ 4531 h 6130"/>
                <a:gd name="T80" fmla="*/ 3265 w 6130"/>
                <a:gd name="T81" fmla="*/ 4531 h 6130"/>
                <a:gd name="T82" fmla="*/ 3265 w 6130"/>
                <a:gd name="T83" fmla="*/ 3465 h 6130"/>
                <a:gd name="T84" fmla="*/ 4132 w 6130"/>
                <a:gd name="T85" fmla="*/ 3465 h 6130"/>
                <a:gd name="T86" fmla="*/ 5130 w 6130"/>
                <a:gd name="T87" fmla="*/ 4463 h 6130"/>
                <a:gd name="T88" fmla="*/ 5130 w 6130"/>
                <a:gd name="T89" fmla="*/ 4531 h 6130"/>
                <a:gd name="T90" fmla="*/ 4814 w 6130"/>
                <a:gd name="T91" fmla="*/ 4531 h 6130"/>
                <a:gd name="T92" fmla="*/ 4531 w 6130"/>
                <a:gd name="T93" fmla="*/ 4814 h 6130"/>
                <a:gd name="T94" fmla="*/ 4531 w 6130"/>
                <a:gd name="T95" fmla="*/ 5847 h 6130"/>
                <a:gd name="T96" fmla="*/ 4814 w 6130"/>
                <a:gd name="T97" fmla="*/ 6130 h 6130"/>
                <a:gd name="T98" fmla="*/ 5847 w 6130"/>
                <a:gd name="T99" fmla="*/ 6130 h 6130"/>
                <a:gd name="T100" fmla="*/ 6130 w 6130"/>
                <a:gd name="T101" fmla="*/ 5847 h 6130"/>
                <a:gd name="T102" fmla="*/ 6130 w 6130"/>
                <a:gd name="T103" fmla="*/ 4814 h 6130"/>
                <a:gd name="T104" fmla="*/ 5847 w 6130"/>
                <a:gd name="T105" fmla="*/ 4531 h 6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30" h="6130">
                  <a:moveTo>
                    <a:pt x="5847" y="4531"/>
                  </a:moveTo>
                  <a:lnTo>
                    <a:pt x="5530" y="4531"/>
                  </a:lnTo>
                  <a:lnTo>
                    <a:pt x="5530" y="4463"/>
                  </a:lnTo>
                  <a:cubicBezTo>
                    <a:pt x="5530" y="3692"/>
                    <a:pt x="4903" y="3065"/>
                    <a:pt x="4132" y="3065"/>
                  </a:cubicBezTo>
                  <a:lnTo>
                    <a:pt x="3265" y="3065"/>
                  </a:lnTo>
                  <a:lnTo>
                    <a:pt x="3265" y="1599"/>
                  </a:lnTo>
                  <a:lnTo>
                    <a:pt x="3581" y="1599"/>
                  </a:lnTo>
                  <a:cubicBezTo>
                    <a:pt x="3738" y="1599"/>
                    <a:pt x="3864" y="1472"/>
                    <a:pt x="3864" y="1316"/>
                  </a:cubicBezTo>
                  <a:lnTo>
                    <a:pt x="3864" y="283"/>
                  </a:lnTo>
                  <a:cubicBezTo>
                    <a:pt x="3864" y="127"/>
                    <a:pt x="3738" y="0"/>
                    <a:pt x="3581" y="0"/>
                  </a:cubicBezTo>
                  <a:lnTo>
                    <a:pt x="2549" y="0"/>
                  </a:lnTo>
                  <a:cubicBezTo>
                    <a:pt x="2392" y="0"/>
                    <a:pt x="2265" y="127"/>
                    <a:pt x="2265" y="283"/>
                  </a:cubicBezTo>
                  <a:lnTo>
                    <a:pt x="2265" y="1316"/>
                  </a:lnTo>
                  <a:cubicBezTo>
                    <a:pt x="2265" y="1472"/>
                    <a:pt x="2392" y="1599"/>
                    <a:pt x="2549" y="1599"/>
                  </a:cubicBezTo>
                  <a:lnTo>
                    <a:pt x="2865" y="1599"/>
                  </a:lnTo>
                  <a:lnTo>
                    <a:pt x="2865" y="3065"/>
                  </a:lnTo>
                  <a:lnTo>
                    <a:pt x="1998" y="3065"/>
                  </a:lnTo>
                  <a:cubicBezTo>
                    <a:pt x="1227" y="3065"/>
                    <a:pt x="600" y="3692"/>
                    <a:pt x="600" y="4463"/>
                  </a:cubicBezTo>
                  <a:lnTo>
                    <a:pt x="600" y="4531"/>
                  </a:lnTo>
                  <a:lnTo>
                    <a:pt x="283" y="4531"/>
                  </a:lnTo>
                  <a:cubicBezTo>
                    <a:pt x="127" y="4531"/>
                    <a:pt x="0" y="4658"/>
                    <a:pt x="0" y="4814"/>
                  </a:cubicBezTo>
                  <a:lnTo>
                    <a:pt x="0" y="5847"/>
                  </a:lnTo>
                  <a:cubicBezTo>
                    <a:pt x="0" y="6003"/>
                    <a:pt x="127" y="6130"/>
                    <a:pt x="283" y="6130"/>
                  </a:cubicBezTo>
                  <a:lnTo>
                    <a:pt x="1316" y="6130"/>
                  </a:lnTo>
                  <a:cubicBezTo>
                    <a:pt x="1472" y="6130"/>
                    <a:pt x="1599" y="6003"/>
                    <a:pt x="1599" y="5847"/>
                  </a:cubicBezTo>
                  <a:lnTo>
                    <a:pt x="1599" y="4814"/>
                  </a:lnTo>
                  <a:cubicBezTo>
                    <a:pt x="1599" y="4658"/>
                    <a:pt x="1472" y="4531"/>
                    <a:pt x="1316" y="4531"/>
                  </a:cubicBezTo>
                  <a:lnTo>
                    <a:pt x="999" y="4531"/>
                  </a:lnTo>
                  <a:lnTo>
                    <a:pt x="999" y="4463"/>
                  </a:lnTo>
                  <a:cubicBezTo>
                    <a:pt x="999" y="3913"/>
                    <a:pt x="1447" y="3465"/>
                    <a:pt x="1998" y="3465"/>
                  </a:cubicBezTo>
                  <a:lnTo>
                    <a:pt x="2865" y="3465"/>
                  </a:lnTo>
                  <a:lnTo>
                    <a:pt x="2865" y="4531"/>
                  </a:lnTo>
                  <a:lnTo>
                    <a:pt x="2549" y="4531"/>
                  </a:lnTo>
                  <a:cubicBezTo>
                    <a:pt x="2392" y="4531"/>
                    <a:pt x="2265" y="4658"/>
                    <a:pt x="2265" y="4814"/>
                  </a:cubicBezTo>
                  <a:lnTo>
                    <a:pt x="2265" y="5847"/>
                  </a:lnTo>
                  <a:cubicBezTo>
                    <a:pt x="2265" y="6003"/>
                    <a:pt x="2392" y="6130"/>
                    <a:pt x="2549" y="6130"/>
                  </a:cubicBezTo>
                  <a:lnTo>
                    <a:pt x="3581" y="6130"/>
                  </a:lnTo>
                  <a:cubicBezTo>
                    <a:pt x="3738" y="6130"/>
                    <a:pt x="3864" y="6003"/>
                    <a:pt x="3864" y="5847"/>
                  </a:cubicBezTo>
                  <a:lnTo>
                    <a:pt x="3864" y="4814"/>
                  </a:lnTo>
                  <a:cubicBezTo>
                    <a:pt x="3864" y="4658"/>
                    <a:pt x="3738" y="4531"/>
                    <a:pt x="3581" y="4531"/>
                  </a:cubicBezTo>
                  <a:lnTo>
                    <a:pt x="3265" y="4531"/>
                  </a:lnTo>
                  <a:lnTo>
                    <a:pt x="3265" y="3465"/>
                  </a:lnTo>
                  <a:lnTo>
                    <a:pt x="4132" y="3465"/>
                  </a:lnTo>
                  <a:cubicBezTo>
                    <a:pt x="4683" y="3465"/>
                    <a:pt x="5130" y="3913"/>
                    <a:pt x="5130" y="4463"/>
                  </a:cubicBezTo>
                  <a:lnTo>
                    <a:pt x="5130" y="4531"/>
                  </a:lnTo>
                  <a:lnTo>
                    <a:pt x="4814" y="4531"/>
                  </a:lnTo>
                  <a:cubicBezTo>
                    <a:pt x="4657" y="4531"/>
                    <a:pt x="4531" y="4658"/>
                    <a:pt x="4531" y="4814"/>
                  </a:cubicBezTo>
                  <a:lnTo>
                    <a:pt x="4531" y="5847"/>
                  </a:lnTo>
                  <a:cubicBezTo>
                    <a:pt x="4531" y="6003"/>
                    <a:pt x="4657" y="6130"/>
                    <a:pt x="4814" y="6130"/>
                  </a:cubicBezTo>
                  <a:lnTo>
                    <a:pt x="5847" y="6130"/>
                  </a:lnTo>
                  <a:cubicBezTo>
                    <a:pt x="6003" y="6130"/>
                    <a:pt x="6130" y="6003"/>
                    <a:pt x="6130" y="5847"/>
                  </a:cubicBezTo>
                  <a:lnTo>
                    <a:pt x="6130" y="4814"/>
                  </a:lnTo>
                  <a:cubicBezTo>
                    <a:pt x="6130" y="4658"/>
                    <a:pt x="6003" y="4531"/>
                    <a:pt x="5847" y="45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5" name="îšḷíḍe">
              <a:extLst>
                <a:ext uri="{FF2B5EF4-FFF2-40B4-BE49-F238E27FC236}">
                  <a16:creationId xmlns:a16="http://schemas.microsoft.com/office/drawing/2014/main" id="{083CF134-43DA-4212-A938-C5109E306E92}"/>
                </a:ext>
              </a:extLst>
            </p:cNvPr>
            <p:cNvSpPr/>
            <p:nvPr/>
          </p:nvSpPr>
          <p:spPr bwMode="auto">
            <a:xfrm>
              <a:off x="5920902" y="1762908"/>
              <a:ext cx="350197" cy="381916"/>
            </a:xfrm>
            <a:custGeom>
              <a:avLst/>
              <a:gdLst>
                <a:gd name="T0" fmla="*/ 2518 w 2518"/>
                <a:gd name="T1" fmla="*/ 2650 h 2750"/>
                <a:gd name="T2" fmla="*/ 100 w 2518"/>
                <a:gd name="T3" fmla="*/ 2750 h 2750"/>
                <a:gd name="T4" fmla="*/ 0 w 2518"/>
                <a:gd name="T5" fmla="*/ 2207 h 2750"/>
                <a:gd name="T6" fmla="*/ 735 w 2518"/>
                <a:gd name="T7" fmla="*/ 1547 h 2750"/>
                <a:gd name="T8" fmla="*/ 871 w 2518"/>
                <a:gd name="T9" fmla="*/ 1596 h 2750"/>
                <a:gd name="T10" fmla="*/ 1098 w 2518"/>
                <a:gd name="T11" fmla="*/ 1922 h 2750"/>
                <a:gd name="T12" fmla="*/ 1069 w 2518"/>
                <a:gd name="T13" fmla="*/ 1733 h 2750"/>
                <a:gd name="T14" fmla="*/ 1366 w 2518"/>
                <a:gd name="T15" fmla="*/ 1688 h 2750"/>
                <a:gd name="T16" fmla="*/ 1459 w 2518"/>
                <a:gd name="T17" fmla="*/ 1826 h 2750"/>
                <a:gd name="T18" fmla="*/ 1453 w 2518"/>
                <a:gd name="T19" fmla="*/ 2031 h 2750"/>
                <a:gd name="T20" fmla="*/ 1705 w 2518"/>
                <a:gd name="T21" fmla="*/ 1543 h 2750"/>
                <a:gd name="T22" fmla="*/ 2221 w 2518"/>
                <a:gd name="T23" fmla="*/ 1765 h 2750"/>
                <a:gd name="T24" fmla="*/ 1774 w 2518"/>
                <a:gd name="T25" fmla="*/ 827 h 2750"/>
                <a:gd name="T26" fmla="*/ 1774 w 2518"/>
                <a:gd name="T27" fmla="*/ 827 h 2750"/>
                <a:gd name="T28" fmla="*/ 1752 w 2518"/>
                <a:gd name="T29" fmla="*/ 1190 h 2750"/>
                <a:gd name="T30" fmla="*/ 1453 w 2518"/>
                <a:gd name="T31" fmla="*/ 1525 h 2750"/>
                <a:gd name="T32" fmla="*/ 1065 w 2518"/>
                <a:gd name="T33" fmla="*/ 1525 h 2750"/>
                <a:gd name="T34" fmla="*/ 766 w 2518"/>
                <a:gd name="T35" fmla="*/ 1190 h 2750"/>
                <a:gd name="T36" fmla="*/ 582 w 2518"/>
                <a:gd name="T37" fmla="*/ 719 h 2750"/>
                <a:gd name="T38" fmla="*/ 632 w 2518"/>
                <a:gd name="T39" fmla="*/ 594 h 2750"/>
                <a:gd name="T40" fmla="*/ 633 w 2518"/>
                <a:gd name="T41" fmla="*/ 586 h 2750"/>
                <a:gd name="T42" fmla="*/ 874 w 2518"/>
                <a:gd name="T43" fmla="*/ 132 h 2750"/>
                <a:gd name="T44" fmla="*/ 1259 w 2518"/>
                <a:gd name="T45" fmla="*/ 0 h 2750"/>
                <a:gd name="T46" fmla="*/ 1292 w 2518"/>
                <a:gd name="T47" fmla="*/ 2 h 2750"/>
                <a:gd name="T48" fmla="*/ 1891 w 2518"/>
                <a:gd name="T49" fmla="*/ 669 h 2750"/>
                <a:gd name="T50" fmla="*/ 1959 w 2518"/>
                <a:gd name="T51" fmla="*/ 960 h 2750"/>
                <a:gd name="T52" fmla="*/ 1691 w 2518"/>
                <a:gd name="T53" fmla="*/ 720 h 2750"/>
                <a:gd name="T54" fmla="*/ 1526 w 2518"/>
                <a:gd name="T55" fmla="*/ 617 h 2750"/>
                <a:gd name="T56" fmla="*/ 1041 w 2518"/>
                <a:gd name="T57" fmla="*/ 482 h 2750"/>
                <a:gd name="T58" fmla="*/ 827 w 2518"/>
                <a:gd name="T59" fmla="*/ 674 h 2750"/>
                <a:gd name="T60" fmla="*/ 751 w 2518"/>
                <a:gd name="T61" fmla="*/ 826 h 2750"/>
                <a:gd name="T62" fmla="*/ 813 w 2518"/>
                <a:gd name="T63" fmla="*/ 996 h 2750"/>
                <a:gd name="T64" fmla="*/ 921 w 2518"/>
                <a:gd name="T65" fmla="*/ 1052 h 2750"/>
                <a:gd name="T66" fmla="*/ 1151 w 2518"/>
                <a:gd name="T67" fmla="*/ 1344 h 2750"/>
                <a:gd name="T68" fmla="*/ 1439 w 2518"/>
                <a:gd name="T69" fmla="*/ 1304 h 2750"/>
                <a:gd name="T70" fmla="*/ 1705 w 2518"/>
                <a:gd name="T71" fmla="*/ 996 h 2750"/>
                <a:gd name="T72" fmla="*/ 1774 w 2518"/>
                <a:gd name="T73" fmla="*/ 827 h 2750"/>
                <a:gd name="T74" fmla="*/ 1692 w 2518"/>
                <a:gd name="T75" fmla="*/ 720 h 2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18" h="2750">
                  <a:moveTo>
                    <a:pt x="2518" y="2207"/>
                  </a:moveTo>
                  <a:lnTo>
                    <a:pt x="2518" y="2650"/>
                  </a:lnTo>
                  <a:cubicBezTo>
                    <a:pt x="2518" y="2705"/>
                    <a:pt x="2473" y="2750"/>
                    <a:pt x="2418" y="2750"/>
                  </a:cubicBezTo>
                  <a:lnTo>
                    <a:pt x="100" y="2750"/>
                  </a:lnTo>
                  <a:cubicBezTo>
                    <a:pt x="45" y="2750"/>
                    <a:pt x="0" y="2705"/>
                    <a:pt x="0" y="2650"/>
                  </a:cubicBezTo>
                  <a:lnTo>
                    <a:pt x="0" y="2207"/>
                  </a:lnTo>
                  <a:cubicBezTo>
                    <a:pt x="0" y="2012"/>
                    <a:pt x="117" y="1839"/>
                    <a:pt x="297" y="1765"/>
                  </a:cubicBezTo>
                  <a:lnTo>
                    <a:pt x="735" y="1547"/>
                  </a:lnTo>
                  <a:cubicBezTo>
                    <a:pt x="760" y="1535"/>
                    <a:pt x="788" y="1534"/>
                    <a:pt x="813" y="1543"/>
                  </a:cubicBezTo>
                  <a:cubicBezTo>
                    <a:pt x="839" y="1552"/>
                    <a:pt x="860" y="1571"/>
                    <a:pt x="871" y="1596"/>
                  </a:cubicBezTo>
                  <a:lnTo>
                    <a:pt x="1066" y="2031"/>
                  </a:lnTo>
                  <a:lnTo>
                    <a:pt x="1098" y="1922"/>
                  </a:lnTo>
                  <a:lnTo>
                    <a:pt x="1059" y="1826"/>
                  </a:lnTo>
                  <a:cubicBezTo>
                    <a:pt x="1047" y="1795"/>
                    <a:pt x="1050" y="1760"/>
                    <a:pt x="1069" y="1733"/>
                  </a:cubicBezTo>
                  <a:cubicBezTo>
                    <a:pt x="1087" y="1705"/>
                    <a:pt x="1118" y="1688"/>
                    <a:pt x="1152" y="1688"/>
                  </a:cubicBezTo>
                  <a:lnTo>
                    <a:pt x="1366" y="1688"/>
                  </a:lnTo>
                  <a:cubicBezTo>
                    <a:pt x="1400" y="1688"/>
                    <a:pt x="1431" y="1705"/>
                    <a:pt x="1449" y="1733"/>
                  </a:cubicBezTo>
                  <a:cubicBezTo>
                    <a:pt x="1468" y="1760"/>
                    <a:pt x="1472" y="1795"/>
                    <a:pt x="1459" y="1826"/>
                  </a:cubicBezTo>
                  <a:lnTo>
                    <a:pt x="1420" y="1922"/>
                  </a:lnTo>
                  <a:lnTo>
                    <a:pt x="1453" y="2031"/>
                  </a:lnTo>
                  <a:lnTo>
                    <a:pt x="1647" y="1596"/>
                  </a:lnTo>
                  <a:cubicBezTo>
                    <a:pt x="1658" y="1571"/>
                    <a:pt x="1679" y="1552"/>
                    <a:pt x="1705" y="1543"/>
                  </a:cubicBezTo>
                  <a:cubicBezTo>
                    <a:pt x="1730" y="1534"/>
                    <a:pt x="1759" y="1535"/>
                    <a:pt x="1783" y="1547"/>
                  </a:cubicBezTo>
                  <a:lnTo>
                    <a:pt x="2221" y="1765"/>
                  </a:lnTo>
                  <a:cubicBezTo>
                    <a:pt x="2402" y="1839"/>
                    <a:pt x="2518" y="2012"/>
                    <a:pt x="2518" y="2207"/>
                  </a:cubicBezTo>
                  <a:close/>
                  <a:moveTo>
                    <a:pt x="1774" y="827"/>
                  </a:moveTo>
                  <a:cubicBezTo>
                    <a:pt x="1774" y="827"/>
                    <a:pt x="1771" y="827"/>
                    <a:pt x="1774" y="827"/>
                  </a:cubicBezTo>
                  <a:lnTo>
                    <a:pt x="1774" y="827"/>
                  </a:lnTo>
                  <a:close/>
                  <a:moveTo>
                    <a:pt x="1959" y="960"/>
                  </a:moveTo>
                  <a:cubicBezTo>
                    <a:pt x="1915" y="1126"/>
                    <a:pt x="1817" y="1176"/>
                    <a:pt x="1752" y="1190"/>
                  </a:cubicBezTo>
                  <a:cubicBezTo>
                    <a:pt x="1715" y="1262"/>
                    <a:pt x="1646" y="1385"/>
                    <a:pt x="1576" y="1450"/>
                  </a:cubicBezTo>
                  <a:cubicBezTo>
                    <a:pt x="1544" y="1481"/>
                    <a:pt x="1502" y="1506"/>
                    <a:pt x="1453" y="1525"/>
                  </a:cubicBezTo>
                  <a:cubicBezTo>
                    <a:pt x="1391" y="1550"/>
                    <a:pt x="1326" y="1562"/>
                    <a:pt x="1259" y="1562"/>
                  </a:cubicBezTo>
                  <a:cubicBezTo>
                    <a:pt x="1192" y="1562"/>
                    <a:pt x="1127" y="1550"/>
                    <a:pt x="1065" y="1525"/>
                  </a:cubicBezTo>
                  <a:cubicBezTo>
                    <a:pt x="1016" y="1506"/>
                    <a:pt x="974" y="1481"/>
                    <a:pt x="942" y="1450"/>
                  </a:cubicBezTo>
                  <a:cubicBezTo>
                    <a:pt x="872" y="1385"/>
                    <a:pt x="803" y="1262"/>
                    <a:pt x="766" y="1190"/>
                  </a:cubicBezTo>
                  <a:cubicBezTo>
                    <a:pt x="701" y="1176"/>
                    <a:pt x="603" y="1126"/>
                    <a:pt x="560" y="960"/>
                  </a:cubicBezTo>
                  <a:cubicBezTo>
                    <a:pt x="534" y="862"/>
                    <a:pt x="541" y="781"/>
                    <a:pt x="582" y="719"/>
                  </a:cubicBezTo>
                  <a:cubicBezTo>
                    <a:pt x="595" y="698"/>
                    <a:pt x="611" y="681"/>
                    <a:pt x="627" y="669"/>
                  </a:cubicBezTo>
                  <a:cubicBezTo>
                    <a:pt x="627" y="648"/>
                    <a:pt x="629" y="622"/>
                    <a:pt x="632" y="594"/>
                  </a:cubicBezTo>
                  <a:cubicBezTo>
                    <a:pt x="632" y="593"/>
                    <a:pt x="632" y="592"/>
                    <a:pt x="632" y="591"/>
                  </a:cubicBezTo>
                  <a:cubicBezTo>
                    <a:pt x="633" y="589"/>
                    <a:pt x="633" y="588"/>
                    <a:pt x="633" y="586"/>
                  </a:cubicBezTo>
                  <a:cubicBezTo>
                    <a:pt x="646" y="480"/>
                    <a:pt x="683" y="337"/>
                    <a:pt x="783" y="219"/>
                  </a:cubicBezTo>
                  <a:cubicBezTo>
                    <a:pt x="811" y="185"/>
                    <a:pt x="842" y="156"/>
                    <a:pt x="874" y="132"/>
                  </a:cubicBezTo>
                  <a:cubicBezTo>
                    <a:pt x="965" y="54"/>
                    <a:pt x="1085" y="0"/>
                    <a:pt x="1241" y="0"/>
                  </a:cubicBezTo>
                  <a:cubicBezTo>
                    <a:pt x="1247" y="0"/>
                    <a:pt x="1253" y="0"/>
                    <a:pt x="1259" y="0"/>
                  </a:cubicBezTo>
                  <a:lnTo>
                    <a:pt x="1259" y="0"/>
                  </a:lnTo>
                  <a:cubicBezTo>
                    <a:pt x="1261" y="0"/>
                    <a:pt x="1273" y="0"/>
                    <a:pt x="1292" y="2"/>
                  </a:cubicBezTo>
                  <a:cubicBezTo>
                    <a:pt x="1693" y="28"/>
                    <a:pt x="1843" y="326"/>
                    <a:pt x="1867" y="486"/>
                  </a:cubicBezTo>
                  <a:cubicBezTo>
                    <a:pt x="1884" y="558"/>
                    <a:pt x="1890" y="623"/>
                    <a:pt x="1891" y="669"/>
                  </a:cubicBezTo>
                  <a:cubicBezTo>
                    <a:pt x="1907" y="681"/>
                    <a:pt x="1923" y="698"/>
                    <a:pt x="1937" y="719"/>
                  </a:cubicBezTo>
                  <a:cubicBezTo>
                    <a:pt x="1977" y="781"/>
                    <a:pt x="1984" y="862"/>
                    <a:pt x="1959" y="960"/>
                  </a:cubicBezTo>
                  <a:close/>
                  <a:moveTo>
                    <a:pt x="1692" y="720"/>
                  </a:moveTo>
                  <a:lnTo>
                    <a:pt x="1691" y="720"/>
                  </a:lnTo>
                  <a:cubicBezTo>
                    <a:pt x="1691" y="719"/>
                    <a:pt x="1694" y="674"/>
                    <a:pt x="1687" y="611"/>
                  </a:cubicBezTo>
                  <a:cubicBezTo>
                    <a:pt x="1642" y="615"/>
                    <a:pt x="1586" y="617"/>
                    <a:pt x="1526" y="617"/>
                  </a:cubicBezTo>
                  <a:cubicBezTo>
                    <a:pt x="1377" y="617"/>
                    <a:pt x="1268" y="601"/>
                    <a:pt x="1193" y="568"/>
                  </a:cubicBezTo>
                  <a:cubicBezTo>
                    <a:pt x="1131" y="540"/>
                    <a:pt x="1081" y="510"/>
                    <a:pt x="1041" y="482"/>
                  </a:cubicBezTo>
                  <a:cubicBezTo>
                    <a:pt x="1027" y="508"/>
                    <a:pt x="1009" y="534"/>
                    <a:pt x="988" y="557"/>
                  </a:cubicBezTo>
                  <a:cubicBezTo>
                    <a:pt x="934" y="615"/>
                    <a:pt x="873" y="652"/>
                    <a:pt x="827" y="674"/>
                  </a:cubicBezTo>
                  <a:cubicBezTo>
                    <a:pt x="826" y="702"/>
                    <a:pt x="827" y="720"/>
                    <a:pt x="827" y="720"/>
                  </a:cubicBezTo>
                  <a:cubicBezTo>
                    <a:pt x="832" y="770"/>
                    <a:pt x="799" y="815"/>
                    <a:pt x="751" y="826"/>
                  </a:cubicBezTo>
                  <a:cubicBezTo>
                    <a:pt x="746" y="829"/>
                    <a:pt x="738" y="854"/>
                    <a:pt x="753" y="909"/>
                  </a:cubicBezTo>
                  <a:cubicBezTo>
                    <a:pt x="767" y="962"/>
                    <a:pt x="789" y="994"/>
                    <a:pt x="813" y="996"/>
                  </a:cubicBezTo>
                  <a:cubicBezTo>
                    <a:pt x="822" y="993"/>
                    <a:pt x="831" y="992"/>
                    <a:pt x="839" y="992"/>
                  </a:cubicBezTo>
                  <a:cubicBezTo>
                    <a:pt x="875" y="992"/>
                    <a:pt x="904" y="1016"/>
                    <a:pt x="921" y="1052"/>
                  </a:cubicBezTo>
                  <a:cubicBezTo>
                    <a:pt x="955" y="1124"/>
                    <a:pt x="1027" y="1256"/>
                    <a:pt x="1079" y="1304"/>
                  </a:cubicBezTo>
                  <a:cubicBezTo>
                    <a:pt x="1094" y="1319"/>
                    <a:pt x="1120" y="1333"/>
                    <a:pt x="1151" y="1344"/>
                  </a:cubicBezTo>
                  <a:cubicBezTo>
                    <a:pt x="1221" y="1368"/>
                    <a:pt x="1297" y="1368"/>
                    <a:pt x="1367" y="1344"/>
                  </a:cubicBezTo>
                  <a:cubicBezTo>
                    <a:pt x="1398" y="1333"/>
                    <a:pt x="1424" y="1319"/>
                    <a:pt x="1439" y="1304"/>
                  </a:cubicBezTo>
                  <a:cubicBezTo>
                    <a:pt x="1491" y="1256"/>
                    <a:pt x="1564" y="1124"/>
                    <a:pt x="1597" y="1052"/>
                  </a:cubicBezTo>
                  <a:cubicBezTo>
                    <a:pt x="1618" y="1007"/>
                    <a:pt x="1658" y="982"/>
                    <a:pt x="1705" y="996"/>
                  </a:cubicBezTo>
                  <a:cubicBezTo>
                    <a:pt x="1729" y="994"/>
                    <a:pt x="1751" y="962"/>
                    <a:pt x="1765" y="909"/>
                  </a:cubicBezTo>
                  <a:cubicBezTo>
                    <a:pt x="1778" y="860"/>
                    <a:pt x="1774" y="840"/>
                    <a:pt x="1774" y="827"/>
                  </a:cubicBezTo>
                  <a:cubicBezTo>
                    <a:pt x="1774" y="824"/>
                    <a:pt x="1774" y="825"/>
                    <a:pt x="1774" y="826"/>
                  </a:cubicBezTo>
                  <a:cubicBezTo>
                    <a:pt x="1783" y="773"/>
                    <a:pt x="1745" y="725"/>
                    <a:pt x="1692" y="7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33594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Section Header Here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753604" y="179069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284745-2711-49BD-9457-9357C8ABC2C1}"/>
              </a:ext>
            </a:extLst>
          </p:cNvPr>
          <p:cNvSpPr/>
          <p:nvPr/>
        </p:nvSpPr>
        <p:spPr>
          <a:xfrm>
            <a:off x="0" y="4686300"/>
            <a:ext cx="12192000" cy="2171700"/>
          </a:xfrm>
          <a:prstGeom prst="rect">
            <a:avLst/>
          </a:prstGeom>
          <a:gradFill>
            <a:gsLst>
              <a:gs pos="0">
                <a:srgbClr val="42287C"/>
              </a:gs>
              <a:gs pos="100000">
                <a:srgbClr val="71409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12">
            <a:extLst>
              <a:ext uri="{FF2B5EF4-FFF2-40B4-BE49-F238E27FC236}">
                <a16:creationId xmlns:a16="http://schemas.microsoft.com/office/drawing/2014/main" id="{AFC16DB5-7926-4100-9845-F8E1A5FAA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9616" y="2291225"/>
            <a:ext cx="6756002" cy="45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23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469AA-D9B7-4BBF-AF93-21F579DD8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677904-BFB1-4011-9F54-775E0DDED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603D70-7874-4CBD-8525-C82916E8E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grpSp>
        <p:nvGrpSpPr>
          <p:cNvPr id="5" name="20641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CF4687F-EB78-40C8-9F63-A9D343E1690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450625"/>
            <a:ext cx="10845800" cy="4375850"/>
            <a:chOff x="673100" y="1450625"/>
            <a:chExt cx="10845800" cy="4375850"/>
          </a:xfrm>
        </p:grpSpPr>
        <p:grpSp>
          <p:nvGrpSpPr>
            <p:cNvPr id="6" name="îṥlîde">
              <a:extLst>
                <a:ext uri="{FF2B5EF4-FFF2-40B4-BE49-F238E27FC236}">
                  <a16:creationId xmlns:a16="http://schemas.microsoft.com/office/drawing/2014/main" id="{3921EF6B-73F8-42F8-9D9E-D1A6B82D74D2}"/>
                </a:ext>
              </a:extLst>
            </p:cNvPr>
            <p:cNvGrpSpPr/>
            <p:nvPr/>
          </p:nvGrpSpPr>
          <p:grpSpPr>
            <a:xfrm flipH="1">
              <a:off x="4852486" y="2486721"/>
              <a:ext cx="6666414" cy="1642368"/>
              <a:chOff x="-9053" y="2393406"/>
              <a:chExt cx="6666414" cy="1642368"/>
            </a:xfrm>
          </p:grpSpPr>
          <p:sp>
            <p:nvSpPr>
              <p:cNvPr id="19" name="îṡ1ídè">
                <a:extLst>
                  <a:ext uri="{FF2B5EF4-FFF2-40B4-BE49-F238E27FC236}">
                    <a16:creationId xmlns:a16="http://schemas.microsoft.com/office/drawing/2014/main" id="{84C8706B-D805-4800-93B4-1FDBADB60D98}"/>
                  </a:ext>
                </a:extLst>
              </p:cNvPr>
              <p:cNvSpPr/>
              <p:nvPr/>
            </p:nvSpPr>
            <p:spPr bwMode="auto">
              <a:xfrm>
                <a:off x="-9053" y="2400363"/>
                <a:ext cx="1131454" cy="371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20" name="îṡḻîḋé">
                <a:extLst>
                  <a:ext uri="{FF2B5EF4-FFF2-40B4-BE49-F238E27FC236}">
                    <a16:creationId xmlns:a16="http://schemas.microsoft.com/office/drawing/2014/main" id="{2A2913DC-AA8D-47AC-B215-337B0B8D075E}"/>
                  </a:ext>
                </a:extLst>
              </p:cNvPr>
              <p:cNvSpPr/>
              <p:nvPr/>
            </p:nvSpPr>
            <p:spPr bwMode="auto">
              <a:xfrm>
                <a:off x="-9053" y="2772215"/>
                <a:ext cx="1131454" cy="88803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dirty="0"/>
                  <a:t>Text</a:t>
                </a:r>
                <a:endParaRPr lang="id-ID" dirty="0"/>
              </a:p>
            </p:txBody>
          </p:sp>
          <p:sp>
            <p:nvSpPr>
              <p:cNvPr id="21" name="iŝḻiḋê">
                <a:extLst>
                  <a:ext uri="{FF2B5EF4-FFF2-40B4-BE49-F238E27FC236}">
                    <a16:creationId xmlns:a16="http://schemas.microsoft.com/office/drawing/2014/main" id="{F36DE21A-0D41-4F6B-8CF3-E916EDA10BE5}"/>
                  </a:ext>
                </a:extLst>
              </p:cNvPr>
              <p:cNvSpPr/>
              <p:nvPr/>
            </p:nvSpPr>
            <p:spPr bwMode="auto">
              <a:xfrm>
                <a:off x="-9053" y="3660254"/>
                <a:ext cx="1131454" cy="37552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22" name="íṡlïḋé">
                <a:extLst>
                  <a:ext uri="{FF2B5EF4-FFF2-40B4-BE49-F238E27FC236}">
                    <a16:creationId xmlns:a16="http://schemas.microsoft.com/office/drawing/2014/main" id="{2A153F3E-7F8F-44AE-8B1F-AC7DE89FAB18}"/>
                  </a:ext>
                </a:extLst>
              </p:cNvPr>
              <p:cNvSpPr/>
              <p:nvPr/>
            </p:nvSpPr>
            <p:spPr bwMode="auto">
              <a:xfrm>
                <a:off x="1125758" y="2400363"/>
                <a:ext cx="1131454" cy="37185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23" name="íSḻîḑe">
                <a:extLst>
                  <a:ext uri="{FF2B5EF4-FFF2-40B4-BE49-F238E27FC236}">
                    <a16:creationId xmlns:a16="http://schemas.microsoft.com/office/drawing/2014/main" id="{1D651741-A7E9-4749-9542-85B454854E0D}"/>
                  </a:ext>
                </a:extLst>
              </p:cNvPr>
              <p:cNvSpPr/>
              <p:nvPr/>
            </p:nvSpPr>
            <p:spPr bwMode="auto">
              <a:xfrm>
                <a:off x="1125758" y="3660254"/>
                <a:ext cx="1131454" cy="3755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24" name="iślïḋe">
                <a:extLst>
                  <a:ext uri="{FF2B5EF4-FFF2-40B4-BE49-F238E27FC236}">
                    <a16:creationId xmlns:a16="http://schemas.microsoft.com/office/drawing/2014/main" id="{3B22D18D-FA3F-4259-9182-87BF5AE2E7AC}"/>
                  </a:ext>
                </a:extLst>
              </p:cNvPr>
              <p:cNvSpPr/>
              <p:nvPr/>
            </p:nvSpPr>
            <p:spPr bwMode="auto">
              <a:xfrm>
                <a:off x="1125758" y="2772215"/>
                <a:ext cx="1256220" cy="888039"/>
              </a:xfrm>
              <a:custGeom>
                <a:avLst/>
                <a:gdLst>
                  <a:gd name="T0" fmla="*/ 925 w 1027"/>
                  <a:gd name="T1" fmla="*/ 218 h 726"/>
                  <a:gd name="T2" fmla="*/ 925 w 1027"/>
                  <a:gd name="T3" fmla="*/ 0 h 726"/>
                  <a:gd name="T4" fmla="*/ 0 w 1027"/>
                  <a:gd name="T5" fmla="*/ 0 h 726"/>
                  <a:gd name="T6" fmla="*/ 0 w 1027"/>
                  <a:gd name="T7" fmla="*/ 726 h 726"/>
                  <a:gd name="T8" fmla="*/ 925 w 1027"/>
                  <a:gd name="T9" fmla="*/ 726 h 726"/>
                  <a:gd name="T10" fmla="*/ 925 w 1027"/>
                  <a:gd name="T11" fmla="*/ 510 h 726"/>
                  <a:gd name="T12" fmla="*/ 1027 w 1027"/>
                  <a:gd name="T13" fmla="*/ 363 h 726"/>
                  <a:gd name="T14" fmla="*/ 925 w 1027"/>
                  <a:gd name="T15" fmla="*/ 218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7" h="726">
                    <a:moveTo>
                      <a:pt x="925" y="218"/>
                    </a:moveTo>
                    <a:lnTo>
                      <a:pt x="925" y="0"/>
                    </a:lnTo>
                    <a:lnTo>
                      <a:pt x="0" y="0"/>
                    </a:lnTo>
                    <a:lnTo>
                      <a:pt x="0" y="726"/>
                    </a:lnTo>
                    <a:lnTo>
                      <a:pt x="925" y="726"/>
                    </a:lnTo>
                    <a:lnTo>
                      <a:pt x="925" y="510"/>
                    </a:lnTo>
                    <a:lnTo>
                      <a:pt x="1027" y="363"/>
                    </a:lnTo>
                    <a:lnTo>
                      <a:pt x="925" y="2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25" name="iṥľíḑé">
                <a:extLst>
                  <a:ext uri="{FF2B5EF4-FFF2-40B4-BE49-F238E27FC236}">
                    <a16:creationId xmlns:a16="http://schemas.microsoft.com/office/drawing/2014/main" id="{55BA5CD5-55A0-40E9-93BF-229DF7D9B16B}"/>
                  </a:ext>
                </a:extLst>
              </p:cNvPr>
              <p:cNvSpPr/>
              <p:nvPr/>
            </p:nvSpPr>
            <p:spPr bwMode="auto">
              <a:xfrm>
                <a:off x="2246979" y="2400363"/>
                <a:ext cx="1130231" cy="37185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26" name="îṩ1îḍè">
                <a:extLst>
                  <a:ext uri="{FF2B5EF4-FFF2-40B4-BE49-F238E27FC236}">
                    <a16:creationId xmlns:a16="http://schemas.microsoft.com/office/drawing/2014/main" id="{BE73D752-A6DA-4F47-B758-94CA6EE44E72}"/>
                  </a:ext>
                </a:extLst>
              </p:cNvPr>
              <p:cNvSpPr/>
              <p:nvPr/>
            </p:nvSpPr>
            <p:spPr bwMode="auto">
              <a:xfrm>
                <a:off x="2246979" y="3660254"/>
                <a:ext cx="1130231" cy="37552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27" name="íṥļïďe">
                <a:extLst>
                  <a:ext uri="{FF2B5EF4-FFF2-40B4-BE49-F238E27FC236}">
                    <a16:creationId xmlns:a16="http://schemas.microsoft.com/office/drawing/2014/main" id="{F1804CF3-78A0-4409-9872-4A7374947071}"/>
                  </a:ext>
                </a:extLst>
              </p:cNvPr>
              <p:cNvSpPr/>
              <p:nvPr/>
            </p:nvSpPr>
            <p:spPr bwMode="auto">
              <a:xfrm>
                <a:off x="2246979" y="2772215"/>
                <a:ext cx="1254997" cy="888039"/>
              </a:xfrm>
              <a:custGeom>
                <a:avLst/>
                <a:gdLst>
                  <a:gd name="T0" fmla="*/ 924 w 1026"/>
                  <a:gd name="T1" fmla="*/ 218 h 726"/>
                  <a:gd name="T2" fmla="*/ 924 w 1026"/>
                  <a:gd name="T3" fmla="*/ 0 h 726"/>
                  <a:gd name="T4" fmla="*/ 0 w 1026"/>
                  <a:gd name="T5" fmla="*/ 0 h 726"/>
                  <a:gd name="T6" fmla="*/ 0 w 1026"/>
                  <a:gd name="T7" fmla="*/ 726 h 726"/>
                  <a:gd name="T8" fmla="*/ 924 w 1026"/>
                  <a:gd name="T9" fmla="*/ 726 h 726"/>
                  <a:gd name="T10" fmla="*/ 924 w 1026"/>
                  <a:gd name="T11" fmla="*/ 510 h 726"/>
                  <a:gd name="T12" fmla="*/ 1026 w 1026"/>
                  <a:gd name="T13" fmla="*/ 363 h 726"/>
                  <a:gd name="T14" fmla="*/ 924 w 1026"/>
                  <a:gd name="T15" fmla="*/ 218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6" h="726">
                    <a:moveTo>
                      <a:pt x="924" y="218"/>
                    </a:moveTo>
                    <a:lnTo>
                      <a:pt x="924" y="0"/>
                    </a:lnTo>
                    <a:lnTo>
                      <a:pt x="0" y="0"/>
                    </a:lnTo>
                    <a:lnTo>
                      <a:pt x="0" y="726"/>
                    </a:lnTo>
                    <a:lnTo>
                      <a:pt x="924" y="726"/>
                    </a:lnTo>
                    <a:lnTo>
                      <a:pt x="924" y="510"/>
                    </a:lnTo>
                    <a:lnTo>
                      <a:pt x="1026" y="363"/>
                    </a:lnTo>
                    <a:lnTo>
                      <a:pt x="924" y="2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dirty="0"/>
                  <a:t>Text</a:t>
                </a:r>
                <a:endParaRPr lang="id-ID" dirty="0"/>
              </a:p>
            </p:txBody>
          </p:sp>
          <p:sp>
            <p:nvSpPr>
              <p:cNvPr id="28" name="îş1íďê">
                <a:extLst>
                  <a:ext uri="{FF2B5EF4-FFF2-40B4-BE49-F238E27FC236}">
                    <a16:creationId xmlns:a16="http://schemas.microsoft.com/office/drawing/2014/main" id="{F5C19CD4-32E8-4930-9F63-80837478F140}"/>
                  </a:ext>
                </a:extLst>
              </p:cNvPr>
              <p:cNvSpPr/>
              <p:nvPr/>
            </p:nvSpPr>
            <p:spPr bwMode="auto">
              <a:xfrm>
                <a:off x="3345712" y="2393406"/>
                <a:ext cx="1131454" cy="37185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29" name="íSḷïḍê">
                <a:extLst>
                  <a:ext uri="{FF2B5EF4-FFF2-40B4-BE49-F238E27FC236}">
                    <a16:creationId xmlns:a16="http://schemas.microsoft.com/office/drawing/2014/main" id="{D7B613A9-891B-4790-9514-CA4672728329}"/>
                  </a:ext>
                </a:extLst>
              </p:cNvPr>
              <p:cNvSpPr/>
              <p:nvPr/>
            </p:nvSpPr>
            <p:spPr bwMode="auto">
              <a:xfrm>
                <a:off x="3345712" y="3653297"/>
                <a:ext cx="1131454" cy="3755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30" name="ísľïdé">
                <a:extLst>
                  <a:ext uri="{FF2B5EF4-FFF2-40B4-BE49-F238E27FC236}">
                    <a16:creationId xmlns:a16="http://schemas.microsoft.com/office/drawing/2014/main" id="{1F3F9CA6-C11C-46DE-8E04-CA88B624E1E7}"/>
                  </a:ext>
                </a:extLst>
              </p:cNvPr>
              <p:cNvSpPr/>
              <p:nvPr/>
            </p:nvSpPr>
            <p:spPr bwMode="auto">
              <a:xfrm>
                <a:off x="3345712" y="2765258"/>
                <a:ext cx="1256220" cy="888039"/>
              </a:xfrm>
              <a:custGeom>
                <a:avLst/>
                <a:gdLst>
                  <a:gd name="T0" fmla="*/ 1027 w 1027"/>
                  <a:gd name="T1" fmla="*/ 363 h 726"/>
                  <a:gd name="T2" fmla="*/ 925 w 1027"/>
                  <a:gd name="T3" fmla="*/ 218 h 726"/>
                  <a:gd name="T4" fmla="*/ 925 w 1027"/>
                  <a:gd name="T5" fmla="*/ 0 h 726"/>
                  <a:gd name="T6" fmla="*/ 0 w 1027"/>
                  <a:gd name="T7" fmla="*/ 0 h 726"/>
                  <a:gd name="T8" fmla="*/ 0 w 1027"/>
                  <a:gd name="T9" fmla="*/ 726 h 726"/>
                  <a:gd name="T10" fmla="*/ 925 w 1027"/>
                  <a:gd name="T11" fmla="*/ 726 h 726"/>
                  <a:gd name="T12" fmla="*/ 925 w 1027"/>
                  <a:gd name="T13" fmla="*/ 508 h 726"/>
                  <a:gd name="T14" fmla="*/ 1027 w 1027"/>
                  <a:gd name="T15" fmla="*/ 363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7" h="726">
                    <a:moveTo>
                      <a:pt x="1027" y="363"/>
                    </a:moveTo>
                    <a:lnTo>
                      <a:pt x="925" y="218"/>
                    </a:lnTo>
                    <a:lnTo>
                      <a:pt x="925" y="0"/>
                    </a:lnTo>
                    <a:lnTo>
                      <a:pt x="0" y="0"/>
                    </a:lnTo>
                    <a:lnTo>
                      <a:pt x="0" y="726"/>
                    </a:lnTo>
                    <a:lnTo>
                      <a:pt x="925" y="726"/>
                    </a:lnTo>
                    <a:lnTo>
                      <a:pt x="925" y="508"/>
                    </a:lnTo>
                    <a:lnTo>
                      <a:pt x="1027" y="36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31" name="î$ḻîdê">
                <a:extLst>
                  <a:ext uri="{FF2B5EF4-FFF2-40B4-BE49-F238E27FC236}">
                    <a16:creationId xmlns:a16="http://schemas.microsoft.com/office/drawing/2014/main" id="{D8036C1F-534C-4A91-A731-7F8D92FFD26A}"/>
                  </a:ext>
                </a:extLst>
              </p:cNvPr>
              <p:cNvSpPr/>
              <p:nvPr/>
            </p:nvSpPr>
            <p:spPr bwMode="auto">
              <a:xfrm flipH="1">
                <a:off x="5165999" y="2395240"/>
                <a:ext cx="1477619" cy="1637857"/>
              </a:xfrm>
              <a:custGeom>
                <a:avLst/>
                <a:gdLst>
                  <a:gd name="T0" fmla="*/ 372 w 511"/>
                  <a:gd name="T1" fmla="*/ 564 h 564"/>
                  <a:gd name="T2" fmla="*/ 510 w 511"/>
                  <a:gd name="T3" fmla="*/ 435 h 564"/>
                  <a:gd name="T4" fmla="*/ 510 w 511"/>
                  <a:gd name="T5" fmla="*/ 435 h 564"/>
                  <a:gd name="T6" fmla="*/ 509 w 511"/>
                  <a:gd name="T7" fmla="*/ 435 h 564"/>
                  <a:gd name="T8" fmla="*/ 511 w 511"/>
                  <a:gd name="T9" fmla="*/ 435 h 564"/>
                  <a:gd name="T10" fmla="*/ 370 w 511"/>
                  <a:gd name="T11" fmla="*/ 282 h 564"/>
                  <a:gd name="T12" fmla="*/ 511 w 511"/>
                  <a:gd name="T13" fmla="*/ 130 h 564"/>
                  <a:gd name="T14" fmla="*/ 509 w 511"/>
                  <a:gd name="T15" fmla="*/ 130 h 564"/>
                  <a:gd name="T16" fmla="*/ 510 w 511"/>
                  <a:gd name="T17" fmla="*/ 129 h 564"/>
                  <a:gd name="T18" fmla="*/ 510 w 511"/>
                  <a:gd name="T19" fmla="*/ 129 h 564"/>
                  <a:gd name="T20" fmla="*/ 372 w 511"/>
                  <a:gd name="T21" fmla="*/ 0 h 564"/>
                  <a:gd name="T22" fmla="*/ 0 w 511"/>
                  <a:gd name="T23" fmla="*/ 282 h 564"/>
                  <a:gd name="T24" fmla="*/ 372 w 511"/>
                  <a:gd name="T25" fmla="*/ 564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1" h="564">
                    <a:moveTo>
                      <a:pt x="372" y="564"/>
                    </a:moveTo>
                    <a:cubicBezTo>
                      <a:pt x="383" y="497"/>
                      <a:pt x="439" y="444"/>
                      <a:pt x="510" y="435"/>
                    </a:cubicBezTo>
                    <a:cubicBezTo>
                      <a:pt x="510" y="435"/>
                      <a:pt x="510" y="435"/>
                      <a:pt x="510" y="435"/>
                    </a:cubicBezTo>
                    <a:cubicBezTo>
                      <a:pt x="510" y="435"/>
                      <a:pt x="509" y="435"/>
                      <a:pt x="509" y="435"/>
                    </a:cubicBezTo>
                    <a:cubicBezTo>
                      <a:pt x="509" y="435"/>
                      <a:pt x="510" y="435"/>
                      <a:pt x="511" y="435"/>
                    </a:cubicBezTo>
                    <a:cubicBezTo>
                      <a:pt x="432" y="425"/>
                      <a:pt x="370" y="361"/>
                      <a:pt x="370" y="282"/>
                    </a:cubicBezTo>
                    <a:cubicBezTo>
                      <a:pt x="370" y="204"/>
                      <a:pt x="432" y="139"/>
                      <a:pt x="511" y="130"/>
                    </a:cubicBezTo>
                    <a:cubicBezTo>
                      <a:pt x="510" y="130"/>
                      <a:pt x="509" y="130"/>
                      <a:pt x="509" y="130"/>
                    </a:cubicBezTo>
                    <a:cubicBezTo>
                      <a:pt x="509" y="130"/>
                      <a:pt x="510" y="129"/>
                      <a:pt x="510" y="129"/>
                    </a:cubicBezTo>
                    <a:cubicBezTo>
                      <a:pt x="510" y="129"/>
                      <a:pt x="510" y="129"/>
                      <a:pt x="510" y="129"/>
                    </a:cubicBezTo>
                    <a:cubicBezTo>
                      <a:pt x="440" y="121"/>
                      <a:pt x="383" y="68"/>
                      <a:pt x="372" y="0"/>
                    </a:cubicBezTo>
                    <a:cubicBezTo>
                      <a:pt x="0" y="282"/>
                      <a:pt x="0" y="282"/>
                      <a:pt x="0" y="282"/>
                    </a:cubicBezTo>
                    <a:lnTo>
                      <a:pt x="372" y="56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32" name="îšļîḋe">
                <a:extLst>
                  <a:ext uri="{FF2B5EF4-FFF2-40B4-BE49-F238E27FC236}">
                    <a16:creationId xmlns:a16="http://schemas.microsoft.com/office/drawing/2014/main" id="{98C34735-942E-4F4D-850B-9F8ADAB12830}"/>
                  </a:ext>
                </a:extLst>
              </p:cNvPr>
              <p:cNvSpPr/>
              <p:nvPr/>
            </p:nvSpPr>
            <p:spPr bwMode="auto">
              <a:xfrm flipH="1">
                <a:off x="5250400" y="2792778"/>
                <a:ext cx="1393218" cy="847673"/>
              </a:xfrm>
              <a:custGeom>
                <a:avLst/>
                <a:gdLst>
                  <a:gd name="T0" fmla="*/ 0 w 1139"/>
                  <a:gd name="T1" fmla="*/ 344 h 693"/>
                  <a:gd name="T2" fmla="*/ 1139 w 1139"/>
                  <a:gd name="T3" fmla="*/ 693 h 693"/>
                  <a:gd name="T4" fmla="*/ 1135 w 1139"/>
                  <a:gd name="T5" fmla="*/ 0 h 693"/>
                  <a:gd name="T6" fmla="*/ 0 w 1139"/>
                  <a:gd name="T7" fmla="*/ 344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9" h="693">
                    <a:moveTo>
                      <a:pt x="0" y="344"/>
                    </a:moveTo>
                    <a:lnTo>
                      <a:pt x="1139" y="693"/>
                    </a:lnTo>
                    <a:lnTo>
                      <a:pt x="1135" y="0"/>
                    </a:lnTo>
                    <a:lnTo>
                      <a:pt x="0" y="3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33" name="îṡľiḍè">
                <a:extLst>
                  <a:ext uri="{FF2B5EF4-FFF2-40B4-BE49-F238E27FC236}">
                    <a16:creationId xmlns:a16="http://schemas.microsoft.com/office/drawing/2014/main" id="{10565216-E39A-48BD-9B3E-D8BFCFD01BEF}"/>
                  </a:ext>
                </a:extLst>
              </p:cNvPr>
              <p:cNvSpPr/>
              <p:nvPr/>
            </p:nvSpPr>
            <p:spPr bwMode="auto">
              <a:xfrm flipH="1">
                <a:off x="6150267" y="2849260"/>
                <a:ext cx="507094" cy="727157"/>
              </a:xfrm>
              <a:custGeom>
                <a:avLst/>
                <a:gdLst>
                  <a:gd name="connsiteX0" fmla="*/ 618495 w 664756"/>
                  <a:gd name="connsiteY0" fmla="*/ 0 h 953239"/>
                  <a:gd name="connsiteX1" fmla="*/ 624180 w 664756"/>
                  <a:gd name="connsiteY1" fmla="*/ 28716 h 953239"/>
                  <a:gd name="connsiteX2" fmla="*/ 664756 w 664756"/>
                  <a:gd name="connsiteY2" fmla="*/ 524872 h 953239"/>
                  <a:gd name="connsiteX3" fmla="*/ 646420 w 664756"/>
                  <a:gd name="connsiteY3" fmla="*/ 861130 h 953239"/>
                  <a:gd name="connsiteX4" fmla="*/ 633609 w 664756"/>
                  <a:gd name="connsiteY4" fmla="*/ 953239 h 953239"/>
                  <a:gd name="connsiteX5" fmla="*/ 0 w 664756"/>
                  <a:gd name="connsiteY5" fmla="*/ 470866 h 953239"/>
                  <a:gd name="connsiteX6" fmla="*/ 588961 w 664756"/>
                  <a:gd name="connsiteY6" fmla="*/ 22484 h 953239"/>
                  <a:gd name="connsiteX7" fmla="*/ 618495 w 664756"/>
                  <a:gd name="connsiteY7" fmla="*/ 0 h 953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756" h="953239">
                    <a:moveTo>
                      <a:pt x="618495" y="0"/>
                    </a:moveTo>
                    <a:lnTo>
                      <a:pt x="624180" y="28716"/>
                    </a:lnTo>
                    <a:cubicBezTo>
                      <a:pt x="650550" y="185452"/>
                      <a:pt x="664756" y="352095"/>
                      <a:pt x="664756" y="524872"/>
                    </a:cubicBezTo>
                    <a:cubicBezTo>
                      <a:pt x="664756" y="640057"/>
                      <a:pt x="658442" y="752516"/>
                      <a:pt x="646420" y="861130"/>
                    </a:cubicBezTo>
                    <a:lnTo>
                      <a:pt x="633609" y="953239"/>
                    </a:lnTo>
                    <a:lnTo>
                      <a:pt x="0" y="470866"/>
                    </a:lnTo>
                    <a:cubicBezTo>
                      <a:pt x="0" y="470866"/>
                      <a:pt x="0" y="470866"/>
                      <a:pt x="588961" y="22484"/>
                    </a:cubicBezTo>
                    <a:lnTo>
                      <a:pt x="61849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34" name="ïṧļíďè">
                <a:extLst>
                  <a:ext uri="{FF2B5EF4-FFF2-40B4-BE49-F238E27FC236}">
                    <a16:creationId xmlns:a16="http://schemas.microsoft.com/office/drawing/2014/main" id="{15BF2E23-63D5-4AE1-85C7-B4DDCB45D3D8}"/>
                  </a:ext>
                </a:extLst>
              </p:cNvPr>
              <p:cNvSpPr/>
              <p:nvPr/>
            </p:nvSpPr>
            <p:spPr bwMode="auto">
              <a:xfrm flipH="1">
                <a:off x="4457574" y="2395240"/>
                <a:ext cx="1188945" cy="371851"/>
              </a:xfrm>
              <a:custGeom>
                <a:avLst/>
                <a:gdLst>
                  <a:gd name="T0" fmla="*/ 411 w 411"/>
                  <a:gd name="T1" fmla="*/ 0 h 128"/>
                  <a:gd name="T2" fmla="*/ 0 w 411"/>
                  <a:gd name="T3" fmla="*/ 0 h 128"/>
                  <a:gd name="T4" fmla="*/ 138 w 411"/>
                  <a:gd name="T5" fmla="*/ 128 h 128"/>
                  <a:gd name="T6" fmla="*/ 411 w 411"/>
                  <a:gd name="T7" fmla="*/ 128 h 128"/>
                  <a:gd name="T8" fmla="*/ 411 w 411"/>
                  <a:gd name="T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28">
                    <a:moveTo>
                      <a:pt x="41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1" y="67"/>
                      <a:pt x="68" y="120"/>
                      <a:pt x="138" y="128"/>
                    </a:cubicBezTo>
                    <a:cubicBezTo>
                      <a:pt x="411" y="128"/>
                      <a:pt x="411" y="128"/>
                      <a:pt x="411" y="128"/>
                    </a:cubicBez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35" name="ïš1idè">
                <a:extLst>
                  <a:ext uri="{FF2B5EF4-FFF2-40B4-BE49-F238E27FC236}">
                    <a16:creationId xmlns:a16="http://schemas.microsoft.com/office/drawing/2014/main" id="{FE80116C-D096-45F8-88B6-EA0AD225E550}"/>
                  </a:ext>
                </a:extLst>
              </p:cNvPr>
              <p:cNvSpPr/>
              <p:nvPr/>
            </p:nvSpPr>
            <p:spPr bwMode="auto">
              <a:xfrm flipH="1">
                <a:off x="4457574" y="3655131"/>
                <a:ext cx="1188945" cy="375520"/>
              </a:xfrm>
              <a:custGeom>
                <a:avLst/>
                <a:gdLst>
                  <a:gd name="T0" fmla="*/ 138 w 411"/>
                  <a:gd name="T1" fmla="*/ 0 h 129"/>
                  <a:gd name="T2" fmla="*/ 0 w 411"/>
                  <a:gd name="T3" fmla="*/ 129 h 129"/>
                  <a:gd name="T4" fmla="*/ 411 w 411"/>
                  <a:gd name="T5" fmla="*/ 129 h 129"/>
                  <a:gd name="T6" fmla="*/ 411 w 411"/>
                  <a:gd name="T7" fmla="*/ 0 h 129"/>
                  <a:gd name="T8" fmla="*/ 138 w 411"/>
                  <a:gd name="T9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29">
                    <a:moveTo>
                      <a:pt x="138" y="0"/>
                    </a:moveTo>
                    <a:cubicBezTo>
                      <a:pt x="68" y="9"/>
                      <a:pt x="11" y="61"/>
                      <a:pt x="0" y="129"/>
                    </a:cubicBezTo>
                    <a:cubicBezTo>
                      <a:pt x="411" y="129"/>
                      <a:pt x="411" y="129"/>
                      <a:pt x="411" y="129"/>
                    </a:cubicBezTo>
                    <a:cubicBezTo>
                      <a:pt x="411" y="0"/>
                      <a:pt x="411" y="0"/>
                      <a:pt x="411" y="0"/>
                    </a:cubicBezTo>
                    <a:lnTo>
                      <a:pt x="13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id-ID"/>
              </a:p>
            </p:txBody>
          </p:sp>
          <p:sp>
            <p:nvSpPr>
              <p:cNvPr id="36" name="ïṣľïḋé">
                <a:extLst>
                  <a:ext uri="{FF2B5EF4-FFF2-40B4-BE49-F238E27FC236}">
                    <a16:creationId xmlns:a16="http://schemas.microsoft.com/office/drawing/2014/main" id="{74F7A7DE-E0A6-4F13-9A22-BED392FEF400}"/>
                  </a:ext>
                </a:extLst>
              </p:cNvPr>
              <p:cNvSpPr/>
              <p:nvPr/>
            </p:nvSpPr>
            <p:spPr bwMode="auto">
              <a:xfrm flipH="1">
                <a:off x="4332808" y="2767092"/>
                <a:ext cx="1318603" cy="888039"/>
              </a:xfrm>
              <a:custGeom>
                <a:avLst/>
                <a:gdLst>
                  <a:gd name="T0" fmla="*/ 456 w 456"/>
                  <a:gd name="T1" fmla="*/ 153 h 306"/>
                  <a:gd name="T2" fmla="*/ 413 w 456"/>
                  <a:gd name="T3" fmla="*/ 92 h 306"/>
                  <a:gd name="T4" fmla="*/ 413 w 456"/>
                  <a:gd name="T5" fmla="*/ 0 h 306"/>
                  <a:gd name="T6" fmla="*/ 140 w 456"/>
                  <a:gd name="T7" fmla="*/ 0 h 306"/>
                  <a:gd name="T8" fmla="*/ 140 w 456"/>
                  <a:gd name="T9" fmla="*/ 0 h 306"/>
                  <a:gd name="T10" fmla="*/ 139 w 456"/>
                  <a:gd name="T11" fmla="*/ 1 h 306"/>
                  <a:gd name="T12" fmla="*/ 141 w 456"/>
                  <a:gd name="T13" fmla="*/ 1 h 306"/>
                  <a:gd name="T14" fmla="*/ 0 w 456"/>
                  <a:gd name="T15" fmla="*/ 153 h 306"/>
                  <a:gd name="T16" fmla="*/ 141 w 456"/>
                  <a:gd name="T17" fmla="*/ 306 h 306"/>
                  <a:gd name="T18" fmla="*/ 139 w 456"/>
                  <a:gd name="T19" fmla="*/ 306 h 306"/>
                  <a:gd name="T20" fmla="*/ 140 w 456"/>
                  <a:gd name="T21" fmla="*/ 306 h 306"/>
                  <a:gd name="T22" fmla="*/ 140 w 456"/>
                  <a:gd name="T23" fmla="*/ 306 h 306"/>
                  <a:gd name="T24" fmla="*/ 413 w 456"/>
                  <a:gd name="T25" fmla="*/ 306 h 306"/>
                  <a:gd name="T26" fmla="*/ 413 w 456"/>
                  <a:gd name="T27" fmla="*/ 214 h 306"/>
                  <a:gd name="T28" fmla="*/ 456 w 456"/>
                  <a:gd name="T29" fmla="*/ 15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6" h="306">
                    <a:moveTo>
                      <a:pt x="456" y="153"/>
                    </a:moveTo>
                    <a:cubicBezTo>
                      <a:pt x="413" y="92"/>
                      <a:pt x="413" y="92"/>
                      <a:pt x="413" y="92"/>
                    </a:cubicBezTo>
                    <a:cubicBezTo>
                      <a:pt x="413" y="0"/>
                      <a:pt x="413" y="0"/>
                      <a:pt x="413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0"/>
                      <a:pt x="139" y="1"/>
                      <a:pt x="139" y="1"/>
                    </a:cubicBezTo>
                    <a:cubicBezTo>
                      <a:pt x="139" y="1"/>
                      <a:pt x="140" y="1"/>
                      <a:pt x="141" y="1"/>
                    </a:cubicBezTo>
                    <a:cubicBezTo>
                      <a:pt x="62" y="10"/>
                      <a:pt x="0" y="75"/>
                      <a:pt x="0" y="153"/>
                    </a:cubicBezTo>
                    <a:cubicBezTo>
                      <a:pt x="0" y="232"/>
                      <a:pt x="62" y="296"/>
                      <a:pt x="141" y="306"/>
                    </a:cubicBezTo>
                    <a:cubicBezTo>
                      <a:pt x="140" y="306"/>
                      <a:pt x="139" y="306"/>
                      <a:pt x="139" y="306"/>
                    </a:cubicBezTo>
                    <a:cubicBezTo>
                      <a:pt x="139" y="306"/>
                      <a:pt x="140" y="306"/>
                      <a:pt x="140" y="306"/>
                    </a:cubicBezTo>
                    <a:cubicBezTo>
                      <a:pt x="140" y="306"/>
                      <a:pt x="140" y="306"/>
                      <a:pt x="140" y="306"/>
                    </a:cubicBezTo>
                    <a:cubicBezTo>
                      <a:pt x="413" y="306"/>
                      <a:pt x="413" y="306"/>
                      <a:pt x="413" y="306"/>
                    </a:cubicBezTo>
                    <a:cubicBezTo>
                      <a:pt x="413" y="214"/>
                      <a:pt x="413" y="214"/>
                      <a:pt x="413" y="214"/>
                    </a:cubicBezTo>
                    <a:lnTo>
                      <a:pt x="456" y="15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dirty="0"/>
                  <a:t>Text</a:t>
                </a:r>
                <a:endParaRPr lang="id-ID" dirty="0"/>
              </a:p>
            </p:txBody>
          </p:sp>
        </p:grpSp>
        <p:grpSp>
          <p:nvGrpSpPr>
            <p:cNvPr id="7" name="îsļïḍê">
              <a:extLst>
                <a:ext uri="{FF2B5EF4-FFF2-40B4-BE49-F238E27FC236}">
                  <a16:creationId xmlns:a16="http://schemas.microsoft.com/office/drawing/2014/main" id="{087CB7F4-5685-4058-8402-EC1AF08D2A19}"/>
                </a:ext>
              </a:extLst>
            </p:cNvPr>
            <p:cNvGrpSpPr/>
            <p:nvPr/>
          </p:nvGrpSpPr>
          <p:grpSpPr>
            <a:xfrm>
              <a:off x="673100" y="1450625"/>
              <a:ext cx="3892551" cy="4375850"/>
              <a:chOff x="673100" y="1407983"/>
              <a:chExt cx="3892551" cy="4375850"/>
            </a:xfrm>
          </p:grpSpPr>
          <p:grpSp>
            <p:nvGrpSpPr>
              <p:cNvPr id="8" name="îšḷïďe">
                <a:extLst>
                  <a:ext uri="{FF2B5EF4-FFF2-40B4-BE49-F238E27FC236}">
                    <a16:creationId xmlns:a16="http://schemas.microsoft.com/office/drawing/2014/main" id="{ED9A3692-0CCD-47D9-93CE-09385B10A81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73100" y="1407983"/>
                <a:ext cx="3892551" cy="1056347"/>
                <a:chOff x="1429123" y="1146847"/>
                <a:chExt cx="3892551" cy="1056347"/>
              </a:xfrm>
            </p:grpSpPr>
            <p:sp>
              <p:nvSpPr>
                <p:cNvPr id="17" name="işḷíḑe">
                  <a:extLst>
                    <a:ext uri="{FF2B5EF4-FFF2-40B4-BE49-F238E27FC236}">
                      <a16:creationId xmlns:a16="http://schemas.microsoft.com/office/drawing/2014/main" id="{EC64407A-F4E9-4115-A428-76AE615C8093}"/>
                    </a:ext>
                  </a:extLst>
                </p:cNvPr>
                <p:cNvSpPr/>
                <p:nvPr/>
              </p:nvSpPr>
              <p:spPr bwMode="auto">
                <a:xfrm>
                  <a:off x="1429123" y="1559728"/>
                  <a:ext cx="3892551" cy="6434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Supporting text here.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When you copy &amp; paste, choose "keep text only" option.</a:t>
                  </a:r>
                </a:p>
              </p:txBody>
            </p:sp>
            <p:sp>
              <p:nvSpPr>
                <p:cNvPr id="18" name="íŝḷîḋe">
                  <a:extLst>
                    <a:ext uri="{FF2B5EF4-FFF2-40B4-BE49-F238E27FC236}">
                      <a16:creationId xmlns:a16="http://schemas.microsoft.com/office/drawing/2014/main" id="{DD19B3EC-23EF-4EA3-BC2E-75598FC3E9FA}"/>
                    </a:ext>
                  </a:extLst>
                </p:cNvPr>
                <p:cNvSpPr txBox="1"/>
                <p:nvPr/>
              </p:nvSpPr>
              <p:spPr bwMode="auto">
                <a:xfrm>
                  <a:off x="1429123" y="1146847"/>
                  <a:ext cx="3892551" cy="4128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r>
                    <a:rPr lang="en-US" altLang="zh-CN" b="1" dirty="0"/>
                    <a:t>Text here</a:t>
                  </a:r>
                </a:p>
              </p:txBody>
            </p:sp>
          </p:grpSp>
          <p:grpSp>
            <p:nvGrpSpPr>
              <p:cNvPr id="9" name="íšlíḑe">
                <a:extLst>
                  <a:ext uri="{FF2B5EF4-FFF2-40B4-BE49-F238E27FC236}">
                    <a16:creationId xmlns:a16="http://schemas.microsoft.com/office/drawing/2014/main" id="{F2E7FFF8-3B96-4BBB-9CC6-0BE9998E4A91}"/>
                  </a:ext>
                </a:extLst>
              </p:cNvPr>
              <p:cNvGrpSpPr/>
              <p:nvPr/>
            </p:nvGrpSpPr>
            <p:grpSpPr>
              <a:xfrm>
                <a:off x="673100" y="3067734"/>
                <a:ext cx="3892551" cy="1056347"/>
                <a:chOff x="1429123" y="2466167"/>
                <a:chExt cx="3892551" cy="1056347"/>
              </a:xfrm>
            </p:grpSpPr>
            <p:sp>
              <p:nvSpPr>
                <p:cNvPr id="15" name="îṡḷiďè">
                  <a:extLst>
                    <a:ext uri="{FF2B5EF4-FFF2-40B4-BE49-F238E27FC236}">
                      <a16:creationId xmlns:a16="http://schemas.microsoft.com/office/drawing/2014/main" id="{8AB74FFE-8094-4A8C-9C32-79AF51F38CB4}"/>
                    </a:ext>
                  </a:extLst>
                </p:cNvPr>
                <p:cNvSpPr/>
                <p:nvPr/>
              </p:nvSpPr>
              <p:spPr bwMode="auto">
                <a:xfrm>
                  <a:off x="1429123" y="2879048"/>
                  <a:ext cx="3892551" cy="6434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Supporting text here.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When you copy &amp; paste, choose "keep text only" option.</a:t>
                  </a:r>
                </a:p>
              </p:txBody>
            </p:sp>
            <p:sp>
              <p:nvSpPr>
                <p:cNvPr id="16" name="islíḓè">
                  <a:extLst>
                    <a:ext uri="{FF2B5EF4-FFF2-40B4-BE49-F238E27FC236}">
                      <a16:creationId xmlns:a16="http://schemas.microsoft.com/office/drawing/2014/main" id="{A60047D8-9DEC-44BD-BA14-73C95007EEBC}"/>
                    </a:ext>
                  </a:extLst>
                </p:cNvPr>
                <p:cNvSpPr txBox="1"/>
                <p:nvPr/>
              </p:nvSpPr>
              <p:spPr bwMode="auto">
                <a:xfrm>
                  <a:off x="1429123" y="2466167"/>
                  <a:ext cx="3892551" cy="41288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r>
                    <a:rPr lang="en-US" altLang="zh-CN" b="1" dirty="0">
                      <a:solidFill>
                        <a:schemeClr val="bg1"/>
                      </a:solidFill>
                    </a:rPr>
                    <a:t>Text here</a:t>
                  </a:r>
                </a:p>
              </p:txBody>
            </p:sp>
          </p:grpSp>
          <p:grpSp>
            <p:nvGrpSpPr>
              <p:cNvPr id="10" name="í$ḻidé">
                <a:extLst>
                  <a:ext uri="{FF2B5EF4-FFF2-40B4-BE49-F238E27FC236}">
                    <a16:creationId xmlns:a16="http://schemas.microsoft.com/office/drawing/2014/main" id="{992BCD4E-03F9-4EA7-982F-5A51C75B5D7C}"/>
                  </a:ext>
                </a:extLst>
              </p:cNvPr>
              <p:cNvGrpSpPr/>
              <p:nvPr/>
            </p:nvGrpSpPr>
            <p:grpSpPr>
              <a:xfrm>
                <a:off x="673100" y="4727486"/>
                <a:ext cx="3892551" cy="1056347"/>
                <a:chOff x="1429123" y="5104806"/>
                <a:chExt cx="3892551" cy="1056347"/>
              </a:xfrm>
            </p:grpSpPr>
            <p:sp>
              <p:nvSpPr>
                <p:cNvPr id="13" name="ïṥḷiḓé">
                  <a:extLst>
                    <a:ext uri="{FF2B5EF4-FFF2-40B4-BE49-F238E27FC236}">
                      <a16:creationId xmlns:a16="http://schemas.microsoft.com/office/drawing/2014/main" id="{DE009C1B-BB87-477D-8523-B33170BF79F6}"/>
                    </a:ext>
                  </a:extLst>
                </p:cNvPr>
                <p:cNvSpPr/>
                <p:nvPr/>
              </p:nvSpPr>
              <p:spPr bwMode="auto">
                <a:xfrm>
                  <a:off x="1429123" y="5517687"/>
                  <a:ext cx="3892551" cy="6434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Supporting text here.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100" dirty="0"/>
                    <a:t>When you copy &amp; paste, choose "keep text only" option.</a:t>
                  </a:r>
                </a:p>
              </p:txBody>
            </p:sp>
            <p:sp>
              <p:nvSpPr>
                <p:cNvPr id="14" name="îṥ1îďè">
                  <a:extLst>
                    <a:ext uri="{FF2B5EF4-FFF2-40B4-BE49-F238E27FC236}">
                      <a16:creationId xmlns:a16="http://schemas.microsoft.com/office/drawing/2014/main" id="{06C61EC6-04F4-4120-BEC8-852BC7EA2CC1}"/>
                    </a:ext>
                  </a:extLst>
                </p:cNvPr>
                <p:cNvSpPr txBox="1"/>
                <p:nvPr/>
              </p:nvSpPr>
              <p:spPr bwMode="auto">
                <a:xfrm>
                  <a:off x="1429123" y="5104806"/>
                  <a:ext cx="3892551" cy="4128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1" dirty="0"/>
                    <a:t>Text here</a:t>
                  </a:r>
                </a:p>
              </p:txBody>
            </p:sp>
          </p:grp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D126DEF2-29DC-457C-83D1-1AC08DFA35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0" y="2766032"/>
                <a:ext cx="3772275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19BF56BF-DBC3-453D-8DDC-9F56146819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0" y="4425783"/>
                <a:ext cx="3772275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13579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D0C1E3-5278-405F-AA4A-118843B16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A388B3-7A7F-4850-8984-281339CF5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FA3CBF-9560-4F5B-ACC5-F8F7720CD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grpSp>
        <p:nvGrpSpPr>
          <p:cNvPr id="5" name="24369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F587326-A235-4B3D-B2E6-2B4C0FAD7C3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853229"/>
            <a:ext cx="10845800" cy="4293571"/>
            <a:chOff x="673100" y="1853229"/>
            <a:chExt cx="10845800" cy="4293571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6EB3CAFA-47C2-4D5B-AEAB-671533325702}"/>
                </a:ext>
              </a:extLst>
            </p:cNvPr>
            <p:cNvCxnSpPr/>
            <p:nvPr/>
          </p:nvCxnSpPr>
          <p:spPr>
            <a:xfrm flipH="1" flipV="1">
              <a:off x="673100" y="2609509"/>
              <a:ext cx="5398474" cy="582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31E66831-3179-4EBB-976C-310F7D797A14}"/>
                </a:ext>
              </a:extLst>
            </p:cNvPr>
            <p:cNvCxnSpPr/>
            <p:nvPr/>
          </p:nvCxnSpPr>
          <p:spPr>
            <a:xfrm flipV="1">
              <a:off x="6066220" y="2609509"/>
              <a:ext cx="5452680" cy="582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22AA3768-65E7-4854-8BB9-58FD2F23CD90}"/>
                </a:ext>
              </a:extLst>
            </p:cNvPr>
            <p:cNvCxnSpPr/>
            <p:nvPr/>
          </p:nvCxnSpPr>
          <p:spPr>
            <a:xfrm flipH="1" flipV="1">
              <a:off x="673100" y="4839123"/>
              <a:ext cx="4981862" cy="0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A5D412E3-CBE9-4F09-AB30-FDE0DBFEBFEC}"/>
                </a:ext>
              </a:extLst>
            </p:cNvPr>
            <p:cNvCxnSpPr/>
            <p:nvPr/>
          </p:nvCxnSpPr>
          <p:spPr>
            <a:xfrm>
              <a:off x="6497513" y="4839123"/>
              <a:ext cx="5021387" cy="0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îṧḻïdè">
              <a:extLst>
                <a:ext uri="{FF2B5EF4-FFF2-40B4-BE49-F238E27FC236}">
                  <a16:creationId xmlns:a16="http://schemas.microsoft.com/office/drawing/2014/main" id="{864F93C9-AA17-4DAB-836D-A7C034E64933}"/>
                </a:ext>
              </a:extLst>
            </p:cNvPr>
            <p:cNvGrpSpPr/>
            <p:nvPr/>
          </p:nvGrpSpPr>
          <p:grpSpPr>
            <a:xfrm>
              <a:off x="4313512" y="1900854"/>
              <a:ext cx="3564976" cy="4245946"/>
              <a:chOff x="4313512" y="1900854"/>
              <a:chExt cx="3564976" cy="4245946"/>
            </a:xfrm>
          </p:grpSpPr>
          <p:sp>
            <p:nvSpPr>
              <p:cNvPr id="35" name="iṧḷiḍe">
                <a:extLst>
                  <a:ext uri="{FF2B5EF4-FFF2-40B4-BE49-F238E27FC236}">
                    <a16:creationId xmlns:a16="http://schemas.microsoft.com/office/drawing/2014/main" id="{1ECB64DD-327F-4A9E-9C88-207CA2E8C6C2}"/>
                  </a:ext>
                </a:extLst>
              </p:cNvPr>
              <p:cNvSpPr/>
              <p:nvPr/>
            </p:nvSpPr>
            <p:spPr bwMode="auto">
              <a:xfrm>
                <a:off x="4313512" y="2367902"/>
                <a:ext cx="1753691" cy="3778898"/>
              </a:xfrm>
              <a:custGeom>
                <a:avLst/>
                <a:gdLst>
                  <a:gd name="T0" fmla="*/ 570 w 630"/>
                  <a:gd name="T1" fmla="*/ 1270 h 1358"/>
                  <a:gd name="T2" fmla="*/ 510 w 630"/>
                  <a:gd name="T3" fmla="*/ 1183 h 1358"/>
                  <a:gd name="T4" fmla="*/ 449 w 630"/>
                  <a:gd name="T5" fmla="*/ 1096 h 1358"/>
                  <a:gd name="T6" fmla="*/ 388 w 630"/>
                  <a:gd name="T7" fmla="*/ 1009 h 1358"/>
                  <a:gd name="T8" fmla="*/ 327 w 630"/>
                  <a:gd name="T9" fmla="*/ 922 h 1358"/>
                  <a:gd name="T10" fmla="*/ 265 w 630"/>
                  <a:gd name="T11" fmla="*/ 836 h 1358"/>
                  <a:gd name="T12" fmla="*/ 234 w 630"/>
                  <a:gd name="T13" fmla="*/ 793 h 1358"/>
                  <a:gd name="T14" fmla="*/ 203 w 630"/>
                  <a:gd name="T15" fmla="*/ 750 h 1358"/>
                  <a:gd name="T16" fmla="*/ 148 w 630"/>
                  <a:gd name="T17" fmla="*/ 673 h 1358"/>
                  <a:gd name="T18" fmla="*/ 214 w 630"/>
                  <a:gd name="T19" fmla="*/ 621 h 1358"/>
                  <a:gd name="T20" fmla="*/ 290 w 630"/>
                  <a:gd name="T21" fmla="*/ 563 h 1358"/>
                  <a:gd name="T22" fmla="*/ 302 w 630"/>
                  <a:gd name="T23" fmla="*/ 553 h 1358"/>
                  <a:gd name="T24" fmla="*/ 289 w 630"/>
                  <a:gd name="T25" fmla="*/ 545 h 1358"/>
                  <a:gd name="T26" fmla="*/ 220 w 630"/>
                  <a:gd name="T27" fmla="*/ 501 h 1358"/>
                  <a:gd name="T28" fmla="*/ 152 w 630"/>
                  <a:gd name="T29" fmla="*/ 458 h 1358"/>
                  <a:gd name="T30" fmla="*/ 83 w 630"/>
                  <a:gd name="T31" fmla="*/ 415 h 1358"/>
                  <a:gd name="T32" fmla="*/ 19 w 630"/>
                  <a:gd name="T33" fmla="*/ 376 h 1358"/>
                  <a:gd name="T34" fmla="*/ 46 w 630"/>
                  <a:gd name="T35" fmla="*/ 287 h 1358"/>
                  <a:gd name="T36" fmla="*/ 75 w 630"/>
                  <a:gd name="T37" fmla="*/ 192 h 1358"/>
                  <a:gd name="T38" fmla="*/ 103 w 630"/>
                  <a:gd name="T39" fmla="*/ 96 h 1358"/>
                  <a:gd name="T40" fmla="*/ 116 w 630"/>
                  <a:gd name="T41" fmla="*/ 48 h 1358"/>
                  <a:gd name="T42" fmla="*/ 130 w 630"/>
                  <a:gd name="T43" fmla="*/ 0 h 1358"/>
                  <a:gd name="T44" fmla="*/ 114 w 630"/>
                  <a:gd name="T45" fmla="*/ 47 h 1358"/>
                  <a:gd name="T46" fmla="*/ 97 w 630"/>
                  <a:gd name="T47" fmla="*/ 94 h 1358"/>
                  <a:gd name="T48" fmla="*/ 65 w 630"/>
                  <a:gd name="T49" fmla="*/ 188 h 1358"/>
                  <a:gd name="T50" fmla="*/ 33 w 630"/>
                  <a:gd name="T51" fmla="*/ 283 h 1358"/>
                  <a:gd name="T52" fmla="*/ 2 w 630"/>
                  <a:gd name="T53" fmla="*/ 377 h 1358"/>
                  <a:gd name="T54" fmla="*/ 0 w 630"/>
                  <a:gd name="T55" fmla="*/ 383 h 1358"/>
                  <a:gd name="T56" fmla="*/ 5 w 630"/>
                  <a:gd name="T57" fmla="*/ 386 h 1358"/>
                  <a:gd name="T58" fmla="*/ 73 w 630"/>
                  <a:gd name="T59" fmla="*/ 431 h 1358"/>
                  <a:gd name="T60" fmla="*/ 141 w 630"/>
                  <a:gd name="T61" fmla="*/ 475 h 1358"/>
                  <a:gd name="T62" fmla="*/ 209 w 630"/>
                  <a:gd name="T63" fmla="*/ 519 h 1358"/>
                  <a:gd name="T64" fmla="*/ 264 w 630"/>
                  <a:gd name="T65" fmla="*/ 555 h 1358"/>
                  <a:gd name="T66" fmla="*/ 201 w 630"/>
                  <a:gd name="T67" fmla="*/ 603 h 1358"/>
                  <a:gd name="T68" fmla="*/ 125 w 630"/>
                  <a:gd name="T69" fmla="*/ 661 h 1358"/>
                  <a:gd name="T70" fmla="*/ 117 w 630"/>
                  <a:gd name="T71" fmla="*/ 668 h 1358"/>
                  <a:gd name="T72" fmla="*/ 123 w 630"/>
                  <a:gd name="T73" fmla="*/ 677 h 1358"/>
                  <a:gd name="T74" fmla="*/ 186 w 630"/>
                  <a:gd name="T75" fmla="*/ 763 h 1358"/>
                  <a:gd name="T76" fmla="*/ 217 w 630"/>
                  <a:gd name="T77" fmla="*/ 805 h 1358"/>
                  <a:gd name="T78" fmla="*/ 248 w 630"/>
                  <a:gd name="T79" fmla="*/ 848 h 1358"/>
                  <a:gd name="T80" fmla="*/ 311 w 630"/>
                  <a:gd name="T81" fmla="*/ 934 h 1358"/>
                  <a:gd name="T82" fmla="*/ 374 w 630"/>
                  <a:gd name="T83" fmla="*/ 1019 h 1358"/>
                  <a:gd name="T84" fmla="*/ 437 w 630"/>
                  <a:gd name="T85" fmla="*/ 1104 h 1358"/>
                  <a:gd name="T86" fmla="*/ 501 w 630"/>
                  <a:gd name="T87" fmla="*/ 1189 h 1358"/>
                  <a:gd name="T88" fmla="*/ 565 w 630"/>
                  <a:gd name="T89" fmla="*/ 1273 h 1358"/>
                  <a:gd name="T90" fmla="*/ 598 w 630"/>
                  <a:gd name="T91" fmla="*/ 1316 h 1358"/>
                  <a:gd name="T92" fmla="*/ 630 w 630"/>
                  <a:gd name="T93" fmla="*/ 1358 h 1358"/>
                  <a:gd name="T94" fmla="*/ 600 w 630"/>
                  <a:gd name="T95" fmla="*/ 1314 h 1358"/>
                  <a:gd name="T96" fmla="*/ 570 w 630"/>
                  <a:gd name="T97" fmla="*/ 1270 h 1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30" h="1358">
                    <a:moveTo>
                      <a:pt x="570" y="1270"/>
                    </a:moveTo>
                    <a:cubicBezTo>
                      <a:pt x="510" y="1183"/>
                      <a:pt x="510" y="1183"/>
                      <a:pt x="510" y="1183"/>
                    </a:cubicBezTo>
                    <a:cubicBezTo>
                      <a:pt x="449" y="1096"/>
                      <a:pt x="449" y="1096"/>
                      <a:pt x="449" y="1096"/>
                    </a:cubicBezTo>
                    <a:cubicBezTo>
                      <a:pt x="429" y="1067"/>
                      <a:pt x="408" y="1038"/>
                      <a:pt x="388" y="1009"/>
                    </a:cubicBezTo>
                    <a:cubicBezTo>
                      <a:pt x="368" y="980"/>
                      <a:pt x="347" y="951"/>
                      <a:pt x="327" y="922"/>
                    </a:cubicBezTo>
                    <a:cubicBezTo>
                      <a:pt x="265" y="836"/>
                      <a:pt x="265" y="836"/>
                      <a:pt x="265" y="836"/>
                    </a:cubicBezTo>
                    <a:cubicBezTo>
                      <a:pt x="234" y="793"/>
                      <a:pt x="234" y="793"/>
                      <a:pt x="234" y="793"/>
                    </a:cubicBezTo>
                    <a:cubicBezTo>
                      <a:pt x="203" y="750"/>
                      <a:pt x="203" y="750"/>
                      <a:pt x="203" y="750"/>
                    </a:cubicBezTo>
                    <a:cubicBezTo>
                      <a:pt x="148" y="673"/>
                      <a:pt x="148" y="673"/>
                      <a:pt x="148" y="673"/>
                    </a:cubicBezTo>
                    <a:cubicBezTo>
                      <a:pt x="170" y="655"/>
                      <a:pt x="192" y="638"/>
                      <a:pt x="214" y="621"/>
                    </a:cubicBezTo>
                    <a:cubicBezTo>
                      <a:pt x="290" y="563"/>
                      <a:pt x="290" y="563"/>
                      <a:pt x="290" y="563"/>
                    </a:cubicBezTo>
                    <a:cubicBezTo>
                      <a:pt x="302" y="553"/>
                      <a:pt x="302" y="553"/>
                      <a:pt x="302" y="553"/>
                    </a:cubicBezTo>
                    <a:cubicBezTo>
                      <a:pt x="289" y="545"/>
                      <a:pt x="289" y="545"/>
                      <a:pt x="289" y="545"/>
                    </a:cubicBezTo>
                    <a:cubicBezTo>
                      <a:pt x="266" y="530"/>
                      <a:pt x="243" y="516"/>
                      <a:pt x="220" y="501"/>
                    </a:cubicBezTo>
                    <a:cubicBezTo>
                      <a:pt x="152" y="458"/>
                      <a:pt x="152" y="458"/>
                      <a:pt x="152" y="458"/>
                    </a:cubicBezTo>
                    <a:cubicBezTo>
                      <a:pt x="129" y="444"/>
                      <a:pt x="106" y="430"/>
                      <a:pt x="83" y="415"/>
                    </a:cubicBezTo>
                    <a:cubicBezTo>
                      <a:pt x="19" y="376"/>
                      <a:pt x="19" y="376"/>
                      <a:pt x="19" y="376"/>
                    </a:cubicBezTo>
                    <a:cubicBezTo>
                      <a:pt x="28" y="346"/>
                      <a:pt x="37" y="317"/>
                      <a:pt x="46" y="287"/>
                    </a:cubicBezTo>
                    <a:cubicBezTo>
                      <a:pt x="56" y="255"/>
                      <a:pt x="65" y="223"/>
                      <a:pt x="75" y="192"/>
                    </a:cubicBezTo>
                    <a:cubicBezTo>
                      <a:pt x="84" y="160"/>
                      <a:pt x="93" y="128"/>
                      <a:pt x="103" y="96"/>
                    </a:cubicBezTo>
                    <a:cubicBezTo>
                      <a:pt x="116" y="48"/>
                      <a:pt x="116" y="48"/>
                      <a:pt x="116" y="48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14" y="47"/>
                      <a:pt x="114" y="47"/>
                      <a:pt x="114" y="47"/>
                    </a:cubicBezTo>
                    <a:cubicBezTo>
                      <a:pt x="97" y="94"/>
                      <a:pt x="97" y="94"/>
                      <a:pt x="97" y="94"/>
                    </a:cubicBezTo>
                    <a:cubicBezTo>
                      <a:pt x="86" y="126"/>
                      <a:pt x="76" y="157"/>
                      <a:pt x="65" y="188"/>
                    </a:cubicBezTo>
                    <a:cubicBezTo>
                      <a:pt x="54" y="220"/>
                      <a:pt x="44" y="251"/>
                      <a:pt x="33" y="283"/>
                    </a:cubicBezTo>
                    <a:cubicBezTo>
                      <a:pt x="22" y="314"/>
                      <a:pt x="12" y="346"/>
                      <a:pt x="2" y="377"/>
                    </a:cubicBezTo>
                    <a:cubicBezTo>
                      <a:pt x="0" y="383"/>
                      <a:pt x="0" y="383"/>
                      <a:pt x="0" y="383"/>
                    </a:cubicBezTo>
                    <a:cubicBezTo>
                      <a:pt x="5" y="386"/>
                      <a:pt x="5" y="386"/>
                      <a:pt x="5" y="386"/>
                    </a:cubicBezTo>
                    <a:cubicBezTo>
                      <a:pt x="73" y="431"/>
                      <a:pt x="73" y="431"/>
                      <a:pt x="73" y="431"/>
                    </a:cubicBezTo>
                    <a:cubicBezTo>
                      <a:pt x="95" y="446"/>
                      <a:pt x="118" y="460"/>
                      <a:pt x="141" y="475"/>
                    </a:cubicBezTo>
                    <a:cubicBezTo>
                      <a:pt x="209" y="519"/>
                      <a:pt x="209" y="519"/>
                      <a:pt x="209" y="519"/>
                    </a:cubicBezTo>
                    <a:cubicBezTo>
                      <a:pt x="227" y="531"/>
                      <a:pt x="246" y="543"/>
                      <a:pt x="264" y="555"/>
                    </a:cubicBezTo>
                    <a:cubicBezTo>
                      <a:pt x="201" y="603"/>
                      <a:pt x="201" y="603"/>
                      <a:pt x="201" y="603"/>
                    </a:cubicBezTo>
                    <a:cubicBezTo>
                      <a:pt x="176" y="623"/>
                      <a:pt x="150" y="642"/>
                      <a:pt x="125" y="661"/>
                    </a:cubicBezTo>
                    <a:cubicBezTo>
                      <a:pt x="117" y="668"/>
                      <a:pt x="117" y="668"/>
                      <a:pt x="117" y="668"/>
                    </a:cubicBezTo>
                    <a:cubicBezTo>
                      <a:pt x="123" y="677"/>
                      <a:pt x="123" y="677"/>
                      <a:pt x="123" y="677"/>
                    </a:cubicBezTo>
                    <a:cubicBezTo>
                      <a:pt x="186" y="763"/>
                      <a:pt x="186" y="763"/>
                      <a:pt x="186" y="763"/>
                    </a:cubicBezTo>
                    <a:cubicBezTo>
                      <a:pt x="217" y="805"/>
                      <a:pt x="217" y="805"/>
                      <a:pt x="217" y="805"/>
                    </a:cubicBezTo>
                    <a:cubicBezTo>
                      <a:pt x="248" y="848"/>
                      <a:pt x="248" y="848"/>
                      <a:pt x="248" y="848"/>
                    </a:cubicBezTo>
                    <a:cubicBezTo>
                      <a:pt x="311" y="934"/>
                      <a:pt x="311" y="934"/>
                      <a:pt x="311" y="934"/>
                    </a:cubicBezTo>
                    <a:cubicBezTo>
                      <a:pt x="332" y="962"/>
                      <a:pt x="353" y="991"/>
                      <a:pt x="374" y="1019"/>
                    </a:cubicBezTo>
                    <a:cubicBezTo>
                      <a:pt x="395" y="1047"/>
                      <a:pt x="416" y="1076"/>
                      <a:pt x="437" y="1104"/>
                    </a:cubicBezTo>
                    <a:cubicBezTo>
                      <a:pt x="501" y="1189"/>
                      <a:pt x="501" y="1189"/>
                      <a:pt x="501" y="1189"/>
                    </a:cubicBezTo>
                    <a:cubicBezTo>
                      <a:pt x="565" y="1273"/>
                      <a:pt x="565" y="1273"/>
                      <a:pt x="565" y="1273"/>
                    </a:cubicBezTo>
                    <a:cubicBezTo>
                      <a:pt x="598" y="1316"/>
                      <a:pt x="598" y="1316"/>
                      <a:pt x="598" y="1316"/>
                    </a:cubicBezTo>
                    <a:cubicBezTo>
                      <a:pt x="630" y="1358"/>
                      <a:pt x="630" y="1358"/>
                      <a:pt x="630" y="1358"/>
                    </a:cubicBezTo>
                    <a:cubicBezTo>
                      <a:pt x="600" y="1314"/>
                      <a:pt x="600" y="1314"/>
                      <a:pt x="600" y="1314"/>
                    </a:cubicBezTo>
                    <a:lnTo>
                      <a:pt x="570" y="127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36" name="iŝliďè">
                <a:extLst>
                  <a:ext uri="{FF2B5EF4-FFF2-40B4-BE49-F238E27FC236}">
                    <a16:creationId xmlns:a16="http://schemas.microsoft.com/office/drawing/2014/main" id="{194BEB30-81B5-4BAB-A790-B82E83FB423A}"/>
                  </a:ext>
                </a:extLst>
              </p:cNvPr>
              <p:cNvSpPr/>
              <p:nvPr/>
            </p:nvSpPr>
            <p:spPr bwMode="auto">
              <a:xfrm>
                <a:off x="6067203" y="2371428"/>
                <a:ext cx="1811285" cy="3773021"/>
              </a:xfrm>
              <a:custGeom>
                <a:avLst/>
                <a:gdLst>
                  <a:gd name="T0" fmla="*/ 649 w 651"/>
                  <a:gd name="T1" fmla="*/ 377 h 1356"/>
                  <a:gd name="T2" fmla="*/ 634 w 651"/>
                  <a:gd name="T3" fmla="*/ 330 h 1356"/>
                  <a:gd name="T4" fmla="*/ 618 w 651"/>
                  <a:gd name="T5" fmla="*/ 283 h 1356"/>
                  <a:gd name="T6" fmla="*/ 586 w 651"/>
                  <a:gd name="T7" fmla="*/ 188 h 1356"/>
                  <a:gd name="T8" fmla="*/ 554 w 651"/>
                  <a:gd name="T9" fmla="*/ 94 h 1356"/>
                  <a:gd name="T10" fmla="*/ 537 w 651"/>
                  <a:gd name="T11" fmla="*/ 47 h 1356"/>
                  <a:gd name="T12" fmla="*/ 521 w 651"/>
                  <a:gd name="T13" fmla="*/ 0 h 1356"/>
                  <a:gd name="T14" fmla="*/ 534 w 651"/>
                  <a:gd name="T15" fmla="*/ 48 h 1356"/>
                  <a:gd name="T16" fmla="*/ 548 w 651"/>
                  <a:gd name="T17" fmla="*/ 96 h 1356"/>
                  <a:gd name="T18" fmla="*/ 576 w 651"/>
                  <a:gd name="T19" fmla="*/ 191 h 1356"/>
                  <a:gd name="T20" fmla="*/ 605 w 651"/>
                  <a:gd name="T21" fmla="*/ 287 h 1356"/>
                  <a:gd name="T22" fmla="*/ 619 w 651"/>
                  <a:gd name="T23" fmla="*/ 334 h 1356"/>
                  <a:gd name="T24" fmla="*/ 632 w 651"/>
                  <a:gd name="T25" fmla="*/ 376 h 1356"/>
                  <a:gd name="T26" fmla="*/ 568 w 651"/>
                  <a:gd name="T27" fmla="*/ 415 h 1356"/>
                  <a:gd name="T28" fmla="*/ 499 w 651"/>
                  <a:gd name="T29" fmla="*/ 458 h 1356"/>
                  <a:gd name="T30" fmla="*/ 431 w 651"/>
                  <a:gd name="T31" fmla="*/ 501 h 1356"/>
                  <a:gd name="T32" fmla="*/ 362 w 651"/>
                  <a:gd name="T33" fmla="*/ 545 h 1356"/>
                  <a:gd name="T34" fmla="*/ 350 w 651"/>
                  <a:gd name="T35" fmla="*/ 552 h 1356"/>
                  <a:gd name="T36" fmla="*/ 361 w 651"/>
                  <a:gd name="T37" fmla="*/ 562 h 1356"/>
                  <a:gd name="T38" fmla="*/ 426 w 651"/>
                  <a:gd name="T39" fmla="*/ 620 h 1356"/>
                  <a:gd name="T40" fmla="*/ 484 w 651"/>
                  <a:gd name="T41" fmla="*/ 672 h 1356"/>
                  <a:gd name="T42" fmla="*/ 428 w 651"/>
                  <a:gd name="T43" fmla="*/ 749 h 1356"/>
                  <a:gd name="T44" fmla="*/ 397 w 651"/>
                  <a:gd name="T45" fmla="*/ 792 h 1356"/>
                  <a:gd name="T46" fmla="*/ 366 w 651"/>
                  <a:gd name="T47" fmla="*/ 835 h 1356"/>
                  <a:gd name="T48" fmla="*/ 304 w 651"/>
                  <a:gd name="T49" fmla="*/ 922 h 1356"/>
                  <a:gd name="T50" fmla="*/ 243 w 651"/>
                  <a:gd name="T51" fmla="*/ 1008 h 1356"/>
                  <a:gd name="T52" fmla="*/ 181 w 651"/>
                  <a:gd name="T53" fmla="*/ 1095 h 1356"/>
                  <a:gd name="T54" fmla="*/ 120 w 651"/>
                  <a:gd name="T55" fmla="*/ 1181 h 1356"/>
                  <a:gd name="T56" fmla="*/ 60 w 651"/>
                  <a:gd name="T57" fmla="*/ 1268 h 1356"/>
                  <a:gd name="T58" fmla="*/ 30 w 651"/>
                  <a:gd name="T59" fmla="*/ 1312 h 1356"/>
                  <a:gd name="T60" fmla="*/ 0 w 651"/>
                  <a:gd name="T61" fmla="*/ 1356 h 1356"/>
                  <a:gd name="T62" fmla="*/ 32 w 651"/>
                  <a:gd name="T63" fmla="*/ 1314 h 1356"/>
                  <a:gd name="T64" fmla="*/ 65 w 651"/>
                  <a:gd name="T65" fmla="*/ 1272 h 1356"/>
                  <a:gd name="T66" fmla="*/ 129 w 651"/>
                  <a:gd name="T67" fmla="*/ 1188 h 1356"/>
                  <a:gd name="T68" fmla="*/ 193 w 651"/>
                  <a:gd name="T69" fmla="*/ 1103 h 1356"/>
                  <a:gd name="T70" fmla="*/ 257 w 651"/>
                  <a:gd name="T71" fmla="*/ 1018 h 1356"/>
                  <a:gd name="T72" fmla="*/ 320 w 651"/>
                  <a:gd name="T73" fmla="*/ 933 h 1356"/>
                  <a:gd name="T74" fmla="*/ 383 w 651"/>
                  <a:gd name="T75" fmla="*/ 848 h 1356"/>
                  <a:gd name="T76" fmla="*/ 414 w 651"/>
                  <a:gd name="T77" fmla="*/ 805 h 1356"/>
                  <a:gd name="T78" fmla="*/ 446 w 651"/>
                  <a:gd name="T79" fmla="*/ 762 h 1356"/>
                  <a:gd name="T80" fmla="*/ 508 w 651"/>
                  <a:gd name="T81" fmla="*/ 677 h 1356"/>
                  <a:gd name="T82" fmla="*/ 514 w 651"/>
                  <a:gd name="T83" fmla="*/ 669 h 1356"/>
                  <a:gd name="T84" fmla="*/ 507 w 651"/>
                  <a:gd name="T85" fmla="*/ 662 h 1356"/>
                  <a:gd name="T86" fmla="*/ 441 w 651"/>
                  <a:gd name="T87" fmla="*/ 604 h 1356"/>
                  <a:gd name="T88" fmla="*/ 386 w 651"/>
                  <a:gd name="T89" fmla="*/ 555 h 1356"/>
                  <a:gd name="T90" fmla="*/ 442 w 651"/>
                  <a:gd name="T91" fmla="*/ 519 h 1356"/>
                  <a:gd name="T92" fmla="*/ 510 w 651"/>
                  <a:gd name="T93" fmla="*/ 475 h 1356"/>
                  <a:gd name="T94" fmla="*/ 578 w 651"/>
                  <a:gd name="T95" fmla="*/ 431 h 1356"/>
                  <a:gd name="T96" fmla="*/ 646 w 651"/>
                  <a:gd name="T97" fmla="*/ 386 h 1356"/>
                  <a:gd name="T98" fmla="*/ 651 w 651"/>
                  <a:gd name="T99" fmla="*/ 383 h 1356"/>
                  <a:gd name="T100" fmla="*/ 649 w 651"/>
                  <a:gd name="T101" fmla="*/ 377 h 1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1" h="1356">
                    <a:moveTo>
                      <a:pt x="649" y="377"/>
                    </a:moveTo>
                    <a:cubicBezTo>
                      <a:pt x="634" y="330"/>
                      <a:pt x="634" y="330"/>
                      <a:pt x="634" y="330"/>
                    </a:cubicBezTo>
                    <a:cubicBezTo>
                      <a:pt x="618" y="283"/>
                      <a:pt x="618" y="283"/>
                      <a:pt x="618" y="283"/>
                    </a:cubicBezTo>
                    <a:cubicBezTo>
                      <a:pt x="607" y="251"/>
                      <a:pt x="597" y="220"/>
                      <a:pt x="586" y="188"/>
                    </a:cubicBezTo>
                    <a:cubicBezTo>
                      <a:pt x="575" y="157"/>
                      <a:pt x="565" y="126"/>
                      <a:pt x="554" y="94"/>
                    </a:cubicBezTo>
                    <a:cubicBezTo>
                      <a:pt x="537" y="47"/>
                      <a:pt x="537" y="47"/>
                      <a:pt x="537" y="47"/>
                    </a:cubicBezTo>
                    <a:cubicBezTo>
                      <a:pt x="521" y="0"/>
                      <a:pt x="521" y="0"/>
                      <a:pt x="521" y="0"/>
                    </a:cubicBezTo>
                    <a:cubicBezTo>
                      <a:pt x="534" y="48"/>
                      <a:pt x="534" y="48"/>
                      <a:pt x="534" y="48"/>
                    </a:cubicBezTo>
                    <a:cubicBezTo>
                      <a:pt x="548" y="96"/>
                      <a:pt x="548" y="96"/>
                      <a:pt x="548" y="96"/>
                    </a:cubicBezTo>
                    <a:cubicBezTo>
                      <a:pt x="557" y="128"/>
                      <a:pt x="567" y="160"/>
                      <a:pt x="576" y="191"/>
                    </a:cubicBezTo>
                    <a:cubicBezTo>
                      <a:pt x="586" y="223"/>
                      <a:pt x="595" y="255"/>
                      <a:pt x="605" y="287"/>
                    </a:cubicBezTo>
                    <a:cubicBezTo>
                      <a:pt x="619" y="334"/>
                      <a:pt x="619" y="334"/>
                      <a:pt x="619" y="334"/>
                    </a:cubicBezTo>
                    <a:cubicBezTo>
                      <a:pt x="632" y="376"/>
                      <a:pt x="632" y="376"/>
                      <a:pt x="632" y="376"/>
                    </a:cubicBezTo>
                    <a:cubicBezTo>
                      <a:pt x="568" y="415"/>
                      <a:pt x="568" y="415"/>
                      <a:pt x="568" y="415"/>
                    </a:cubicBezTo>
                    <a:cubicBezTo>
                      <a:pt x="499" y="458"/>
                      <a:pt x="499" y="458"/>
                      <a:pt x="499" y="458"/>
                    </a:cubicBezTo>
                    <a:cubicBezTo>
                      <a:pt x="431" y="501"/>
                      <a:pt x="431" y="501"/>
                      <a:pt x="431" y="501"/>
                    </a:cubicBezTo>
                    <a:cubicBezTo>
                      <a:pt x="408" y="516"/>
                      <a:pt x="385" y="530"/>
                      <a:pt x="362" y="545"/>
                    </a:cubicBezTo>
                    <a:cubicBezTo>
                      <a:pt x="350" y="552"/>
                      <a:pt x="350" y="552"/>
                      <a:pt x="350" y="552"/>
                    </a:cubicBezTo>
                    <a:cubicBezTo>
                      <a:pt x="361" y="562"/>
                      <a:pt x="361" y="562"/>
                      <a:pt x="361" y="562"/>
                    </a:cubicBezTo>
                    <a:cubicBezTo>
                      <a:pt x="426" y="620"/>
                      <a:pt x="426" y="620"/>
                      <a:pt x="426" y="620"/>
                    </a:cubicBezTo>
                    <a:cubicBezTo>
                      <a:pt x="446" y="637"/>
                      <a:pt x="465" y="655"/>
                      <a:pt x="484" y="672"/>
                    </a:cubicBezTo>
                    <a:cubicBezTo>
                      <a:pt x="428" y="749"/>
                      <a:pt x="428" y="749"/>
                      <a:pt x="428" y="749"/>
                    </a:cubicBezTo>
                    <a:cubicBezTo>
                      <a:pt x="397" y="792"/>
                      <a:pt x="397" y="792"/>
                      <a:pt x="397" y="792"/>
                    </a:cubicBezTo>
                    <a:cubicBezTo>
                      <a:pt x="366" y="835"/>
                      <a:pt x="366" y="835"/>
                      <a:pt x="366" y="835"/>
                    </a:cubicBezTo>
                    <a:cubicBezTo>
                      <a:pt x="304" y="922"/>
                      <a:pt x="304" y="922"/>
                      <a:pt x="304" y="922"/>
                    </a:cubicBezTo>
                    <a:cubicBezTo>
                      <a:pt x="283" y="950"/>
                      <a:pt x="263" y="979"/>
                      <a:pt x="243" y="1008"/>
                    </a:cubicBezTo>
                    <a:cubicBezTo>
                      <a:pt x="222" y="1037"/>
                      <a:pt x="202" y="1066"/>
                      <a:pt x="181" y="1095"/>
                    </a:cubicBezTo>
                    <a:cubicBezTo>
                      <a:pt x="120" y="1181"/>
                      <a:pt x="120" y="1181"/>
                      <a:pt x="120" y="1181"/>
                    </a:cubicBezTo>
                    <a:cubicBezTo>
                      <a:pt x="60" y="1268"/>
                      <a:pt x="60" y="1268"/>
                      <a:pt x="60" y="1268"/>
                    </a:cubicBezTo>
                    <a:cubicBezTo>
                      <a:pt x="30" y="1312"/>
                      <a:pt x="30" y="1312"/>
                      <a:pt x="30" y="1312"/>
                    </a:cubicBezTo>
                    <a:cubicBezTo>
                      <a:pt x="0" y="1356"/>
                      <a:pt x="0" y="1356"/>
                      <a:pt x="0" y="1356"/>
                    </a:cubicBezTo>
                    <a:cubicBezTo>
                      <a:pt x="32" y="1314"/>
                      <a:pt x="32" y="1314"/>
                      <a:pt x="32" y="1314"/>
                    </a:cubicBezTo>
                    <a:cubicBezTo>
                      <a:pt x="65" y="1272"/>
                      <a:pt x="65" y="1272"/>
                      <a:pt x="65" y="1272"/>
                    </a:cubicBezTo>
                    <a:cubicBezTo>
                      <a:pt x="129" y="1188"/>
                      <a:pt x="129" y="1188"/>
                      <a:pt x="129" y="1188"/>
                    </a:cubicBezTo>
                    <a:cubicBezTo>
                      <a:pt x="193" y="1103"/>
                      <a:pt x="193" y="1103"/>
                      <a:pt x="193" y="1103"/>
                    </a:cubicBezTo>
                    <a:cubicBezTo>
                      <a:pt x="214" y="1075"/>
                      <a:pt x="235" y="1046"/>
                      <a:pt x="257" y="1018"/>
                    </a:cubicBezTo>
                    <a:cubicBezTo>
                      <a:pt x="278" y="990"/>
                      <a:pt x="299" y="962"/>
                      <a:pt x="320" y="933"/>
                    </a:cubicBezTo>
                    <a:cubicBezTo>
                      <a:pt x="383" y="848"/>
                      <a:pt x="383" y="848"/>
                      <a:pt x="383" y="848"/>
                    </a:cubicBezTo>
                    <a:cubicBezTo>
                      <a:pt x="414" y="805"/>
                      <a:pt x="414" y="805"/>
                      <a:pt x="414" y="805"/>
                    </a:cubicBezTo>
                    <a:cubicBezTo>
                      <a:pt x="446" y="762"/>
                      <a:pt x="446" y="762"/>
                      <a:pt x="446" y="762"/>
                    </a:cubicBezTo>
                    <a:cubicBezTo>
                      <a:pt x="508" y="677"/>
                      <a:pt x="508" y="677"/>
                      <a:pt x="508" y="677"/>
                    </a:cubicBezTo>
                    <a:cubicBezTo>
                      <a:pt x="514" y="669"/>
                      <a:pt x="514" y="669"/>
                      <a:pt x="514" y="669"/>
                    </a:cubicBezTo>
                    <a:cubicBezTo>
                      <a:pt x="507" y="662"/>
                      <a:pt x="507" y="662"/>
                      <a:pt x="507" y="662"/>
                    </a:cubicBezTo>
                    <a:cubicBezTo>
                      <a:pt x="485" y="642"/>
                      <a:pt x="463" y="623"/>
                      <a:pt x="441" y="604"/>
                    </a:cubicBezTo>
                    <a:cubicBezTo>
                      <a:pt x="386" y="555"/>
                      <a:pt x="386" y="555"/>
                      <a:pt x="386" y="555"/>
                    </a:cubicBezTo>
                    <a:cubicBezTo>
                      <a:pt x="405" y="543"/>
                      <a:pt x="423" y="531"/>
                      <a:pt x="442" y="519"/>
                    </a:cubicBezTo>
                    <a:cubicBezTo>
                      <a:pt x="510" y="475"/>
                      <a:pt x="510" y="475"/>
                      <a:pt x="510" y="475"/>
                    </a:cubicBezTo>
                    <a:cubicBezTo>
                      <a:pt x="578" y="431"/>
                      <a:pt x="578" y="431"/>
                      <a:pt x="578" y="431"/>
                    </a:cubicBezTo>
                    <a:cubicBezTo>
                      <a:pt x="646" y="386"/>
                      <a:pt x="646" y="386"/>
                      <a:pt x="646" y="386"/>
                    </a:cubicBezTo>
                    <a:cubicBezTo>
                      <a:pt x="651" y="383"/>
                      <a:pt x="651" y="383"/>
                      <a:pt x="651" y="383"/>
                    </a:cubicBezTo>
                    <a:lnTo>
                      <a:pt x="649" y="37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37" name="íṥlîḓé">
                <a:extLst>
                  <a:ext uri="{FF2B5EF4-FFF2-40B4-BE49-F238E27FC236}">
                    <a16:creationId xmlns:a16="http://schemas.microsoft.com/office/drawing/2014/main" id="{19AF667D-0114-4463-8F8E-FAC608844CCD}"/>
                  </a:ext>
                </a:extLst>
              </p:cNvPr>
              <p:cNvSpPr/>
              <p:nvPr/>
            </p:nvSpPr>
            <p:spPr bwMode="auto">
              <a:xfrm>
                <a:off x="5212154" y="1900854"/>
                <a:ext cx="1728261" cy="708655"/>
              </a:xfrm>
              <a:custGeom>
                <a:avLst/>
                <a:gdLst>
                  <a:gd name="T0" fmla="*/ 0 w 648"/>
                  <a:gd name="T1" fmla="*/ 0 h 266"/>
                  <a:gd name="T2" fmla="*/ 648 w 648"/>
                  <a:gd name="T3" fmla="*/ 0 h 266"/>
                  <a:gd name="T4" fmla="*/ 321 w 648"/>
                  <a:gd name="T5" fmla="*/ 266 h 266"/>
                  <a:gd name="T6" fmla="*/ 0 w 648"/>
                  <a:gd name="T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8" h="266">
                    <a:moveTo>
                      <a:pt x="0" y="0"/>
                    </a:moveTo>
                    <a:cubicBezTo>
                      <a:pt x="4" y="2"/>
                      <a:pt x="648" y="0"/>
                      <a:pt x="648" y="0"/>
                    </a:cubicBezTo>
                    <a:cubicBezTo>
                      <a:pt x="608" y="88"/>
                      <a:pt x="560" y="163"/>
                      <a:pt x="321" y="266"/>
                    </a:cubicBezTo>
                    <a:cubicBezTo>
                      <a:pt x="321" y="266"/>
                      <a:pt x="160" y="224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38" name="ïš1ide">
                <a:extLst>
                  <a:ext uri="{FF2B5EF4-FFF2-40B4-BE49-F238E27FC236}">
                    <a16:creationId xmlns:a16="http://schemas.microsoft.com/office/drawing/2014/main" id="{3B5A24F1-6522-492C-B8F4-34B5F823CD2A}"/>
                  </a:ext>
                </a:extLst>
              </p:cNvPr>
              <p:cNvSpPr/>
              <p:nvPr/>
            </p:nvSpPr>
            <p:spPr bwMode="auto">
              <a:xfrm>
                <a:off x="4820085" y="1900854"/>
                <a:ext cx="1248314" cy="2938269"/>
              </a:xfrm>
              <a:custGeom>
                <a:avLst/>
                <a:gdLst>
                  <a:gd name="T0" fmla="*/ 0 w 468"/>
                  <a:gd name="T1" fmla="*/ 161 h 1102"/>
                  <a:gd name="T2" fmla="*/ 147 w 468"/>
                  <a:gd name="T3" fmla="*/ 0 h 1102"/>
                  <a:gd name="T4" fmla="*/ 468 w 468"/>
                  <a:gd name="T5" fmla="*/ 266 h 1102"/>
                  <a:gd name="T6" fmla="*/ 350 w 468"/>
                  <a:gd name="T7" fmla="*/ 509 h 1102"/>
                  <a:gd name="T8" fmla="*/ 419 w 468"/>
                  <a:gd name="T9" fmla="*/ 650 h 1102"/>
                  <a:gd name="T10" fmla="*/ 313 w 468"/>
                  <a:gd name="T11" fmla="*/ 1102 h 1102"/>
                  <a:gd name="T12" fmla="*/ 0 w 468"/>
                  <a:gd name="T13" fmla="*/ 161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8" h="1102">
                    <a:moveTo>
                      <a:pt x="0" y="161"/>
                    </a:move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0"/>
                      <a:pt x="267" y="176"/>
                      <a:pt x="468" y="266"/>
                    </a:cubicBezTo>
                    <a:cubicBezTo>
                      <a:pt x="466" y="270"/>
                      <a:pt x="350" y="509"/>
                      <a:pt x="350" y="509"/>
                    </a:cubicBezTo>
                    <a:cubicBezTo>
                      <a:pt x="419" y="650"/>
                      <a:pt x="419" y="650"/>
                      <a:pt x="419" y="650"/>
                    </a:cubicBezTo>
                    <a:cubicBezTo>
                      <a:pt x="313" y="1102"/>
                      <a:pt x="313" y="1102"/>
                      <a:pt x="313" y="1102"/>
                    </a:cubicBezTo>
                    <a:lnTo>
                      <a:pt x="0" y="1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39" name="iṧlîḋé">
                <a:extLst>
                  <a:ext uri="{FF2B5EF4-FFF2-40B4-BE49-F238E27FC236}">
                    <a16:creationId xmlns:a16="http://schemas.microsoft.com/office/drawing/2014/main" id="{23AED613-AA7C-4D35-B396-6617AA1A659B}"/>
                  </a:ext>
                </a:extLst>
              </p:cNvPr>
              <p:cNvSpPr/>
              <p:nvPr/>
            </p:nvSpPr>
            <p:spPr bwMode="auto">
              <a:xfrm>
                <a:off x="6057132" y="1900854"/>
                <a:ext cx="1273100" cy="2938269"/>
              </a:xfrm>
              <a:custGeom>
                <a:avLst/>
                <a:gdLst>
                  <a:gd name="T0" fmla="*/ 477 w 477"/>
                  <a:gd name="T1" fmla="*/ 161 h 1102"/>
                  <a:gd name="T2" fmla="*/ 331 w 477"/>
                  <a:gd name="T3" fmla="*/ 0 h 1102"/>
                  <a:gd name="T4" fmla="*/ 4 w 477"/>
                  <a:gd name="T5" fmla="*/ 266 h 1102"/>
                  <a:gd name="T6" fmla="*/ 128 w 477"/>
                  <a:gd name="T7" fmla="*/ 509 h 1102"/>
                  <a:gd name="T8" fmla="*/ 58 w 477"/>
                  <a:gd name="T9" fmla="*/ 650 h 1102"/>
                  <a:gd name="T10" fmla="*/ 165 w 477"/>
                  <a:gd name="T11" fmla="*/ 1102 h 1102"/>
                  <a:gd name="T12" fmla="*/ 477 w 477"/>
                  <a:gd name="T13" fmla="*/ 161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7" h="1102">
                    <a:moveTo>
                      <a:pt x="477" y="161"/>
                    </a:moveTo>
                    <a:cubicBezTo>
                      <a:pt x="331" y="0"/>
                      <a:pt x="331" y="0"/>
                      <a:pt x="331" y="0"/>
                    </a:cubicBezTo>
                    <a:cubicBezTo>
                      <a:pt x="331" y="0"/>
                      <a:pt x="190" y="180"/>
                      <a:pt x="4" y="266"/>
                    </a:cubicBezTo>
                    <a:cubicBezTo>
                      <a:pt x="0" y="266"/>
                      <a:pt x="128" y="509"/>
                      <a:pt x="128" y="509"/>
                    </a:cubicBezTo>
                    <a:cubicBezTo>
                      <a:pt x="58" y="650"/>
                      <a:pt x="58" y="650"/>
                      <a:pt x="58" y="650"/>
                    </a:cubicBezTo>
                    <a:cubicBezTo>
                      <a:pt x="165" y="1102"/>
                      <a:pt x="165" y="1102"/>
                      <a:pt x="165" y="1102"/>
                    </a:cubicBezTo>
                    <a:lnTo>
                      <a:pt x="477" y="1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40" name="îṥḻïde">
                <a:extLst>
                  <a:ext uri="{FF2B5EF4-FFF2-40B4-BE49-F238E27FC236}">
                    <a16:creationId xmlns:a16="http://schemas.microsoft.com/office/drawing/2014/main" id="{0919D427-1FA7-4755-BFC6-0B9FFAAC1A27}"/>
                  </a:ext>
                </a:extLst>
              </p:cNvPr>
              <p:cNvSpPr/>
              <p:nvPr/>
            </p:nvSpPr>
            <p:spPr bwMode="auto">
              <a:xfrm>
                <a:off x="4820085" y="2330103"/>
                <a:ext cx="1248314" cy="1149170"/>
              </a:xfrm>
              <a:custGeom>
                <a:avLst/>
                <a:gdLst>
                  <a:gd name="T0" fmla="*/ 445 w 468"/>
                  <a:gd name="T1" fmla="*/ 142 h 431"/>
                  <a:gd name="T2" fmla="*/ 422 w 468"/>
                  <a:gd name="T3" fmla="*/ 179 h 431"/>
                  <a:gd name="T4" fmla="*/ 400 w 468"/>
                  <a:gd name="T5" fmla="*/ 216 h 431"/>
                  <a:gd name="T6" fmla="*/ 379 w 468"/>
                  <a:gd name="T7" fmla="*/ 253 h 431"/>
                  <a:gd name="T8" fmla="*/ 357 w 468"/>
                  <a:gd name="T9" fmla="*/ 291 h 431"/>
                  <a:gd name="T10" fmla="*/ 336 w 468"/>
                  <a:gd name="T11" fmla="*/ 328 h 431"/>
                  <a:gd name="T12" fmla="*/ 315 w 468"/>
                  <a:gd name="T13" fmla="*/ 366 h 431"/>
                  <a:gd name="T14" fmla="*/ 302 w 468"/>
                  <a:gd name="T15" fmla="*/ 389 h 431"/>
                  <a:gd name="T16" fmla="*/ 280 w 468"/>
                  <a:gd name="T17" fmla="*/ 360 h 431"/>
                  <a:gd name="T18" fmla="*/ 248 w 468"/>
                  <a:gd name="T19" fmla="*/ 319 h 431"/>
                  <a:gd name="T20" fmla="*/ 214 w 468"/>
                  <a:gd name="T21" fmla="*/ 278 h 431"/>
                  <a:gd name="T22" fmla="*/ 198 w 468"/>
                  <a:gd name="T23" fmla="*/ 257 h 431"/>
                  <a:gd name="T24" fmla="*/ 181 w 468"/>
                  <a:gd name="T25" fmla="*/ 236 h 431"/>
                  <a:gd name="T26" fmla="*/ 147 w 468"/>
                  <a:gd name="T27" fmla="*/ 196 h 431"/>
                  <a:gd name="T28" fmla="*/ 130 w 468"/>
                  <a:gd name="T29" fmla="*/ 175 h 431"/>
                  <a:gd name="T30" fmla="*/ 113 w 468"/>
                  <a:gd name="T31" fmla="*/ 155 h 431"/>
                  <a:gd name="T32" fmla="*/ 96 w 468"/>
                  <a:gd name="T33" fmla="*/ 135 h 431"/>
                  <a:gd name="T34" fmla="*/ 79 w 468"/>
                  <a:gd name="T35" fmla="*/ 115 h 431"/>
                  <a:gd name="T36" fmla="*/ 0 w 468"/>
                  <a:gd name="T37" fmla="*/ 0 h 431"/>
                  <a:gd name="T38" fmla="*/ 73 w 468"/>
                  <a:gd name="T39" fmla="*/ 119 h 431"/>
                  <a:gd name="T40" fmla="*/ 89 w 468"/>
                  <a:gd name="T41" fmla="*/ 141 h 431"/>
                  <a:gd name="T42" fmla="*/ 104 w 468"/>
                  <a:gd name="T43" fmla="*/ 162 h 431"/>
                  <a:gd name="T44" fmla="*/ 119 w 468"/>
                  <a:gd name="T45" fmla="*/ 184 h 431"/>
                  <a:gd name="T46" fmla="*/ 135 w 468"/>
                  <a:gd name="T47" fmla="*/ 205 h 431"/>
                  <a:gd name="T48" fmla="*/ 166 w 468"/>
                  <a:gd name="T49" fmla="*/ 248 h 431"/>
                  <a:gd name="T50" fmla="*/ 182 w 468"/>
                  <a:gd name="T51" fmla="*/ 269 h 431"/>
                  <a:gd name="T52" fmla="*/ 198 w 468"/>
                  <a:gd name="T53" fmla="*/ 290 h 431"/>
                  <a:gd name="T54" fmla="*/ 230 w 468"/>
                  <a:gd name="T55" fmla="*/ 332 h 431"/>
                  <a:gd name="T56" fmla="*/ 263 w 468"/>
                  <a:gd name="T57" fmla="*/ 374 h 431"/>
                  <a:gd name="T58" fmla="*/ 295 w 468"/>
                  <a:gd name="T59" fmla="*/ 416 h 431"/>
                  <a:gd name="T60" fmla="*/ 307 w 468"/>
                  <a:gd name="T61" fmla="*/ 431 h 431"/>
                  <a:gd name="T62" fmla="*/ 316 w 468"/>
                  <a:gd name="T63" fmla="*/ 415 h 431"/>
                  <a:gd name="T64" fmla="*/ 336 w 468"/>
                  <a:gd name="T65" fmla="*/ 377 h 431"/>
                  <a:gd name="T66" fmla="*/ 354 w 468"/>
                  <a:gd name="T67" fmla="*/ 340 h 431"/>
                  <a:gd name="T68" fmla="*/ 374 w 468"/>
                  <a:gd name="T69" fmla="*/ 300 h 431"/>
                  <a:gd name="T70" fmla="*/ 393 w 468"/>
                  <a:gd name="T71" fmla="*/ 261 h 431"/>
                  <a:gd name="T72" fmla="*/ 412 w 468"/>
                  <a:gd name="T73" fmla="*/ 223 h 431"/>
                  <a:gd name="T74" fmla="*/ 431 w 468"/>
                  <a:gd name="T75" fmla="*/ 184 h 431"/>
                  <a:gd name="T76" fmla="*/ 450 w 468"/>
                  <a:gd name="T77" fmla="*/ 145 h 431"/>
                  <a:gd name="T78" fmla="*/ 468 w 468"/>
                  <a:gd name="T79" fmla="*/ 105 h 431"/>
                  <a:gd name="T80" fmla="*/ 445 w 468"/>
                  <a:gd name="T81" fmla="*/ 142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8" h="431">
                    <a:moveTo>
                      <a:pt x="445" y="142"/>
                    </a:moveTo>
                    <a:cubicBezTo>
                      <a:pt x="437" y="154"/>
                      <a:pt x="430" y="167"/>
                      <a:pt x="422" y="179"/>
                    </a:cubicBezTo>
                    <a:cubicBezTo>
                      <a:pt x="415" y="191"/>
                      <a:pt x="408" y="204"/>
                      <a:pt x="400" y="216"/>
                    </a:cubicBezTo>
                    <a:cubicBezTo>
                      <a:pt x="393" y="228"/>
                      <a:pt x="386" y="241"/>
                      <a:pt x="379" y="253"/>
                    </a:cubicBezTo>
                    <a:cubicBezTo>
                      <a:pt x="357" y="291"/>
                      <a:pt x="357" y="291"/>
                      <a:pt x="357" y="291"/>
                    </a:cubicBezTo>
                    <a:cubicBezTo>
                      <a:pt x="336" y="328"/>
                      <a:pt x="336" y="328"/>
                      <a:pt x="336" y="328"/>
                    </a:cubicBezTo>
                    <a:cubicBezTo>
                      <a:pt x="315" y="366"/>
                      <a:pt x="315" y="366"/>
                      <a:pt x="315" y="366"/>
                    </a:cubicBezTo>
                    <a:cubicBezTo>
                      <a:pt x="302" y="389"/>
                      <a:pt x="302" y="389"/>
                      <a:pt x="302" y="389"/>
                    </a:cubicBezTo>
                    <a:cubicBezTo>
                      <a:pt x="280" y="360"/>
                      <a:pt x="280" y="360"/>
                      <a:pt x="280" y="360"/>
                    </a:cubicBezTo>
                    <a:cubicBezTo>
                      <a:pt x="269" y="347"/>
                      <a:pt x="259" y="333"/>
                      <a:pt x="248" y="319"/>
                    </a:cubicBezTo>
                    <a:cubicBezTo>
                      <a:pt x="237" y="305"/>
                      <a:pt x="226" y="291"/>
                      <a:pt x="214" y="278"/>
                    </a:cubicBezTo>
                    <a:cubicBezTo>
                      <a:pt x="198" y="257"/>
                      <a:pt x="198" y="257"/>
                      <a:pt x="198" y="257"/>
                    </a:cubicBezTo>
                    <a:cubicBezTo>
                      <a:pt x="181" y="236"/>
                      <a:pt x="181" y="236"/>
                      <a:pt x="181" y="236"/>
                    </a:cubicBezTo>
                    <a:cubicBezTo>
                      <a:pt x="147" y="196"/>
                      <a:pt x="147" y="196"/>
                      <a:pt x="147" y="196"/>
                    </a:cubicBezTo>
                    <a:cubicBezTo>
                      <a:pt x="142" y="189"/>
                      <a:pt x="136" y="182"/>
                      <a:pt x="130" y="175"/>
                    </a:cubicBezTo>
                    <a:cubicBezTo>
                      <a:pt x="113" y="155"/>
                      <a:pt x="113" y="155"/>
                      <a:pt x="113" y="155"/>
                    </a:cubicBezTo>
                    <a:cubicBezTo>
                      <a:pt x="108" y="148"/>
                      <a:pt x="102" y="142"/>
                      <a:pt x="96" y="135"/>
                    </a:cubicBezTo>
                    <a:cubicBezTo>
                      <a:pt x="79" y="115"/>
                      <a:pt x="79" y="115"/>
                      <a:pt x="79" y="115"/>
                    </a:cubicBezTo>
                    <a:cubicBezTo>
                      <a:pt x="67" y="102"/>
                      <a:pt x="12" y="13"/>
                      <a:pt x="0" y="0"/>
                    </a:cubicBezTo>
                    <a:cubicBezTo>
                      <a:pt x="10" y="15"/>
                      <a:pt x="63" y="105"/>
                      <a:pt x="73" y="119"/>
                    </a:cubicBezTo>
                    <a:cubicBezTo>
                      <a:pt x="89" y="141"/>
                      <a:pt x="89" y="141"/>
                      <a:pt x="89" y="141"/>
                    </a:cubicBezTo>
                    <a:cubicBezTo>
                      <a:pt x="94" y="148"/>
                      <a:pt x="99" y="155"/>
                      <a:pt x="104" y="162"/>
                    </a:cubicBezTo>
                    <a:cubicBezTo>
                      <a:pt x="119" y="184"/>
                      <a:pt x="119" y="184"/>
                      <a:pt x="119" y="184"/>
                    </a:cubicBezTo>
                    <a:cubicBezTo>
                      <a:pt x="125" y="191"/>
                      <a:pt x="130" y="198"/>
                      <a:pt x="135" y="205"/>
                    </a:cubicBezTo>
                    <a:cubicBezTo>
                      <a:pt x="166" y="248"/>
                      <a:pt x="166" y="248"/>
                      <a:pt x="166" y="248"/>
                    </a:cubicBezTo>
                    <a:cubicBezTo>
                      <a:pt x="182" y="269"/>
                      <a:pt x="182" y="269"/>
                      <a:pt x="182" y="269"/>
                    </a:cubicBezTo>
                    <a:cubicBezTo>
                      <a:pt x="198" y="290"/>
                      <a:pt x="198" y="290"/>
                      <a:pt x="198" y="290"/>
                    </a:cubicBezTo>
                    <a:cubicBezTo>
                      <a:pt x="209" y="304"/>
                      <a:pt x="219" y="318"/>
                      <a:pt x="230" y="332"/>
                    </a:cubicBezTo>
                    <a:cubicBezTo>
                      <a:pt x="241" y="346"/>
                      <a:pt x="252" y="360"/>
                      <a:pt x="263" y="374"/>
                    </a:cubicBezTo>
                    <a:cubicBezTo>
                      <a:pt x="295" y="416"/>
                      <a:pt x="295" y="416"/>
                      <a:pt x="295" y="416"/>
                    </a:cubicBezTo>
                    <a:cubicBezTo>
                      <a:pt x="307" y="431"/>
                      <a:pt x="307" y="431"/>
                      <a:pt x="307" y="431"/>
                    </a:cubicBezTo>
                    <a:cubicBezTo>
                      <a:pt x="316" y="415"/>
                      <a:pt x="316" y="415"/>
                      <a:pt x="316" y="415"/>
                    </a:cubicBezTo>
                    <a:cubicBezTo>
                      <a:pt x="336" y="377"/>
                      <a:pt x="336" y="377"/>
                      <a:pt x="336" y="377"/>
                    </a:cubicBezTo>
                    <a:cubicBezTo>
                      <a:pt x="354" y="340"/>
                      <a:pt x="354" y="340"/>
                      <a:pt x="354" y="340"/>
                    </a:cubicBezTo>
                    <a:cubicBezTo>
                      <a:pt x="374" y="300"/>
                      <a:pt x="374" y="300"/>
                      <a:pt x="374" y="300"/>
                    </a:cubicBezTo>
                    <a:cubicBezTo>
                      <a:pt x="393" y="261"/>
                      <a:pt x="393" y="261"/>
                      <a:pt x="393" y="261"/>
                    </a:cubicBezTo>
                    <a:cubicBezTo>
                      <a:pt x="400" y="248"/>
                      <a:pt x="406" y="235"/>
                      <a:pt x="412" y="223"/>
                    </a:cubicBezTo>
                    <a:cubicBezTo>
                      <a:pt x="419" y="210"/>
                      <a:pt x="425" y="197"/>
                      <a:pt x="431" y="184"/>
                    </a:cubicBezTo>
                    <a:cubicBezTo>
                      <a:pt x="437" y="171"/>
                      <a:pt x="444" y="158"/>
                      <a:pt x="450" y="145"/>
                    </a:cubicBezTo>
                    <a:cubicBezTo>
                      <a:pt x="456" y="132"/>
                      <a:pt x="462" y="119"/>
                      <a:pt x="468" y="105"/>
                    </a:cubicBezTo>
                    <a:cubicBezTo>
                      <a:pt x="460" y="118"/>
                      <a:pt x="452" y="130"/>
                      <a:pt x="445" y="14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41" name="ïṡḷíďé">
                <a:extLst>
                  <a:ext uri="{FF2B5EF4-FFF2-40B4-BE49-F238E27FC236}">
                    <a16:creationId xmlns:a16="http://schemas.microsoft.com/office/drawing/2014/main" id="{CB33FACF-5A44-428A-8A33-0D651254D353}"/>
                  </a:ext>
                </a:extLst>
              </p:cNvPr>
              <p:cNvSpPr/>
              <p:nvPr/>
            </p:nvSpPr>
            <p:spPr bwMode="auto">
              <a:xfrm>
                <a:off x="6068398" y="2330103"/>
                <a:ext cx="1264086" cy="1149170"/>
              </a:xfrm>
              <a:custGeom>
                <a:avLst/>
                <a:gdLst>
                  <a:gd name="T0" fmla="*/ 389 w 474"/>
                  <a:gd name="T1" fmla="*/ 117 h 431"/>
                  <a:gd name="T2" fmla="*/ 372 w 474"/>
                  <a:gd name="T3" fmla="*/ 137 h 431"/>
                  <a:gd name="T4" fmla="*/ 355 w 474"/>
                  <a:gd name="T5" fmla="*/ 157 h 431"/>
                  <a:gd name="T6" fmla="*/ 338 w 474"/>
                  <a:gd name="T7" fmla="*/ 177 h 431"/>
                  <a:gd name="T8" fmla="*/ 321 w 474"/>
                  <a:gd name="T9" fmla="*/ 197 h 431"/>
                  <a:gd name="T10" fmla="*/ 287 w 474"/>
                  <a:gd name="T11" fmla="*/ 238 h 431"/>
                  <a:gd name="T12" fmla="*/ 270 w 474"/>
                  <a:gd name="T13" fmla="*/ 259 h 431"/>
                  <a:gd name="T14" fmla="*/ 253 w 474"/>
                  <a:gd name="T15" fmla="*/ 279 h 431"/>
                  <a:gd name="T16" fmla="*/ 220 w 474"/>
                  <a:gd name="T17" fmla="*/ 321 h 431"/>
                  <a:gd name="T18" fmla="*/ 188 w 474"/>
                  <a:gd name="T19" fmla="*/ 362 h 431"/>
                  <a:gd name="T20" fmla="*/ 166 w 474"/>
                  <a:gd name="T21" fmla="*/ 390 h 431"/>
                  <a:gd name="T22" fmla="*/ 153 w 474"/>
                  <a:gd name="T23" fmla="*/ 367 h 431"/>
                  <a:gd name="T24" fmla="*/ 132 w 474"/>
                  <a:gd name="T25" fmla="*/ 330 h 431"/>
                  <a:gd name="T26" fmla="*/ 111 w 474"/>
                  <a:gd name="T27" fmla="*/ 292 h 431"/>
                  <a:gd name="T28" fmla="*/ 89 w 474"/>
                  <a:gd name="T29" fmla="*/ 254 h 431"/>
                  <a:gd name="T30" fmla="*/ 67 w 474"/>
                  <a:gd name="T31" fmla="*/ 217 h 431"/>
                  <a:gd name="T32" fmla="*/ 45 w 474"/>
                  <a:gd name="T33" fmla="*/ 179 h 431"/>
                  <a:gd name="T34" fmla="*/ 23 w 474"/>
                  <a:gd name="T35" fmla="*/ 142 h 431"/>
                  <a:gd name="T36" fmla="*/ 0 w 474"/>
                  <a:gd name="T37" fmla="*/ 105 h 431"/>
                  <a:gd name="T38" fmla="*/ 18 w 474"/>
                  <a:gd name="T39" fmla="*/ 145 h 431"/>
                  <a:gd name="T40" fmla="*/ 36 w 474"/>
                  <a:gd name="T41" fmla="*/ 184 h 431"/>
                  <a:gd name="T42" fmla="*/ 55 w 474"/>
                  <a:gd name="T43" fmla="*/ 223 h 431"/>
                  <a:gd name="T44" fmla="*/ 74 w 474"/>
                  <a:gd name="T45" fmla="*/ 262 h 431"/>
                  <a:gd name="T46" fmla="*/ 94 w 474"/>
                  <a:gd name="T47" fmla="*/ 301 h 431"/>
                  <a:gd name="T48" fmla="*/ 114 w 474"/>
                  <a:gd name="T49" fmla="*/ 339 h 431"/>
                  <a:gd name="T50" fmla="*/ 134 w 474"/>
                  <a:gd name="T51" fmla="*/ 378 h 431"/>
                  <a:gd name="T52" fmla="*/ 154 w 474"/>
                  <a:gd name="T53" fmla="*/ 416 h 431"/>
                  <a:gd name="T54" fmla="*/ 162 w 474"/>
                  <a:gd name="T55" fmla="*/ 431 h 431"/>
                  <a:gd name="T56" fmla="*/ 173 w 474"/>
                  <a:gd name="T57" fmla="*/ 418 h 431"/>
                  <a:gd name="T58" fmla="*/ 205 w 474"/>
                  <a:gd name="T59" fmla="*/ 376 h 431"/>
                  <a:gd name="T60" fmla="*/ 238 w 474"/>
                  <a:gd name="T61" fmla="*/ 334 h 431"/>
                  <a:gd name="T62" fmla="*/ 270 w 474"/>
                  <a:gd name="T63" fmla="*/ 292 h 431"/>
                  <a:gd name="T64" fmla="*/ 286 w 474"/>
                  <a:gd name="T65" fmla="*/ 271 h 431"/>
                  <a:gd name="T66" fmla="*/ 302 w 474"/>
                  <a:gd name="T67" fmla="*/ 250 h 431"/>
                  <a:gd name="T68" fmla="*/ 333 w 474"/>
                  <a:gd name="T69" fmla="*/ 207 h 431"/>
                  <a:gd name="T70" fmla="*/ 349 w 474"/>
                  <a:gd name="T71" fmla="*/ 186 h 431"/>
                  <a:gd name="T72" fmla="*/ 364 w 474"/>
                  <a:gd name="T73" fmla="*/ 164 h 431"/>
                  <a:gd name="T74" fmla="*/ 379 w 474"/>
                  <a:gd name="T75" fmla="*/ 142 h 431"/>
                  <a:gd name="T76" fmla="*/ 395 w 474"/>
                  <a:gd name="T77" fmla="*/ 121 h 431"/>
                  <a:gd name="T78" fmla="*/ 474 w 474"/>
                  <a:gd name="T79" fmla="*/ 0 h 431"/>
                  <a:gd name="T80" fmla="*/ 389 w 474"/>
                  <a:gd name="T81" fmla="*/ 117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74" h="431">
                    <a:moveTo>
                      <a:pt x="389" y="117"/>
                    </a:moveTo>
                    <a:cubicBezTo>
                      <a:pt x="372" y="137"/>
                      <a:pt x="372" y="137"/>
                      <a:pt x="372" y="137"/>
                    </a:cubicBezTo>
                    <a:cubicBezTo>
                      <a:pt x="366" y="143"/>
                      <a:pt x="360" y="150"/>
                      <a:pt x="355" y="157"/>
                    </a:cubicBezTo>
                    <a:cubicBezTo>
                      <a:pt x="338" y="177"/>
                      <a:pt x="338" y="177"/>
                      <a:pt x="338" y="177"/>
                    </a:cubicBezTo>
                    <a:cubicBezTo>
                      <a:pt x="332" y="184"/>
                      <a:pt x="326" y="190"/>
                      <a:pt x="321" y="197"/>
                    </a:cubicBezTo>
                    <a:cubicBezTo>
                      <a:pt x="287" y="238"/>
                      <a:pt x="287" y="238"/>
                      <a:pt x="287" y="238"/>
                    </a:cubicBezTo>
                    <a:cubicBezTo>
                      <a:pt x="270" y="259"/>
                      <a:pt x="270" y="259"/>
                      <a:pt x="270" y="259"/>
                    </a:cubicBezTo>
                    <a:cubicBezTo>
                      <a:pt x="253" y="279"/>
                      <a:pt x="253" y="279"/>
                      <a:pt x="253" y="279"/>
                    </a:cubicBezTo>
                    <a:cubicBezTo>
                      <a:pt x="242" y="293"/>
                      <a:pt x="231" y="307"/>
                      <a:pt x="220" y="321"/>
                    </a:cubicBezTo>
                    <a:cubicBezTo>
                      <a:pt x="209" y="334"/>
                      <a:pt x="198" y="348"/>
                      <a:pt x="188" y="362"/>
                    </a:cubicBezTo>
                    <a:cubicBezTo>
                      <a:pt x="166" y="390"/>
                      <a:pt x="166" y="390"/>
                      <a:pt x="166" y="390"/>
                    </a:cubicBezTo>
                    <a:cubicBezTo>
                      <a:pt x="153" y="367"/>
                      <a:pt x="153" y="367"/>
                      <a:pt x="153" y="367"/>
                    </a:cubicBezTo>
                    <a:cubicBezTo>
                      <a:pt x="132" y="330"/>
                      <a:pt x="132" y="330"/>
                      <a:pt x="132" y="330"/>
                    </a:cubicBezTo>
                    <a:cubicBezTo>
                      <a:pt x="111" y="292"/>
                      <a:pt x="111" y="292"/>
                      <a:pt x="111" y="292"/>
                    </a:cubicBezTo>
                    <a:cubicBezTo>
                      <a:pt x="89" y="254"/>
                      <a:pt x="89" y="254"/>
                      <a:pt x="89" y="254"/>
                    </a:cubicBezTo>
                    <a:cubicBezTo>
                      <a:pt x="82" y="242"/>
                      <a:pt x="75" y="229"/>
                      <a:pt x="67" y="217"/>
                    </a:cubicBezTo>
                    <a:cubicBezTo>
                      <a:pt x="60" y="204"/>
                      <a:pt x="53" y="192"/>
                      <a:pt x="45" y="179"/>
                    </a:cubicBezTo>
                    <a:cubicBezTo>
                      <a:pt x="38" y="167"/>
                      <a:pt x="30" y="155"/>
                      <a:pt x="23" y="142"/>
                    </a:cubicBezTo>
                    <a:cubicBezTo>
                      <a:pt x="15" y="130"/>
                      <a:pt x="7" y="118"/>
                      <a:pt x="0" y="105"/>
                    </a:cubicBezTo>
                    <a:cubicBezTo>
                      <a:pt x="5" y="119"/>
                      <a:pt x="12" y="132"/>
                      <a:pt x="18" y="145"/>
                    </a:cubicBezTo>
                    <a:cubicBezTo>
                      <a:pt x="24" y="158"/>
                      <a:pt x="30" y="171"/>
                      <a:pt x="36" y="184"/>
                    </a:cubicBezTo>
                    <a:cubicBezTo>
                      <a:pt x="42" y="197"/>
                      <a:pt x="49" y="210"/>
                      <a:pt x="55" y="223"/>
                    </a:cubicBezTo>
                    <a:cubicBezTo>
                      <a:pt x="62" y="236"/>
                      <a:pt x="68" y="249"/>
                      <a:pt x="74" y="262"/>
                    </a:cubicBezTo>
                    <a:cubicBezTo>
                      <a:pt x="94" y="301"/>
                      <a:pt x="94" y="301"/>
                      <a:pt x="94" y="301"/>
                    </a:cubicBezTo>
                    <a:cubicBezTo>
                      <a:pt x="114" y="339"/>
                      <a:pt x="114" y="339"/>
                      <a:pt x="114" y="339"/>
                    </a:cubicBezTo>
                    <a:cubicBezTo>
                      <a:pt x="134" y="378"/>
                      <a:pt x="134" y="378"/>
                      <a:pt x="134" y="378"/>
                    </a:cubicBezTo>
                    <a:cubicBezTo>
                      <a:pt x="154" y="416"/>
                      <a:pt x="154" y="416"/>
                      <a:pt x="154" y="416"/>
                    </a:cubicBezTo>
                    <a:cubicBezTo>
                      <a:pt x="162" y="431"/>
                      <a:pt x="162" y="431"/>
                      <a:pt x="162" y="431"/>
                    </a:cubicBezTo>
                    <a:cubicBezTo>
                      <a:pt x="173" y="418"/>
                      <a:pt x="173" y="418"/>
                      <a:pt x="173" y="418"/>
                    </a:cubicBezTo>
                    <a:cubicBezTo>
                      <a:pt x="205" y="376"/>
                      <a:pt x="205" y="376"/>
                      <a:pt x="205" y="376"/>
                    </a:cubicBezTo>
                    <a:cubicBezTo>
                      <a:pt x="216" y="362"/>
                      <a:pt x="227" y="348"/>
                      <a:pt x="238" y="334"/>
                    </a:cubicBezTo>
                    <a:cubicBezTo>
                      <a:pt x="248" y="320"/>
                      <a:pt x="259" y="306"/>
                      <a:pt x="270" y="292"/>
                    </a:cubicBezTo>
                    <a:cubicBezTo>
                      <a:pt x="286" y="271"/>
                      <a:pt x="286" y="271"/>
                      <a:pt x="286" y="271"/>
                    </a:cubicBezTo>
                    <a:cubicBezTo>
                      <a:pt x="302" y="250"/>
                      <a:pt x="302" y="250"/>
                      <a:pt x="302" y="250"/>
                    </a:cubicBezTo>
                    <a:cubicBezTo>
                      <a:pt x="333" y="207"/>
                      <a:pt x="333" y="207"/>
                      <a:pt x="333" y="207"/>
                    </a:cubicBezTo>
                    <a:cubicBezTo>
                      <a:pt x="338" y="200"/>
                      <a:pt x="343" y="193"/>
                      <a:pt x="349" y="186"/>
                    </a:cubicBezTo>
                    <a:cubicBezTo>
                      <a:pt x="364" y="164"/>
                      <a:pt x="364" y="164"/>
                      <a:pt x="364" y="164"/>
                    </a:cubicBezTo>
                    <a:cubicBezTo>
                      <a:pt x="369" y="157"/>
                      <a:pt x="374" y="150"/>
                      <a:pt x="379" y="142"/>
                    </a:cubicBezTo>
                    <a:cubicBezTo>
                      <a:pt x="395" y="121"/>
                      <a:pt x="395" y="121"/>
                      <a:pt x="395" y="121"/>
                    </a:cubicBezTo>
                    <a:cubicBezTo>
                      <a:pt x="405" y="106"/>
                      <a:pt x="464" y="15"/>
                      <a:pt x="474" y="0"/>
                    </a:cubicBezTo>
                    <a:cubicBezTo>
                      <a:pt x="462" y="13"/>
                      <a:pt x="401" y="103"/>
                      <a:pt x="389" y="117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/>
              </a:p>
            </p:txBody>
          </p:sp>
        </p:grpSp>
        <p:grpSp>
          <p:nvGrpSpPr>
            <p:cNvPr id="11" name="ïṡḷîďe">
              <a:extLst>
                <a:ext uri="{FF2B5EF4-FFF2-40B4-BE49-F238E27FC236}">
                  <a16:creationId xmlns:a16="http://schemas.microsoft.com/office/drawing/2014/main" id="{69C15982-5E59-43C9-9727-56A78ED91AFB}"/>
                </a:ext>
              </a:extLst>
            </p:cNvPr>
            <p:cNvGrpSpPr/>
            <p:nvPr/>
          </p:nvGrpSpPr>
          <p:grpSpPr>
            <a:xfrm>
              <a:off x="1121295" y="2550883"/>
              <a:ext cx="2744022" cy="1218762"/>
              <a:chOff x="1179673" y="4331837"/>
              <a:chExt cx="3048002" cy="1218762"/>
            </a:xfrm>
          </p:grpSpPr>
          <p:sp>
            <p:nvSpPr>
              <p:cNvPr id="33" name="ïṡlîḑê">
                <a:extLst>
                  <a:ext uri="{FF2B5EF4-FFF2-40B4-BE49-F238E27FC236}">
                    <a16:creationId xmlns:a16="http://schemas.microsoft.com/office/drawing/2014/main" id="{17A52B8D-DFA8-45D7-96CD-50FD444041AC}"/>
                  </a:ext>
                </a:extLst>
              </p:cNvPr>
              <p:cNvSpPr/>
              <p:nvPr/>
            </p:nvSpPr>
            <p:spPr bwMode="auto">
              <a:xfrm>
                <a:off x="1179674" y="4774503"/>
                <a:ext cx="3048001" cy="7760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34" name="ï$ļïḑè">
                <a:extLst>
                  <a:ext uri="{FF2B5EF4-FFF2-40B4-BE49-F238E27FC236}">
                    <a16:creationId xmlns:a16="http://schemas.microsoft.com/office/drawing/2014/main" id="{A4F65C1A-7BD6-4271-893B-D692484C7BD6}"/>
                  </a:ext>
                </a:extLst>
              </p:cNvPr>
              <p:cNvSpPr txBox="1"/>
              <p:nvPr/>
            </p:nvSpPr>
            <p:spPr bwMode="auto">
              <a:xfrm>
                <a:off x="1179673" y="4331837"/>
                <a:ext cx="3048001" cy="44266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</p:grpSp>
        <p:grpSp>
          <p:nvGrpSpPr>
            <p:cNvPr id="12" name="îşḷíḍè">
              <a:extLst>
                <a:ext uri="{FF2B5EF4-FFF2-40B4-BE49-F238E27FC236}">
                  <a16:creationId xmlns:a16="http://schemas.microsoft.com/office/drawing/2014/main" id="{A8752639-195A-4D39-A212-CEE2288C8A1D}"/>
                </a:ext>
              </a:extLst>
            </p:cNvPr>
            <p:cNvGrpSpPr/>
            <p:nvPr/>
          </p:nvGrpSpPr>
          <p:grpSpPr>
            <a:xfrm>
              <a:off x="2145400" y="1853229"/>
              <a:ext cx="695812" cy="697654"/>
              <a:chOff x="2145400" y="1853229"/>
              <a:chExt cx="695812" cy="697654"/>
            </a:xfrm>
          </p:grpSpPr>
          <p:sp>
            <p:nvSpPr>
              <p:cNvPr id="31" name="î$ḷîdé">
                <a:extLst>
                  <a:ext uri="{FF2B5EF4-FFF2-40B4-BE49-F238E27FC236}">
                    <a16:creationId xmlns:a16="http://schemas.microsoft.com/office/drawing/2014/main" id="{D4E946F3-BD75-43E0-A5AC-72AB7F159DCC}"/>
                  </a:ext>
                </a:extLst>
              </p:cNvPr>
              <p:cNvSpPr/>
              <p:nvPr/>
            </p:nvSpPr>
            <p:spPr bwMode="auto">
              <a:xfrm>
                <a:off x="2145400" y="1853229"/>
                <a:ext cx="695812" cy="69765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 fontScale="92500" lnSpcReduction="20000"/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ïṥľîḍè">
                <a:extLst>
                  <a:ext uri="{FF2B5EF4-FFF2-40B4-BE49-F238E27FC236}">
                    <a16:creationId xmlns:a16="http://schemas.microsoft.com/office/drawing/2014/main" id="{D0597259-F045-4A03-961C-0ED2F4B2611B}"/>
                  </a:ext>
                </a:extLst>
              </p:cNvPr>
              <p:cNvSpPr/>
              <p:nvPr/>
            </p:nvSpPr>
            <p:spPr bwMode="auto">
              <a:xfrm>
                <a:off x="2315196" y="2052831"/>
                <a:ext cx="356219" cy="298449"/>
              </a:xfrm>
              <a:custGeom>
                <a:avLst/>
                <a:gdLst>
                  <a:gd name="connsiteX0" fmla="*/ 552739 w 609615"/>
                  <a:gd name="connsiteY0" fmla="*/ 397213 h 510753"/>
                  <a:gd name="connsiteX1" fmla="*/ 609615 w 609615"/>
                  <a:gd name="connsiteY1" fmla="*/ 453983 h 510753"/>
                  <a:gd name="connsiteX2" fmla="*/ 552739 w 609615"/>
                  <a:gd name="connsiteY2" fmla="*/ 510753 h 510753"/>
                  <a:gd name="connsiteX3" fmla="*/ 495863 w 609615"/>
                  <a:gd name="connsiteY3" fmla="*/ 453983 h 510753"/>
                  <a:gd name="connsiteX4" fmla="*/ 552739 w 609615"/>
                  <a:gd name="connsiteY4" fmla="*/ 397213 h 510753"/>
                  <a:gd name="connsiteX5" fmla="*/ 547870 w 609615"/>
                  <a:gd name="connsiteY5" fmla="*/ 198571 h 510753"/>
                  <a:gd name="connsiteX6" fmla="*/ 604746 w 609615"/>
                  <a:gd name="connsiteY6" fmla="*/ 255341 h 510753"/>
                  <a:gd name="connsiteX7" fmla="*/ 547870 w 609615"/>
                  <a:gd name="connsiteY7" fmla="*/ 312111 h 510753"/>
                  <a:gd name="connsiteX8" fmla="*/ 490994 w 609615"/>
                  <a:gd name="connsiteY8" fmla="*/ 255341 h 510753"/>
                  <a:gd name="connsiteX9" fmla="*/ 547870 w 609615"/>
                  <a:gd name="connsiteY9" fmla="*/ 198571 h 510753"/>
                  <a:gd name="connsiteX10" fmla="*/ 119644 w 609615"/>
                  <a:gd name="connsiteY10" fmla="*/ 191797 h 510753"/>
                  <a:gd name="connsiteX11" fmla="*/ 127891 w 609615"/>
                  <a:gd name="connsiteY11" fmla="*/ 196674 h 510753"/>
                  <a:gd name="connsiteX12" fmla="*/ 121502 w 609615"/>
                  <a:gd name="connsiteY12" fmla="*/ 203292 h 510753"/>
                  <a:gd name="connsiteX13" fmla="*/ 129982 w 609615"/>
                  <a:gd name="connsiteY13" fmla="*/ 212233 h 510753"/>
                  <a:gd name="connsiteX14" fmla="*/ 122664 w 609615"/>
                  <a:gd name="connsiteY14" fmla="*/ 226050 h 510753"/>
                  <a:gd name="connsiteX15" fmla="*/ 115462 w 609615"/>
                  <a:gd name="connsiteY15" fmla="*/ 225702 h 510753"/>
                  <a:gd name="connsiteX16" fmla="*/ 109306 w 609615"/>
                  <a:gd name="connsiteY16" fmla="*/ 211652 h 510753"/>
                  <a:gd name="connsiteX17" fmla="*/ 117669 w 609615"/>
                  <a:gd name="connsiteY17" fmla="*/ 203176 h 510753"/>
                  <a:gd name="connsiteX18" fmla="*/ 111513 w 609615"/>
                  <a:gd name="connsiteY18" fmla="*/ 196441 h 510753"/>
                  <a:gd name="connsiteX19" fmla="*/ 88250 w 609615"/>
                  <a:gd name="connsiteY19" fmla="*/ 191374 h 510753"/>
                  <a:gd name="connsiteX20" fmla="*/ 111272 w 609615"/>
                  <a:gd name="connsiteY20" fmla="*/ 231774 h 510753"/>
                  <a:gd name="connsiteX21" fmla="*/ 119760 w 609615"/>
                  <a:gd name="connsiteY21" fmla="*/ 238160 h 510753"/>
                  <a:gd name="connsiteX22" fmla="*/ 128364 w 609615"/>
                  <a:gd name="connsiteY22" fmla="*/ 231891 h 510753"/>
                  <a:gd name="connsiteX23" fmla="*/ 152316 w 609615"/>
                  <a:gd name="connsiteY23" fmla="*/ 191490 h 510753"/>
                  <a:gd name="connsiteX24" fmla="*/ 195918 w 609615"/>
                  <a:gd name="connsiteY24" fmla="*/ 193812 h 510753"/>
                  <a:gd name="connsiteX25" fmla="*/ 228241 w 609615"/>
                  <a:gd name="connsiteY25" fmla="*/ 204725 h 510753"/>
                  <a:gd name="connsiteX26" fmla="*/ 239287 w 609615"/>
                  <a:gd name="connsiteY26" fmla="*/ 236302 h 510753"/>
                  <a:gd name="connsiteX27" fmla="*/ 239287 w 609615"/>
                  <a:gd name="connsiteY27" fmla="*/ 249653 h 510753"/>
                  <a:gd name="connsiteX28" fmla="*/ 183360 w 609615"/>
                  <a:gd name="connsiteY28" fmla="*/ 461987 h 510753"/>
                  <a:gd name="connsiteX29" fmla="*/ 132433 w 609615"/>
                  <a:gd name="connsiteY29" fmla="*/ 501227 h 510753"/>
                  <a:gd name="connsiteX30" fmla="*/ 122085 w 609615"/>
                  <a:gd name="connsiteY30" fmla="*/ 501227 h 510753"/>
                  <a:gd name="connsiteX31" fmla="*/ 68949 w 609615"/>
                  <a:gd name="connsiteY31" fmla="*/ 462568 h 510753"/>
                  <a:gd name="connsiteX32" fmla="*/ 0 w 609615"/>
                  <a:gd name="connsiteY32" fmla="*/ 249769 h 510753"/>
                  <a:gd name="connsiteX33" fmla="*/ 0 w 609615"/>
                  <a:gd name="connsiteY33" fmla="*/ 236302 h 510753"/>
                  <a:gd name="connsiteX34" fmla="*/ 11046 w 609615"/>
                  <a:gd name="connsiteY34" fmla="*/ 204725 h 510753"/>
                  <a:gd name="connsiteX35" fmla="*/ 43369 w 609615"/>
                  <a:gd name="connsiteY35" fmla="*/ 193812 h 510753"/>
                  <a:gd name="connsiteX36" fmla="*/ 138106 w 609615"/>
                  <a:gd name="connsiteY36" fmla="*/ 151894 h 510753"/>
                  <a:gd name="connsiteX37" fmla="*/ 143448 w 609615"/>
                  <a:gd name="connsiteY37" fmla="*/ 154218 h 510753"/>
                  <a:gd name="connsiteX38" fmla="*/ 141125 w 609615"/>
                  <a:gd name="connsiteY38" fmla="*/ 159679 h 510753"/>
                  <a:gd name="connsiteX39" fmla="*/ 118014 w 609615"/>
                  <a:gd name="connsiteY39" fmla="*/ 164559 h 510753"/>
                  <a:gd name="connsiteX40" fmla="*/ 98271 w 609615"/>
                  <a:gd name="connsiteY40" fmla="*/ 158982 h 510753"/>
                  <a:gd name="connsiteX41" fmla="*/ 97691 w 609615"/>
                  <a:gd name="connsiteY41" fmla="*/ 153172 h 510753"/>
                  <a:gd name="connsiteX42" fmla="*/ 103497 w 609615"/>
                  <a:gd name="connsiteY42" fmla="*/ 152591 h 510753"/>
                  <a:gd name="connsiteX43" fmla="*/ 138106 w 609615"/>
                  <a:gd name="connsiteY43" fmla="*/ 151894 h 510753"/>
                  <a:gd name="connsiteX44" fmla="*/ 139648 w 609615"/>
                  <a:gd name="connsiteY44" fmla="*/ 119739 h 510753"/>
                  <a:gd name="connsiteX45" fmla="*/ 149316 w 609615"/>
                  <a:gd name="connsiteY45" fmla="*/ 134921 h 510753"/>
                  <a:gd name="connsiteX46" fmla="*/ 129981 w 609615"/>
                  <a:gd name="connsiteY46" fmla="*/ 134921 h 510753"/>
                  <a:gd name="connsiteX47" fmla="*/ 139648 w 609615"/>
                  <a:gd name="connsiteY47" fmla="*/ 119739 h 510753"/>
                  <a:gd name="connsiteX48" fmla="*/ 91170 w 609615"/>
                  <a:gd name="connsiteY48" fmla="*/ 119739 h 510753"/>
                  <a:gd name="connsiteX49" fmla="*/ 100838 w 609615"/>
                  <a:gd name="connsiteY49" fmla="*/ 134921 h 510753"/>
                  <a:gd name="connsiteX50" fmla="*/ 81503 w 609615"/>
                  <a:gd name="connsiteY50" fmla="*/ 134921 h 510753"/>
                  <a:gd name="connsiteX51" fmla="*/ 91170 w 609615"/>
                  <a:gd name="connsiteY51" fmla="*/ 119739 h 510753"/>
                  <a:gd name="connsiteX52" fmla="*/ 95591 w 609615"/>
                  <a:gd name="connsiteY52" fmla="*/ 95554 h 510753"/>
                  <a:gd name="connsiteX53" fmla="*/ 67686 w 609615"/>
                  <a:gd name="connsiteY53" fmla="*/ 130042 h 510753"/>
                  <a:gd name="connsiteX54" fmla="*/ 67686 w 609615"/>
                  <a:gd name="connsiteY54" fmla="*/ 157679 h 510753"/>
                  <a:gd name="connsiteX55" fmla="*/ 84313 w 609615"/>
                  <a:gd name="connsiteY55" fmla="*/ 174168 h 510753"/>
                  <a:gd name="connsiteX56" fmla="*/ 153379 w 609615"/>
                  <a:gd name="connsiteY56" fmla="*/ 174168 h 510753"/>
                  <a:gd name="connsiteX57" fmla="*/ 169890 w 609615"/>
                  <a:gd name="connsiteY57" fmla="*/ 157562 h 510753"/>
                  <a:gd name="connsiteX58" fmla="*/ 169890 w 609615"/>
                  <a:gd name="connsiteY58" fmla="*/ 112043 h 510753"/>
                  <a:gd name="connsiteX59" fmla="*/ 100359 w 609615"/>
                  <a:gd name="connsiteY59" fmla="*/ 95554 h 510753"/>
                  <a:gd name="connsiteX60" fmla="*/ 305807 w 609615"/>
                  <a:gd name="connsiteY60" fmla="*/ 35565 h 510753"/>
                  <a:gd name="connsiteX61" fmla="*/ 415442 w 609615"/>
                  <a:gd name="connsiteY61" fmla="*/ 35565 h 510753"/>
                  <a:gd name="connsiteX62" fmla="*/ 433695 w 609615"/>
                  <a:gd name="connsiteY62" fmla="*/ 53792 h 510753"/>
                  <a:gd name="connsiteX63" fmla="*/ 415442 w 609615"/>
                  <a:gd name="connsiteY63" fmla="*/ 72018 h 510753"/>
                  <a:gd name="connsiteX64" fmla="*/ 324060 w 609615"/>
                  <a:gd name="connsiteY64" fmla="*/ 72018 h 510753"/>
                  <a:gd name="connsiteX65" fmla="*/ 324060 w 609615"/>
                  <a:gd name="connsiteY65" fmla="*/ 237103 h 510753"/>
                  <a:gd name="connsiteX66" fmla="*/ 415442 w 609615"/>
                  <a:gd name="connsiteY66" fmla="*/ 237103 h 510753"/>
                  <a:gd name="connsiteX67" fmla="*/ 433695 w 609615"/>
                  <a:gd name="connsiteY67" fmla="*/ 255330 h 510753"/>
                  <a:gd name="connsiteX68" fmla="*/ 415442 w 609615"/>
                  <a:gd name="connsiteY68" fmla="*/ 273556 h 510753"/>
                  <a:gd name="connsiteX69" fmla="*/ 324060 w 609615"/>
                  <a:gd name="connsiteY69" fmla="*/ 273556 h 510753"/>
                  <a:gd name="connsiteX70" fmla="*/ 324060 w 609615"/>
                  <a:gd name="connsiteY70" fmla="*/ 469290 h 510753"/>
                  <a:gd name="connsiteX71" fmla="*/ 415442 w 609615"/>
                  <a:gd name="connsiteY71" fmla="*/ 469290 h 510753"/>
                  <a:gd name="connsiteX72" fmla="*/ 433695 w 609615"/>
                  <a:gd name="connsiteY72" fmla="*/ 487516 h 510753"/>
                  <a:gd name="connsiteX73" fmla="*/ 415442 w 609615"/>
                  <a:gd name="connsiteY73" fmla="*/ 505743 h 510753"/>
                  <a:gd name="connsiteX74" fmla="*/ 305807 w 609615"/>
                  <a:gd name="connsiteY74" fmla="*/ 505743 h 510753"/>
                  <a:gd name="connsiteX75" fmla="*/ 287554 w 609615"/>
                  <a:gd name="connsiteY75" fmla="*/ 487516 h 510753"/>
                  <a:gd name="connsiteX76" fmla="*/ 287554 w 609615"/>
                  <a:gd name="connsiteY76" fmla="*/ 53792 h 510753"/>
                  <a:gd name="connsiteX77" fmla="*/ 305807 w 609615"/>
                  <a:gd name="connsiteY77" fmla="*/ 35565 h 510753"/>
                  <a:gd name="connsiteX78" fmla="*/ 117102 w 609615"/>
                  <a:gd name="connsiteY78" fmla="*/ 32037 h 510753"/>
                  <a:gd name="connsiteX79" fmla="*/ 179890 w 609615"/>
                  <a:gd name="connsiteY79" fmla="*/ 108676 h 510753"/>
                  <a:gd name="connsiteX80" fmla="*/ 178262 w 609615"/>
                  <a:gd name="connsiteY80" fmla="*/ 109373 h 510753"/>
                  <a:gd name="connsiteX81" fmla="*/ 178262 w 609615"/>
                  <a:gd name="connsiteY81" fmla="*/ 157679 h 510753"/>
                  <a:gd name="connsiteX82" fmla="*/ 153379 w 609615"/>
                  <a:gd name="connsiteY82" fmla="*/ 182412 h 510753"/>
                  <a:gd name="connsiteX83" fmla="*/ 84313 w 609615"/>
                  <a:gd name="connsiteY83" fmla="*/ 182412 h 510753"/>
                  <a:gd name="connsiteX84" fmla="*/ 59430 w 609615"/>
                  <a:gd name="connsiteY84" fmla="*/ 157562 h 510753"/>
                  <a:gd name="connsiteX85" fmla="*/ 59430 w 609615"/>
                  <a:gd name="connsiteY85" fmla="*/ 133642 h 510753"/>
                  <a:gd name="connsiteX86" fmla="*/ 55593 w 609615"/>
                  <a:gd name="connsiteY86" fmla="*/ 134803 h 510753"/>
                  <a:gd name="connsiteX87" fmla="*/ 117102 w 609615"/>
                  <a:gd name="connsiteY87" fmla="*/ 32037 h 510753"/>
                  <a:gd name="connsiteX88" fmla="*/ 543107 w 609615"/>
                  <a:gd name="connsiteY88" fmla="*/ 0 h 510753"/>
                  <a:gd name="connsiteX89" fmla="*/ 599948 w 609615"/>
                  <a:gd name="connsiteY89" fmla="*/ 56770 h 510753"/>
                  <a:gd name="connsiteX90" fmla="*/ 543107 w 609615"/>
                  <a:gd name="connsiteY90" fmla="*/ 113540 h 510753"/>
                  <a:gd name="connsiteX91" fmla="*/ 486266 w 609615"/>
                  <a:gd name="connsiteY91" fmla="*/ 56770 h 510753"/>
                  <a:gd name="connsiteX92" fmla="*/ 543107 w 609615"/>
                  <a:gd name="connsiteY92" fmla="*/ 0 h 510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609615" h="510753">
                    <a:moveTo>
                      <a:pt x="552739" y="397213"/>
                    </a:moveTo>
                    <a:cubicBezTo>
                      <a:pt x="584151" y="397213"/>
                      <a:pt x="609615" y="422630"/>
                      <a:pt x="609615" y="453983"/>
                    </a:cubicBezTo>
                    <a:cubicBezTo>
                      <a:pt x="609615" y="485336"/>
                      <a:pt x="584151" y="510753"/>
                      <a:pt x="552739" y="510753"/>
                    </a:cubicBezTo>
                    <a:cubicBezTo>
                      <a:pt x="521327" y="510753"/>
                      <a:pt x="495863" y="485336"/>
                      <a:pt x="495863" y="453983"/>
                    </a:cubicBezTo>
                    <a:cubicBezTo>
                      <a:pt x="495863" y="422630"/>
                      <a:pt x="521327" y="397213"/>
                      <a:pt x="552739" y="397213"/>
                    </a:cubicBezTo>
                    <a:close/>
                    <a:moveTo>
                      <a:pt x="547870" y="198571"/>
                    </a:moveTo>
                    <a:cubicBezTo>
                      <a:pt x="579282" y="198571"/>
                      <a:pt x="604746" y="223988"/>
                      <a:pt x="604746" y="255341"/>
                    </a:cubicBezTo>
                    <a:cubicBezTo>
                      <a:pt x="604746" y="286694"/>
                      <a:pt x="579282" y="312111"/>
                      <a:pt x="547870" y="312111"/>
                    </a:cubicBezTo>
                    <a:cubicBezTo>
                      <a:pt x="516458" y="312111"/>
                      <a:pt x="490994" y="286694"/>
                      <a:pt x="490994" y="255341"/>
                    </a:cubicBezTo>
                    <a:cubicBezTo>
                      <a:pt x="490994" y="223988"/>
                      <a:pt x="516458" y="198571"/>
                      <a:pt x="547870" y="198571"/>
                    </a:cubicBezTo>
                    <a:close/>
                    <a:moveTo>
                      <a:pt x="119644" y="191797"/>
                    </a:moveTo>
                    <a:lnTo>
                      <a:pt x="127891" y="196674"/>
                    </a:lnTo>
                    <a:lnTo>
                      <a:pt x="121502" y="203292"/>
                    </a:lnTo>
                    <a:lnTo>
                      <a:pt x="129982" y="212233"/>
                    </a:lnTo>
                    <a:lnTo>
                      <a:pt x="122664" y="226050"/>
                    </a:lnTo>
                    <a:cubicBezTo>
                      <a:pt x="120573" y="230114"/>
                      <a:pt x="117321" y="229998"/>
                      <a:pt x="115462" y="225702"/>
                    </a:cubicBezTo>
                    <a:lnTo>
                      <a:pt x="109306" y="211652"/>
                    </a:lnTo>
                    <a:lnTo>
                      <a:pt x="117669" y="203176"/>
                    </a:lnTo>
                    <a:lnTo>
                      <a:pt x="111513" y="196441"/>
                    </a:lnTo>
                    <a:close/>
                    <a:moveTo>
                      <a:pt x="88250" y="191374"/>
                    </a:moveTo>
                    <a:lnTo>
                      <a:pt x="111272" y="231774"/>
                    </a:lnTo>
                    <a:cubicBezTo>
                      <a:pt x="113597" y="235954"/>
                      <a:pt x="116620" y="238160"/>
                      <a:pt x="119760" y="238160"/>
                    </a:cubicBezTo>
                    <a:cubicBezTo>
                      <a:pt x="123015" y="238160"/>
                      <a:pt x="126038" y="235954"/>
                      <a:pt x="128364" y="231891"/>
                    </a:cubicBezTo>
                    <a:lnTo>
                      <a:pt x="152316" y="191490"/>
                    </a:lnTo>
                    <a:lnTo>
                      <a:pt x="195918" y="193812"/>
                    </a:lnTo>
                    <a:cubicBezTo>
                      <a:pt x="207894" y="194392"/>
                      <a:pt x="222195" y="199268"/>
                      <a:pt x="228241" y="204725"/>
                    </a:cubicBezTo>
                    <a:cubicBezTo>
                      <a:pt x="234520" y="210297"/>
                      <a:pt x="239287" y="224112"/>
                      <a:pt x="239287" y="236302"/>
                    </a:cubicBezTo>
                    <a:lnTo>
                      <a:pt x="239287" y="249653"/>
                    </a:lnTo>
                    <a:lnTo>
                      <a:pt x="183360" y="461987"/>
                    </a:lnTo>
                    <a:cubicBezTo>
                      <a:pt x="177663" y="483581"/>
                      <a:pt x="154874" y="501227"/>
                      <a:pt x="132433" y="501227"/>
                    </a:cubicBezTo>
                    <a:lnTo>
                      <a:pt x="122085" y="501227"/>
                    </a:lnTo>
                    <a:cubicBezTo>
                      <a:pt x="99645" y="501227"/>
                      <a:pt x="75925" y="483929"/>
                      <a:pt x="68949" y="462568"/>
                    </a:cubicBezTo>
                    <a:lnTo>
                      <a:pt x="0" y="249769"/>
                    </a:lnTo>
                    <a:lnTo>
                      <a:pt x="0" y="236302"/>
                    </a:lnTo>
                    <a:cubicBezTo>
                      <a:pt x="0" y="224112"/>
                      <a:pt x="4883" y="210297"/>
                      <a:pt x="11046" y="204725"/>
                    </a:cubicBezTo>
                    <a:cubicBezTo>
                      <a:pt x="17208" y="199268"/>
                      <a:pt x="31393" y="194509"/>
                      <a:pt x="43369" y="193812"/>
                    </a:cubicBezTo>
                    <a:close/>
                    <a:moveTo>
                      <a:pt x="138106" y="151894"/>
                    </a:moveTo>
                    <a:cubicBezTo>
                      <a:pt x="140196" y="151081"/>
                      <a:pt x="142635" y="152127"/>
                      <a:pt x="143448" y="154218"/>
                    </a:cubicBezTo>
                    <a:cubicBezTo>
                      <a:pt x="144377" y="156426"/>
                      <a:pt x="143332" y="158866"/>
                      <a:pt x="141125" y="159679"/>
                    </a:cubicBezTo>
                    <a:cubicBezTo>
                      <a:pt x="131950" y="163281"/>
                      <a:pt x="124286" y="164559"/>
                      <a:pt x="118014" y="164559"/>
                    </a:cubicBezTo>
                    <a:cubicBezTo>
                      <a:pt x="105239" y="164559"/>
                      <a:pt x="98620" y="159330"/>
                      <a:pt x="98271" y="158982"/>
                    </a:cubicBezTo>
                    <a:cubicBezTo>
                      <a:pt x="96529" y="157588"/>
                      <a:pt x="96181" y="154915"/>
                      <a:pt x="97691" y="153172"/>
                    </a:cubicBezTo>
                    <a:cubicBezTo>
                      <a:pt x="99084" y="151430"/>
                      <a:pt x="101639" y="151081"/>
                      <a:pt x="103497" y="152591"/>
                    </a:cubicBezTo>
                    <a:cubicBezTo>
                      <a:pt x="103962" y="152940"/>
                      <a:pt x="114995" y="161073"/>
                      <a:pt x="138106" y="151894"/>
                    </a:cubicBezTo>
                    <a:close/>
                    <a:moveTo>
                      <a:pt x="139648" y="119739"/>
                    </a:moveTo>
                    <a:cubicBezTo>
                      <a:pt x="147918" y="120435"/>
                      <a:pt x="149316" y="134921"/>
                      <a:pt x="149316" y="134921"/>
                    </a:cubicBezTo>
                    <a:lnTo>
                      <a:pt x="129981" y="134921"/>
                    </a:lnTo>
                    <a:cubicBezTo>
                      <a:pt x="129981" y="134921"/>
                      <a:pt x="131379" y="119044"/>
                      <a:pt x="139648" y="119739"/>
                    </a:cubicBezTo>
                    <a:close/>
                    <a:moveTo>
                      <a:pt x="91170" y="119739"/>
                    </a:moveTo>
                    <a:cubicBezTo>
                      <a:pt x="99440" y="120435"/>
                      <a:pt x="100838" y="134921"/>
                      <a:pt x="100838" y="134921"/>
                    </a:cubicBezTo>
                    <a:lnTo>
                      <a:pt x="81503" y="134921"/>
                    </a:lnTo>
                    <a:cubicBezTo>
                      <a:pt x="81503" y="134921"/>
                      <a:pt x="82901" y="119044"/>
                      <a:pt x="91170" y="119739"/>
                    </a:cubicBezTo>
                    <a:close/>
                    <a:moveTo>
                      <a:pt x="95591" y="95554"/>
                    </a:moveTo>
                    <a:cubicBezTo>
                      <a:pt x="92685" y="103451"/>
                      <a:pt x="84429" y="120752"/>
                      <a:pt x="67686" y="130042"/>
                    </a:cubicBezTo>
                    <a:lnTo>
                      <a:pt x="67686" y="157679"/>
                    </a:lnTo>
                    <a:cubicBezTo>
                      <a:pt x="67686" y="166736"/>
                      <a:pt x="75127" y="174168"/>
                      <a:pt x="84313" y="174168"/>
                    </a:cubicBezTo>
                    <a:lnTo>
                      <a:pt x="153379" y="174168"/>
                    </a:lnTo>
                    <a:cubicBezTo>
                      <a:pt x="162449" y="174168"/>
                      <a:pt x="169890" y="166736"/>
                      <a:pt x="169890" y="157562"/>
                    </a:cubicBezTo>
                    <a:lnTo>
                      <a:pt x="169890" y="112043"/>
                    </a:lnTo>
                    <a:cubicBezTo>
                      <a:pt x="153961" y="116340"/>
                      <a:pt x="122102" y="120752"/>
                      <a:pt x="100359" y="95554"/>
                    </a:cubicBezTo>
                    <a:close/>
                    <a:moveTo>
                      <a:pt x="305807" y="35565"/>
                    </a:moveTo>
                    <a:lnTo>
                      <a:pt x="415442" y="35565"/>
                    </a:lnTo>
                    <a:cubicBezTo>
                      <a:pt x="425557" y="35565"/>
                      <a:pt x="433695" y="43692"/>
                      <a:pt x="433695" y="53792"/>
                    </a:cubicBezTo>
                    <a:cubicBezTo>
                      <a:pt x="433695" y="63892"/>
                      <a:pt x="425557" y="72018"/>
                      <a:pt x="415442" y="72018"/>
                    </a:cubicBezTo>
                    <a:lnTo>
                      <a:pt x="324060" y="72018"/>
                    </a:lnTo>
                    <a:lnTo>
                      <a:pt x="324060" y="237103"/>
                    </a:lnTo>
                    <a:lnTo>
                      <a:pt x="415442" y="237103"/>
                    </a:lnTo>
                    <a:cubicBezTo>
                      <a:pt x="425557" y="237103"/>
                      <a:pt x="433695" y="245346"/>
                      <a:pt x="433695" y="255330"/>
                    </a:cubicBezTo>
                    <a:cubicBezTo>
                      <a:pt x="433695" y="265430"/>
                      <a:pt x="425557" y="273556"/>
                      <a:pt x="415442" y="273556"/>
                    </a:cubicBezTo>
                    <a:lnTo>
                      <a:pt x="324060" y="273556"/>
                    </a:lnTo>
                    <a:lnTo>
                      <a:pt x="324060" y="469290"/>
                    </a:lnTo>
                    <a:lnTo>
                      <a:pt x="415442" y="469290"/>
                    </a:lnTo>
                    <a:cubicBezTo>
                      <a:pt x="425557" y="469290"/>
                      <a:pt x="433695" y="477416"/>
                      <a:pt x="433695" y="487516"/>
                    </a:cubicBezTo>
                    <a:cubicBezTo>
                      <a:pt x="433695" y="497617"/>
                      <a:pt x="425557" y="505743"/>
                      <a:pt x="415442" y="505743"/>
                    </a:cubicBezTo>
                    <a:lnTo>
                      <a:pt x="305807" y="505743"/>
                    </a:lnTo>
                    <a:cubicBezTo>
                      <a:pt x="295692" y="505743"/>
                      <a:pt x="287554" y="497617"/>
                      <a:pt x="287554" y="487516"/>
                    </a:cubicBezTo>
                    <a:lnTo>
                      <a:pt x="287554" y="53792"/>
                    </a:lnTo>
                    <a:cubicBezTo>
                      <a:pt x="287554" y="43692"/>
                      <a:pt x="295692" y="35565"/>
                      <a:pt x="305807" y="35565"/>
                    </a:cubicBezTo>
                    <a:close/>
                    <a:moveTo>
                      <a:pt x="117102" y="32037"/>
                    </a:moveTo>
                    <a:cubicBezTo>
                      <a:pt x="195819" y="32037"/>
                      <a:pt x="179890" y="108676"/>
                      <a:pt x="179890" y="108676"/>
                    </a:cubicBezTo>
                    <a:cubicBezTo>
                      <a:pt x="179890" y="108676"/>
                      <a:pt x="179308" y="108908"/>
                      <a:pt x="178262" y="109373"/>
                    </a:cubicBezTo>
                    <a:lnTo>
                      <a:pt x="178262" y="157679"/>
                    </a:lnTo>
                    <a:cubicBezTo>
                      <a:pt x="178262" y="171381"/>
                      <a:pt x="167099" y="182412"/>
                      <a:pt x="153379" y="182412"/>
                    </a:cubicBezTo>
                    <a:lnTo>
                      <a:pt x="84313" y="182412"/>
                    </a:lnTo>
                    <a:cubicBezTo>
                      <a:pt x="70593" y="182412"/>
                      <a:pt x="59430" y="171265"/>
                      <a:pt x="59430" y="157562"/>
                    </a:cubicBezTo>
                    <a:lnTo>
                      <a:pt x="59430" y="133642"/>
                    </a:lnTo>
                    <a:cubicBezTo>
                      <a:pt x="58151" y="134106"/>
                      <a:pt x="56872" y="134571"/>
                      <a:pt x="55593" y="134803"/>
                    </a:cubicBezTo>
                    <a:cubicBezTo>
                      <a:pt x="55593" y="134803"/>
                      <a:pt x="34083" y="32153"/>
                      <a:pt x="117102" y="32037"/>
                    </a:cubicBezTo>
                    <a:close/>
                    <a:moveTo>
                      <a:pt x="543107" y="0"/>
                    </a:moveTo>
                    <a:cubicBezTo>
                      <a:pt x="574499" y="0"/>
                      <a:pt x="599948" y="25417"/>
                      <a:pt x="599948" y="56770"/>
                    </a:cubicBezTo>
                    <a:cubicBezTo>
                      <a:pt x="599948" y="88123"/>
                      <a:pt x="574499" y="113540"/>
                      <a:pt x="543107" y="113540"/>
                    </a:cubicBezTo>
                    <a:cubicBezTo>
                      <a:pt x="511715" y="113540"/>
                      <a:pt x="486266" y="88123"/>
                      <a:pt x="486266" y="56770"/>
                    </a:cubicBezTo>
                    <a:cubicBezTo>
                      <a:pt x="486266" y="25417"/>
                      <a:pt x="511715" y="0"/>
                      <a:pt x="54310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85000" lnSpcReduction="10000"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3" name="îṧḻïḋe">
              <a:extLst>
                <a:ext uri="{FF2B5EF4-FFF2-40B4-BE49-F238E27FC236}">
                  <a16:creationId xmlns:a16="http://schemas.microsoft.com/office/drawing/2014/main" id="{11B8ED24-9D08-4507-BAB8-C814336881B9}"/>
                </a:ext>
              </a:extLst>
            </p:cNvPr>
            <p:cNvGrpSpPr/>
            <p:nvPr/>
          </p:nvGrpSpPr>
          <p:grpSpPr>
            <a:xfrm>
              <a:off x="1121295" y="4766113"/>
              <a:ext cx="2744022" cy="1218762"/>
              <a:chOff x="1179673" y="4331837"/>
              <a:chExt cx="3048002" cy="1218762"/>
            </a:xfrm>
          </p:grpSpPr>
          <p:sp>
            <p:nvSpPr>
              <p:cNvPr id="29" name="íśľiḓè">
                <a:extLst>
                  <a:ext uri="{FF2B5EF4-FFF2-40B4-BE49-F238E27FC236}">
                    <a16:creationId xmlns:a16="http://schemas.microsoft.com/office/drawing/2014/main" id="{17A52B8D-DFA8-45D7-96CD-50FD444041AC}"/>
                  </a:ext>
                </a:extLst>
              </p:cNvPr>
              <p:cNvSpPr/>
              <p:nvPr/>
            </p:nvSpPr>
            <p:spPr bwMode="auto">
              <a:xfrm>
                <a:off x="1179674" y="4774503"/>
                <a:ext cx="3048001" cy="7760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30" name="ïṥḻídé">
                <a:extLst>
                  <a:ext uri="{FF2B5EF4-FFF2-40B4-BE49-F238E27FC236}">
                    <a16:creationId xmlns:a16="http://schemas.microsoft.com/office/drawing/2014/main" id="{A4F65C1A-7BD6-4271-893B-D692484C7BD6}"/>
                  </a:ext>
                </a:extLst>
              </p:cNvPr>
              <p:cNvSpPr txBox="1"/>
              <p:nvPr/>
            </p:nvSpPr>
            <p:spPr bwMode="auto">
              <a:xfrm>
                <a:off x="1179673" y="4331837"/>
                <a:ext cx="3048001" cy="44266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</p:grpSp>
        <p:grpSp>
          <p:nvGrpSpPr>
            <p:cNvPr id="14" name="iṧḻiḍé">
              <a:extLst>
                <a:ext uri="{FF2B5EF4-FFF2-40B4-BE49-F238E27FC236}">
                  <a16:creationId xmlns:a16="http://schemas.microsoft.com/office/drawing/2014/main" id="{9AF18EA6-2FD0-4200-BC75-EA8A09BBF317}"/>
                </a:ext>
              </a:extLst>
            </p:cNvPr>
            <p:cNvGrpSpPr/>
            <p:nvPr/>
          </p:nvGrpSpPr>
          <p:grpSpPr>
            <a:xfrm>
              <a:off x="2145400" y="4068459"/>
              <a:ext cx="695812" cy="697654"/>
              <a:chOff x="2145400" y="4068459"/>
              <a:chExt cx="695812" cy="697654"/>
            </a:xfrm>
          </p:grpSpPr>
          <p:sp>
            <p:nvSpPr>
              <p:cNvPr id="27" name="ïṩlíḓe">
                <a:extLst>
                  <a:ext uri="{FF2B5EF4-FFF2-40B4-BE49-F238E27FC236}">
                    <a16:creationId xmlns:a16="http://schemas.microsoft.com/office/drawing/2014/main" id="{D4E946F3-BD75-43E0-A5AC-72AB7F159DCC}"/>
                  </a:ext>
                </a:extLst>
              </p:cNvPr>
              <p:cNvSpPr/>
              <p:nvPr/>
            </p:nvSpPr>
            <p:spPr bwMode="auto">
              <a:xfrm>
                <a:off x="2145400" y="4068459"/>
                <a:ext cx="695812" cy="69765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 fontScale="92500" lnSpcReduction="20000"/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išḻîḍê">
                <a:extLst>
                  <a:ext uri="{FF2B5EF4-FFF2-40B4-BE49-F238E27FC236}">
                    <a16:creationId xmlns:a16="http://schemas.microsoft.com/office/drawing/2014/main" id="{D0597259-F045-4A03-961C-0ED2F4B2611B}"/>
                  </a:ext>
                </a:extLst>
              </p:cNvPr>
              <p:cNvSpPr/>
              <p:nvPr/>
            </p:nvSpPr>
            <p:spPr bwMode="auto">
              <a:xfrm>
                <a:off x="2315196" y="4268061"/>
                <a:ext cx="356219" cy="298449"/>
              </a:xfrm>
              <a:custGeom>
                <a:avLst/>
                <a:gdLst>
                  <a:gd name="connsiteX0" fmla="*/ 552739 w 609615"/>
                  <a:gd name="connsiteY0" fmla="*/ 397213 h 510753"/>
                  <a:gd name="connsiteX1" fmla="*/ 609615 w 609615"/>
                  <a:gd name="connsiteY1" fmla="*/ 453983 h 510753"/>
                  <a:gd name="connsiteX2" fmla="*/ 552739 w 609615"/>
                  <a:gd name="connsiteY2" fmla="*/ 510753 h 510753"/>
                  <a:gd name="connsiteX3" fmla="*/ 495863 w 609615"/>
                  <a:gd name="connsiteY3" fmla="*/ 453983 h 510753"/>
                  <a:gd name="connsiteX4" fmla="*/ 552739 w 609615"/>
                  <a:gd name="connsiteY4" fmla="*/ 397213 h 510753"/>
                  <a:gd name="connsiteX5" fmla="*/ 547870 w 609615"/>
                  <a:gd name="connsiteY5" fmla="*/ 198571 h 510753"/>
                  <a:gd name="connsiteX6" fmla="*/ 604746 w 609615"/>
                  <a:gd name="connsiteY6" fmla="*/ 255341 h 510753"/>
                  <a:gd name="connsiteX7" fmla="*/ 547870 w 609615"/>
                  <a:gd name="connsiteY7" fmla="*/ 312111 h 510753"/>
                  <a:gd name="connsiteX8" fmla="*/ 490994 w 609615"/>
                  <a:gd name="connsiteY8" fmla="*/ 255341 h 510753"/>
                  <a:gd name="connsiteX9" fmla="*/ 547870 w 609615"/>
                  <a:gd name="connsiteY9" fmla="*/ 198571 h 510753"/>
                  <a:gd name="connsiteX10" fmla="*/ 119644 w 609615"/>
                  <a:gd name="connsiteY10" fmla="*/ 191797 h 510753"/>
                  <a:gd name="connsiteX11" fmla="*/ 127891 w 609615"/>
                  <a:gd name="connsiteY11" fmla="*/ 196674 h 510753"/>
                  <a:gd name="connsiteX12" fmla="*/ 121502 w 609615"/>
                  <a:gd name="connsiteY12" fmla="*/ 203292 h 510753"/>
                  <a:gd name="connsiteX13" fmla="*/ 129982 w 609615"/>
                  <a:gd name="connsiteY13" fmla="*/ 212233 h 510753"/>
                  <a:gd name="connsiteX14" fmla="*/ 122664 w 609615"/>
                  <a:gd name="connsiteY14" fmla="*/ 226050 h 510753"/>
                  <a:gd name="connsiteX15" fmla="*/ 115462 w 609615"/>
                  <a:gd name="connsiteY15" fmla="*/ 225702 h 510753"/>
                  <a:gd name="connsiteX16" fmla="*/ 109306 w 609615"/>
                  <a:gd name="connsiteY16" fmla="*/ 211652 h 510753"/>
                  <a:gd name="connsiteX17" fmla="*/ 117669 w 609615"/>
                  <a:gd name="connsiteY17" fmla="*/ 203176 h 510753"/>
                  <a:gd name="connsiteX18" fmla="*/ 111513 w 609615"/>
                  <a:gd name="connsiteY18" fmla="*/ 196441 h 510753"/>
                  <a:gd name="connsiteX19" fmla="*/ 88250 w 609615"/>
                  <a:gd name="connsiteY19" fmla="*/ 191374 h 510753"/>
                  <a:gd name="connsiteX20" fmla="*/ 111272 w 609615"/>
                  <a:gd name="connsiteY20" fmla="*/ 231774 h 510753"/>
                  <a:gd name="connsiteX21" fmla="*/ 119760 w 609615"/>
                  <a:gd name="connsiteY21" fmla="*/ 238160 h 510753"/>
                  <a:gd name="connsiteX22" fmla="*/ 128364 w 609615"/>
                  <a:gd name="connsiteY22" fmla="*/ 231891 h 510753"/>
                  <a:gd name="connsiteX23" fmla="*/ 152316 w 609615"/>
                  <a:gd name="connsiteY23" fmla="*/ 191490 h 510753"/>
                  <a:gd name="connsiteX24" fmla="*/ 195918 w 609615"/>
                  <a:gd name="connsiteY24" fmla="*/ 193812 h 510753"/>
                  <a:gd name="connsiteX25" fmla="*/ 228241 w 609615"/>
                  <a:gd name="connsiteY25" fmla="*/ 204725 h 510753"/>
                  <a:gd name="connsiteX26" fmla="*/ 239287 w 609615"/>
                  <a:gd name="connsiteY26" fmla="*/ 236302 h 510753"/>
                  <a:gd name="connsiteX27" fmla="*/ 239287 w 609615"/>
                  <a:gd name="connsiteY27" fmla="*/ 249653 h 510753"/>
                  <a:gd name="connsiteX28" fmla="*/ 183360 w 609615"/>
                  <a:gd name="connsiteY28" fmla="*/ 461987 h 510753"/>
                  <a:gd name="connsiteX29" fmla="*/ 132433 w 609615"/>
                  <a:gd name="connsiteY29" fmla="*/ 501227 h 510753"/>
                  <a:gd name="connsiteX30" fmla="*/ 122085 w 609615"/>
                  <a:gd name="connsiteY30" fmla="*/ 501227 h 510753"/>
                  <a:gd name="connsiteX31" fmla="*/ 68949 w 609615"/>
                  <a:gd name="connsiteY31" fmla="*/ 462568 h 510753"/>
                  <a:gd name="connsiteX32" fmla="*/ 0 w 609615"/>
                  <a:gd name="connsiteY32" fmla="*/ 249769 h 510753"/>
                  <a:gd name="connsiteX33" fmla="*/ 0 w 609615"/>
                  <a:gd name="connsiteY33" fmla="*/ 236302 h 510753"/>
                  <a:gd name="connsiteX34" fmla="*/ 11046 w 609615"/>
                  <a:gd name="connsiteY34" fmla="*/ 204725 h 510753"/>
                  <a:gd name="connsiteX35" fmla="*/ 43369 w 609615"/>
                  <a:gd name="connsiteY35" fmla="*/ 193812 h 510753"/>
                  <a:gd name="connsiteX36" fmla="*/ 138106 w 609615"/>
                  <a:gd name="connsiteY36" fmla="*/ 151894 h 510753"/>
                  <a:gd name="connsiteX37" fmla="*/ 143448 w 609615"/>
                  <a:gd name="connsiteY37" fmla="*/ 154218 h 510753"/>
                  <a:gd name="connsiteX38" fmla="*/ 141125 w 609615"/>
                  <a:gd name="connsiteY38" fmla="*/ 159679 h 510753"/>
                  <a:gd name="connsiteX39" fmla="*/ 118014 w 609615"/>
                  <a:gd name="connsiteY39" fmla="*/ 164559 h 510753"/>
                  <a:gd name="connsiteX40" fmla="*/ 98271 w 609615"/>
                  <a:gd name="connsiteY40" fmla="*/ 158982 h 510753"/>
                  <a:gd name="connsiteX41" fmla="*/ 97691 w 609615"/>
                  <a:gd name="connsiteY41" fmla="*/ 153172 h 510753"/>
                  <a:gd name="connsiteX42" fmla="*/ 103497 w 609615"/>
                  <a:gd name="connsiteY42" fmla="*/ 152591 h 510753"/>
                  <a:gd name="connsiteX43" fmla="*/ 138106 w 609615"/>
                  <a:gd name="connsiteY43" fmla="*/ 151894 h 510753"/>
                  <a:gd name="connsiteX44" fmla="*/ 139648 w 609615"/>
                  <a:gd name="connsiteY44" fmla="*/ 119739 h 510753"/>
                  <a:gd name="connsiteX45" fmla="*/ 149316 w 609615"/>
                  <a:gd name="connsiteY45" fmla="*/ 134921 h 510753"/>
                  <a:gd name="connsiteX46" fmla="*/ 129981 w 609615"/>
                  <a:gd name="connsiteY46" fmla="*/ 134921 h 510753"/>
                  <a:gd name="connsiteX47" fmla="*/ 139648 w 609615"/>
                  <a:gd name="connsiteY47" fmla="*/ 119739 h 510753"/>
                  <a:gd name="connsiteX48" fmla="*/ 91170 w 609615"/>
                  <a:gd name="connsiteY48" fmla="*/ 119739 h 510753"/>
                  <a:gd name="connsiteX49" fmla="*/ 100838 w 609615"/>
                  <a:gd name="connsiteY49" fmla="*/ 134921 h 510753"/>
                  <a:gd name="connsiteX50" fmla="*/ 81503 w 609615"/>
                  <a:gd name="connsiteY50" fmla="*/ 134921 h 510753"/>
                  <a:gd name="connsiteX51" fmla="*/ 91170 w 609615"/>
                  <a:gd name="connsiteY51" fmla="*/ 119739 h 510753"/>
                  <a:gd name="connsiteX52" fmla="*/ 95591 w 609615"/>
                  <a:gd name="connsiteY52" fmla="*/ 95554 h 510753"/>
                  <a:gd name="connsiteX53" fmla="*/ 67686 w 609615"/>
                  <a:gd name="connsiteY53" fmla="*/ 130042 h 510753"/>
                  <a:gd name="connsiteX54" fmla="*/ 67686 w 609615"/>
                  <a:gd name="connsiteY54" fmla="*/ 157679 h 510753"/>
                  <a:gd name="connsiteX55" fmla="*/ 84313 w 609615"/>
                  <a:gd name="connsiteY55" fmla="*/ 174168 h 510753"/>
                  <a:gd name="connsiteX56" fmla="*/ 153379 w 609615"/>
                  <a:gd name="connsiteY56" fmla="*/ 174168 h 510753"/>
                  <a:gd name="connsiteX57" fmla="*/ 169890 w 609615"/>
                  <a:gd name="connsiteY57" fmla="*/ 157562 h 510753"/>
                  <a:gd name="connsiteX58" fmla="*/ 169890 w 609615"/>
                  <a:gd name="connsiteY58" fmla="*/ 112043 h 510753"/>
                  <a:gd name="connsiteX59" fmla="*/ 100359 w 609615"/>
                  <a:gd name="connsiteY59" fmla="*/ 95554 h 510753"/>
                  <a:gd name="connsiteX60" fmla="*/ 305807 w 609615"/>
                  <a:gd name="connsiteY60" fmla="*/ 35565 h 510753"/>
                  <a:gd name="connsiteX61" fmla="*/ 415442 w 609615"/>
                  <a:gd name="connsiteY61" fmla="*/ 35565 h 510753"/>
                  <a:gd name="connsiteX62" fmla="*/ 433695 w 609615"/>
                  <a:gd name="connsiteY62" fmla="*/ 53792 h 510753"/>
                  <a:gd name="connsiteX63" fmla="*/ 415442 w 609615"/>
                  <a:gd name="connsiteY63" fmla="*/ 72018 h 510753"/>
                  <a:gd name="connsiteX64" fmla="*/ 324060 w 609615"/>
                  <a:gd name="connsiteY64" fmla="*/ 72018 h 510753"/>
                  <a:gd name="connsiteX65" fmla="*/ 324060 w 609615"/>
                  <a:gd name="connsiteY65" fmla="*/ 237103 h 510753"/>
                  <a:gd name="connsiteX66" fmla="*/ 415442 w 609615"/>
                  <a:gd name="connsiteY66" fmla="*/ 237103 h 510753"/>
                  <a:gd name="connsiteX67" fmla="*/ 433695 w 609615"/>
                  <a:gd name="connsiteY67" fmla="*/ 255330 h 510753"/>
                  <a:gd name="connsiteX68" fmla="*/ 415442 w 609615"/>
                  <a:gd name="connsiteY68" fmla="*/ 273556 h 510753"/>
                  <a:gd name="connsiteX69" fmla="*/ 324060 w 609615"/>
                  <a:gd name="connsiteY69" fmla="*/ 273556 h 510753"/>
                  <a:gd name="connsiteX70" fmla="*/ 324060 w 609615"/>
                  <a:gd name="connsiteY70" fmla="*/ 469290 h 510753"/>
                  <a:gd name="connsiteX71" fmla="*/ 415442 w 609615"/>
                  <a:gd name="connsiteY71" fmla="*/ 469290 h 510753"/>
                  <a:gd name="connsiteX72" fmla="*/ 433695 w 609615"/>
                  <a:gd name="connsiteY72" fmla="*/ 487516 h 510753"/>
                  <a:gd name="connsiteX73" fmla="*/ 415442 w 609615"/>
                  <a:gd name="connsiteY73" fmla="*/ 505743 h 510753"/>
                  <a:gd name="connsiteX74" fmla="*/ 305807 w 609615"/>
                  <a:gd name="connsiteY74" fmla="*/ 505743 h 510753"/>
                  <a:gd name="connsiteX75" fmla="*/ 287554 w 609615"/>
                  <a:gd name="connsiteY75" fmla="*/ 487516 h 510753"/>
                  <a:gd name="connsiteX76" fmla="*/ 287554 w 609615"/>
                  <a:gd name="connsiteY76" fmla="*/ 53792 h 510753"/>
                  <a:gd name="connsiteX77" fmla="*/ 305807 w 609615"/>
                  <a:gd name="connsiteY77" fmla="*/ 35565 h 510753"/>
                  <a:gd name="connsiteX78" fmla="*/ 117102 w 609615"/>
                  <a:gd name="connsiteY78" fmla="*/ 32037 h 510753"/>
                  <a:gd name="connsiteX79" fmla="*/ 179890 w 609615"/>
                  <a:gd name="connsiteY79" fmla="*/ 108676 h 510753"/>
                  <a:gd name="connsiteX80" fmla="*/ 178262 w 609615"/>
                  <a:gd name="connsiteY80" fmla="*/ 109373 h 510753"/>
                  <a:gd name="connsiteX81" fmla="*/ 178262 w 609615"/>
                  <a:gd name="connsiteY81" fmla="*/ 157679 h 510753"/>
                  <a:gd name="connsiteX82" fmla="*/ 153379 w 609615"/>
                  <a:gd name="connsiteY82" fmla="*/ 182412 h 510753"/>
                  <a:gd name="connsiteX83" fmla="*/ 84313 w 609615"/>
                  <a:gd name="connsiteY83" fmla="*/ 182412 h 510753"/>
                  <a:gd name="connsiteX84" fmla="*/ 59430 w 609615"/>
                  <a:gd name="connsiteY84" fmla="*/ 157562 h 510753"/>
                  <a:gd name="connsiteX85" fmla="*/ 59430 w 609615"/>
                  <a:gd name="connsiteY85" fmla="*/ 133642 h 510753"/>
                  <a:gd name="connsiteX86" fmla="*/ 55593 w 609615"/>
                  <a:gd name="connsiteY86" fmla="*/ 134803 h 510753"/>
                  <a:gd name="connsiteX87" fmla="*/ 117102 w 609615"/>
                  <a:gd name="connsiteY87" fmla="*/ 32037 h 510753"/>
                  <a:gd name="connsiteX88" fmla="*/ 543107 w 609615"/>
                  <a:gd name="connsiteY88" fmla="*/ 0 h 510753"/>
                  <a:gd name="connsiteX89" fmla="*/ 599948 w 609615"/>
                  <a:gd name="connsiteY89" fmla="*/ 56770 h 510753"/>
                  <a:gd name="connsiteX90" fmla="*/ 543107 w 609615"/>
                  <a:gd name="connsiteY90" fmla="*/ 113540 h 510753"/>
                  <a:gd name="connsiteX91" fmla="*/ 486266 w 609615"/>
                  <a:gd name="connsiteY91" fmla="*/ 56770 h 510753"/>
                  <a:gd name="connsiteX92" fmla="*/ 543107 w 609615"/>
                  <a:gd name="connsiteY92" fmla="*/ 0 h 510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609615" h="510753">
                    <a:moveTo>
                      <a:pt x="552739" y="397213"/>
                    </a:moveTo>
                    <a:cubicBezTo>
                      <a:pt x="584151" y="397213"/>
                      <a:pt x="609615" y="422630"/>
                      <a:pt x="609615" y="453983"/>
                    </a:cubicBezTo>
                    <a:cubicBezTo>
                      <a:pt x="609615" y="485336"/>
                      <a:pt x="584151" y="510753"/>
                      <a:pt x="552739" y="510753"/>
                    </a:cubicBezTo>
                    <a:cubicBezTo>
                      <a:pt x="521327" y="510753"/>
                      <a:pt x="495863" y="485336"/>
                      <a:pt x="495863" y="453983"/>
                    </a:cubicBezTo>
                    <a:cubicBezTo>
                      <a:pt x="495863" y="422630"/>
                      <a:pt x="521327" y="397213"/>
                      <a:pt x="552739" y="397213"/>
                    </a:cubicBezTo>
                    <a:close/>
                    <a:moveTo>
                      <a:pt x="547870" y="198571"/>
                    </a:moveTo>
                    <a:cubicBezTo>
                      <a:pt x="579282" y="198571"/>
                      <a:pt x="604746" y="223988"/>
                      <a:pt x="604746" y="255341"/>
                    </a:cubicBezTo>
                    <a:cubicBezTo>
                      <a:pt x="604746" y="286694"/>
                      <a:pt x="579282" y="312111"/>
                      <a:pt x="547870" y="312111"/>
                    </a:cubicBezTo>
                    <a:cubicBezTo>
                      <a:pt x="516458" y="312111"/>
                      <a:pt x="490994" y="286694"/>
                      <a:pt x="490994" y="255341"/>
                    </a:cubicBezTo>
                    <a:cubicBezTo>
                      <a:pt x="490994" y="223988"/>
                      <a:pt x="516458" y="198571"/>
                      <a:pt x="547870" y="198571"/>
                    </a:cubicBezTo>
                    <a:close/>
                    <a:moveTo>
                      <a:pt x="119644" y="191797"/>
                    </a:moveTo>
                    <a:lnTo>
                      <a:pt x="127891" y="196674"/>
                    </a:lnTo>
                    <a:lnTo>
                      <a:pt x="121502" y="203292"/>
                    </a:lnTo>
                    <a:lnTo>
                      <a:pt x="129982" y="212233"/>
                    </a:lnTo>
                    <a:lnTo>
                      <a:pt x="122664" y="226050"/>
                    </a:lnTo>
                    <a:cubicBezTo>
                      <a:pt x="120573" y="230114"/>
                      <a:pt x="117321" y="229998"/>
                      <a:pt x="115462" y="225702"/>
                    </a:cubicBezTo>
                    <a:lnTo>
                      <a:pt x="109306" y="211652"/>
                    </a:lnTo>
                    <a:lnTo>
                      <a:pt x="117669" y="203176"/>
                    </a:lnTo>
                    <a:lnTo>
                      <a:pt x="111513" y="196441"/>
                    </a:lnTo>
                    <a:close/>
                    <a:moveTo>
                      <a:pt x="88250" y="191374"/>
                    </a:moveTo>
                    <a:lnTo>
                      <a:pt x="111272" y="231774"/>
                    </a:lnTo>
                    <a:cubicBezTo>
                      <a:pt x="113597" y="235954"/>
                      <a:pt x="116620" y="238160"/>
                      <a:pt x="119760" y="238160"/>
                    </a:cubicBezTo>
                    <a:cubicBezTo>
                      <a:pt x="123015" y="238160"/>
                      <a:pt x="126038" y="235954"/>
                      <a:pt x="128364" y="231891"/>
                    </a:cubicBezTo>
                    <a:lnTo>
                      <a:pt x="152316" y="191490"/>
                    </a:lnTo>
                    <a:lnTo>
                      <a:pt x="195918" y="193812"/>
                    </a:lnTo>
                    <a:cubicBezTo>
                      <a:pt x="207894" y="194392"/>
                      <a:pt x="222195" y="199268"/>
                      <a:pt x="228241" y="204725"/>
                    </a:cubicBezTo>
                    <a:cubicBezTo>
                      <a:pt x="234520" y="210297"/>
                      <a:pt x="239287" y="224112"/>
                      <a:pt x="239287" y="236302"/>
                    </a:cubicBezTo>
                    <a:lnTo>
                      <a:pt x="239287" y="249653"/>
                    </a:lnTo>
                    <a:lnTo>
                      <a:pt x="183360" y="461987"/>
                    </a:lnTo>
                    <a:cubicBezTo>
                      <a:pt x="177663" y="483581"/>
                      <a:pt x="154874" y="501227"/>
                      <a:pt x="132433" y="501227"/>
                    </a:cubicBezTo>
                    <a:lnTo>
                      <a:pt x="122085" y="501227"/>
                    </a:lnTo>
                    <a:cubicBezTo>
                      <a:pt x="99645" y="501227"/>
                      <a:pt x="75925" y="483929"/>
                      <a:pt x="68949" y="462568"/>
                    </a:cubicBezTo>
                    <a:lnTo>
                      <a:pt x="0" y="249769"/>
                    </a:lnTo>
                    <a:lnTo>
                      <a:pt x="0" y="236302"/>
                    </a:lnTo>
                    <a:cubicBezTo>
                      <a:pt x="0" y="224112"/>
                      <a:pt x="4883" y="210297"/>
                      <a:pt x="11046" y="204725"/>
                    </a:cubicBezTo>
                    <a:cubicBezTo>
                      <a:pt x="17208" y="199268"/>
                      <a:pt x="31393" y="194509"/>
                      <a:pt x="43369" y="193812"/>
                    </a:cubicBezTo>
                    <a:close/>
                    <a:moveTo>
                      <a:pt x="138106" y="151894"/>
                    </a:moveTo>
                    <a:cubicBezTo>
                      <a:pt x="140196" y="151081"/>
                      <a:pt x="142635" y="152127"/>
                      <a:pt x="143448" y="154218"/>
                    </a:cubicBezTo>
                    <a:cubicBezTo>
                      <a:pt x="144377" y="156426"/>
                      <a:pt x="143332" y="158866"/>
                      <a:pt x="141125" y="159679"/>
                    </a:cubicBezTo>
                    <a:cubicBezTo>
                      <a:pt x="131950" y="163281"/>
                      <a:pt x="124286" y="164559"/>
                      <a:pt x="118014" y="164559"/>
                    </a:cubicBezTo>
                    <a:cubicBezTo>
                      <a:pt x="105239" y="164559"/>
                      <a:pt x="98620" y="159330"/>
                      <a:pt x="98271" y="158982"/>
                    </a:cubicBezTo>
                    <a:cubicBezTo>
                      <a:pt x="96529" y="157588"/>
                      <a:pt x="96181" y="154915"/>
                      <a:pt x="97691" y="153172"/>
                    </a:cubicBezTo>
                    <a:cubicBezTo>
                      <a:pt x="99084" y="151430"/>
                      <a:pt x="101639" y="151081"/>
                      <a:pt x="103497" y="152591"/>
                    </a:cubicBezTo>
                    <a:cubicBezTo>
                      <a:pt x="103962" y="152940"/>
                      <a:pt x="114995" y="161073"/>
                      <a:pt x="138106" y="151894"/>
                    </a:cubicBezTo>
                    <a:close/>
                    <a:moveTo>
                      <a:pt x="139648" y="119739"/>
                    </a:moveTo>
                    <a:cubicBezTo>
                      <a:pt x="147918" y="120435"/>
                      <a:pt x="149316" y="134921"/>
                      <a:pt x="149316" y="134921"/>
                    </a:cubicBezTo>
                    <a:lnTo>
                      <a:pt x="129981" y="134921"/>
                    </a:lnTo>
                    <a:cubicBezTo>
                      <a:pt x="129981" y="134921"/>
                      <a:pt x="131379" y="119044"/>
                      <a:pt x="139648" y="119739"/>
                    </a:cubicBezTo>
                    <a:close/>
                    <a:moveTo>
                      <a:pt x="91170" y="119739"/>
                    </a:moveTo>
                    <a:cubicBezTo>
                      <a:pt x="99440" y="120435"/>
                      <a:pt x="100838" y="134921"/>
                      <a:pt x="100838" y="134921"/>
                    </a:cubicBezTo>
                    <a:lnTo>
                      <a:pt x="81503" y="134921"/>
                    </a:lnTo>
                    <a:cubicBezTo>
                      <a:pt x="81503" y="134921"/>
                      <a:pt x="82901" y="119044"/>
                      <a:pt x="91170" y="119739"/>
                    </a:cubicBezTo>
                    <a:close/>
                    <a:moveTo>
                      <a:pt x="95591" y="95554"/>
                    </a:moveTo>
                    <a:cubicBezTo>
                      <a:pt x="92685" y="103451"/>
                      <a:pt x="84429" y="120752"/>
                      <a:pt x="67686" y="130042"/>
                    </a:cubicBezTo>
                    <a:lnTo>
                      <a:pt x="67686" y="157679"/>
                    </a:lnTo>
                    <a:cubicBezTo>
                      <a:pt x="67686" y="166736"/>
                      <a:pt x="75127" y="174168"/>
                      <a:pt x="84313" y="174168"/>
                    </a:cubicBezTo>
                    <a:lnTo>
                      <a:pt x="153379" y="174168"/>
                    </a:lnTo>
                    <a:cubicBezTo>
                      <a:pt x="162449" y="174168"/>
                      <a:pt x="169890" y="166736"/>
                      <a:pt x="169890" y="157562"/>
                    </a:cubicBezTo>
                    <a:lnTo>
                      <a:pt x="169890" y="112043"/>
                    </a:lnTo>
                    <a:cubicBezTo>
                      <a:pt x="153961" y="116340"/>
                      <a:pt x="122102" y="120752"/>
                      <a:pt x="100359" y="95554"/>
                    </a:cubicBezTo>
                    <a:close/>
                    <a:moveTo>
                      <a:pt x="305807" y="35565"/>
                    </a:moveTo>
                    <a:lnTo>
                      <a:pt x="415442" y="35565"/>
                    </a:lnTo>
                    <a:cubicBezTo>
                      <a:pt x="425557" y="35565"/>
                      <a:pt x="433695" y="43692"/>
                      <a:pt x="433695" y="53792"/>
                    </a:cubicBezTo>
                    <a:cubicBezTo>
                      <a:pt x="433695" y="63892"/>
                      <a:pt x="425557" y="72018"/>
                      <a:pt x="415442" y="72018"/>
                    </a:cubicBezTo>
                    <a:lnTo>
                      <a:pt x="324060" y="72018"/>
                    </a:lnTo>
                    <a:lnTo>
                      <a:pt x="324060" y="237103"/>
                    </a:lnTo>
                    <a:lnTo>
                      <a:pt x="415442" y="237103"/>
                    </a:lnTo>
                    <a:cubicBezTo>
                      <a:pt x="425557" y="237103"/>
                      <a:pt x="433695" y="245346"/>
                      <a:pt x="433695" y="255330"/>
                    </a:cubicBezTo>
                    <a:cubicBezTo>
                      <a:pt x="433695" y="265430"/>
                      <a:pt x="425557" y="273556"/>
                      <a:pt x="415442" y="273556"/>
                    </a:cubicBezTo>
                    <a:lnTo>
                      <a:pt x="324060" y="273556"/>
                    </a:lnTo>
                    <a:lnTo>
                      <a:pt x="324060" y="469290"/>
                    </a:lnTo>
                    <a:lnTo>
                      <a:pt x="415442" y="469290"/>
                    </a:lnTo>
                    <a:cubicBezTo>
                      <a:pt x="425557" y="469290"/>
                      <a:pt x="433695" y="477416"/>
                      <a:pt x="433695" y="487516"/>
                    </a:cubicBezTo>
                    <a:cubicBezTo>
                      <a:pt x="433695" y="497617"/>
                      <a:pt x="425557" y="505743"/>
                      <a:pt x="415442" y="505743"/>
                    </a:cubicBezTo>
                    <a:lnTo>
                      <a:pt x="305807" y="505743"/>
                    </a:lnTo>
                    <a:cubicBezTo>
                      <a:pt x="295692" y="505743"/>
                      <a:pt x="287554" y="497617"/>
                      <a:pt x="287554" y="487516"/>
                    </a:cubicBezTo>
                    <a:lnTo>
                      <a:pt x="287554" y="53792"/>
                    </a:lnTo>
                    <a:cubicBezTo>
                      <a:pt x="287554" y="43692"/>
                      <a:pt x="295692" y="35565"/>
                      <a:pt x="305807" y="35565"/>
                    </a:cubicBezTo>
                    <a:close/>
                    <a:moveTo>
                      <a:pt x="117102" y="32037"/>
                    </a:moveTo>
                    <a:cubicBezTo>
                      <a:pt x="195819" y="32037"/>
                      <a:pt x="179890" y="108676"/>
                      <a:pt x="179890" y="108676"/>
                    </a:cubicBezTo>
                    <a:cubicBezTo>
                      <a:pt x="179890" y="108676"/>
                      <a:pt x="179308" y="108908"/>
                      <a:pt x="178262" y="109373"/>
                    </a:cubicBezTo>
                    <a:lnTo>
                      <a:pt x="178262" y="157679"/>
                    </a:lnTo>
                    <a:cubicBezTo>
                      <a:pt x="178262" y="171381"/>
                      <a:pt x="167099" y="182412"/>
                      <a:pt x="153379" y="182412"/>
                    </a:cubicBezTo>
                    <a:lnTo>
                      <a:pt x="84313" y="182412"/>
                    </a:lnTo>
                    <a:cubicBezTo>
                      <a:pt x="70593" y="182412"/>
                      <a:pt x="59430" y="171265"/>
                      <a:pt x="59430" y="157562"/>
                    </a:cubicBezTo>
                    <a:lnTo>
                      <a:pt x="59430" y="133642"/>
                    </a:lnTo>
                    <a:cubicBezTo>
                      <a:pt x="58151" y="134106"/>
                      <a:pt x="56872" y="134571"/>
                      <a:pt x="55593" y="134803"/>
                    </a:cubicBezTo>
                    <a:cubicBezTo>
                      <a:pt x="55593" y="134803"/>
                      <a:pt x="34083" y="32153"/>
                      <a:pt x="117102" y="32037"/>
                    </a:cubicBezTo>
                    <a:close/>
                    <a:moveTo>
                      <a:pt x="543107" y="0"/>
                    </a:moveTo>
                    <a:cubicBezTo>
                      <a:pt x="574499" y="0"/>
                      <a:pt x="599948" y="25417"/>
                      <a:pt x="599948" y="56770"/>
                    </a:cubicBezTo>
                    <a:cubicBezTo>
                      <a:pt x="599948" y="88123"/>
                      <a:pt x="574499" y="113540"/>
                      <a:pt x="543107" y="113540"/>
                    </a:cubicBezTo>
                    <a:cubicBezTo>
                      <a:pt x="511715" y="113540"/>
                      <a:pt x="486266" y="88123"/>
                      <a:pt x="486266" y="56770"/>
                    </a:cubicBezTo>
                    <a:cubicBezTo>
                      <a:pt x="486266" y="25417"/>
                      <a:pt x="511715" y="0"/>
                      <a:pt x="54310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85000" lnSpcReduction="10000"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" name="îṥlîḑé">
              <a:extLst>
                <a:ext uri="{FF2B5EF4-FFF2-40B4-BE49-F238E27FC236}">
                  <a16:creationId xmlns:a16="http://schemas.microsoft.com/office/drawing/2014/main" id="{28D5D725-5C67-4762-9FFC-EE5B118C44EF}"/>
                </a:ext>
              </a:extLst>
            </p:cNvPr>
            <p:cNvGrpSpPr/>
            <p:nvPr/>
          </p:nvGrpSpPr>
          <p:grpSpPr>
            <a:xfrm>
              <a:off x="8326683" y="2550883"/>
              <a:ext cx="2744022" cy="1218762"/>
              <a:chOff x="1179673" y="4331837"/>
              <a:chExt cx="3048002" cy="1218762"/>
            </a:xfrm>
          </p:grpSpPr>
          <p:sp>
            <p:nvSpPr>
              <p:cNvPr id="25" name="íśliḑè">
                <a:extLst>
                  <a:ext uri="{FF2B5EF4-FFF2-40B4-BE49-F238E27FC236}">
                    <a16:creationId xmlns:a16="http://schemas.microsoft.com/office/drawing/2014/main" id="{17A52B8D-DFA8-45D7-96CD-50FD444041AC}"/>
                  </a:ext>
                </a:extLst>
              </p:cNvPr>
              <p:cNvSpPr/>
              <p:nvPr/>
            </p:nvSpPr>
            <p:spPr bwMode="auto">
              <a:xfrm>
                <a:off x="1179674" y="4774503"/>
                <a:ext cx="3048001" cy="7760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6" name="i$ḻïḋè">
                <a:extLst>
                  <a:ext uri="{FF2B5EF4-FFF2-40B4-BE49-F238E27FC236}">
                    <a16:creationId xmlns:a16="http://schemas.microsoft.com/office/drawing/2014/main" id="{A4F65C1A-7BD6-4271-893B-D692484C7BD6}"/>
                  </a:ext>
                </a:extLst>
              </p:cNvPr>
              <p:cNvSpPr txBox="1"/>
              <p:nvPr/>
            </p:nvSpPr>
            <p:spPr bwMode="auto">
              <a:xfrm>
                <a:off x="1179673" y="4331837"/>
                <a:ext cx="3048001" cy="44266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</p:grpSp>
        <p:grpSp>
          <p:nvGrpSpPr>
            <p:cNvPr id="16" name="îṥḷíḓè">
              <a:extLst>
                <a:ext uri="{FF2B5EF4-FFF2-40B4-BE49-F238E27FC236}">
                  <a16:creationId xmlns:a16="http://schemas.microsoft.com/office/drawing/2014/main" id="{F74B4098-DC82-41D4-B478-552741D2F69F}"/>
                </a:ext>
              </a:extLst>
            </p:cNvPr>
            <p:cNvGrpSpPr/>
            <p:nvPr/>
          </p:nvGrpSpPr>
          <p:grpSpPr>
            <a:xfrm>
              <a:off x="9350788" y="1853229"/>
              <a:ext cx="695812" cy="697654"/>
              <a:chOff x="9350788" y="1853229"/>
              <a:chExt cx="695812" cy="697654"/>
            </a:xfrm>
          </p:grpSpPr>
          <p:sp>
            <p:nvSpPr>
              <p:cNvPr id="23" name="íṣľíďe">
                <a:extLst>
                  <a:ext uri="{FF2B5EF4-FFF2-40B4-BE49-F238E27FC236}">
                    <a16:creationId xmlns:a16="http://schemas.microsoft.com/office/drawing/2014/main" id="{D4E946F3-BD75-43E0-A5AC-72AB7F159DCC}"/>
                  </a:ext>
                </a:extLst>
              </p:cNvPr>
              <p:cNvSpPr/>
              <p:nvPr/>
            </p:nvSpPr>
            <p:spPr bwMode="auto">
              <a:xfrm>
                <a:off x="9350788" y="1853229"/>
                <a:ext cx="695812" cy="69765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 fontScale="92500" lnSpcReduction="20000"/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ís1iḑé">
                <a:extLst>
                  <a:ext uri="{FF2B5EF4-FFF2-40B4-BE49-F238E27FC236}">
                    <a16:creationId xmlns:a16="http://schemas.microsoft.com/office/drawing/2014/main" id="{D0597259-F045-4A03-961C-0ED2F4B2611B}"/>
                  </a:ext>
                </a:extLst>
              </p:cNvPr>
              <p:cNvSpPr/>
              <p:nvPr/>
            </p:nvSpPr>
            <p:spPr bwMode="auto">
              <a:xfrm>
                <a:off x="9520584" y="2052831"/>
                <a:ext cx="356219" cy="298449"/>
              </a:xfrm>
              <a:custGeom>
                <a:avLst/>
                <a:gdLst>
                  <a:gd name="connsiteX0" fmla="*/ 552739 w 609615"/>
                  <a:gd name="connsiteY0" fmla="*/ 397213 h 510753"/>
                  <a:gd name="connsiteX1" fmla="*/ 609615 w 609615"/>
                  <a:gd name="connsiteY1" fmla="*/ 453983 h 510753"/>
                  <a:gd name="connsiteX2" fmla="*/ 552739 w 609615"/>
                  <a:gd name="connsiteY2" fmla="*/ 510753 h 510753"/>
                  <a:gd name="connsiteX3" fmla="*/ 495863 w 609615"/>
                  <a:gd name="connsiteY3" fmla="*/ 453983 h 510753"/>
                  <a:gd name="connsiteX4" fmla="*/ 552739 w 609615"/>
                  <a:gd name="connsiteY4" fmla="*/ 397213 h 510753"/>
                  <a:gd name="connsiteX5" fmla="*/ 547870 w 609615"/>
                  <a:gd name="connsiteY5" fmla="*/ 198571 h 510753"/>
                  <a:gd name="connsiteX6" fmla="*/ 604746 w 609615"/>
                  <a:gd name="connsiteY6" fmla="*/ 255341 h 510753"/>
                  <a:gd name="connsiteX7" fmla="*/ 547870 w 609615"/>
                  <a:gd name="connsiteY7" fmla="*/ 312111 h 510753"/>
                  <a:gd name="connsiteX8" fmla="*/ 490994 w 609615"/>
                  <a:gd name="connsiteY8" fmla="*/ 255341 h 510753"/>
                  <a:gd name="connsiteX9" fmla="*/ 547870 w 609615"/>
                  <a:gd name="connsiteY9" fmla="*/ 198571 h 510753"/>
                  <a:gd name="connsiteX10" fmla="*/ 119644 w 609615"/>
                  <a:gd name="connsiteY10" fmla="*/ 191797 h 510753"/>
                  <a:gd name="connsiteX11" fmla="*/ 127891 w 609615"/>
                  <a:gd name="connsiteY11" fmla="*/ 196674 h 510753"/>
                  <a:gd name="connsiteX12" fmla="*/ 121502 w 609615"/>
                  <a:gd name="connsiteY12" fmla="*/ 203292 h 510753"/>
                  <a:gd name="connsiteX13" fmla="*/ 129982 w 609615"/>
                  <a:gd name="connsiteY13" fmla="*/ 212233 h 510753"/>
                  <a:gd name="connsiteX14" fmla="*/ 122664 w 609615"/>
                  <a:gd name="connsiteY14" fmla="*/ 226050 h 510753"/>
                  <a:gd name="connsiteX15" fmla="*/ 115462 w 609615"/>
                  <a:gd name="connsiteY15" fmla="*/ 225702 h 510753"/>
                  <a:gd name="connsiteX16" fmla="*/ 109306 w 609615"/>
                  <a:gd name="connsiteY16" fmla="*/ 211652 h 510753"/>
                  <a:gd name="connsiteX17" fmla="*/ 117669 w 609615"/>
                  <a:gd name="connsiteY17" fmla="*/ 203176 h 510753"/>
                  <a:gd name="connsiteX18" fmla="*/ 111513 w 609615"/>
                  <a:gd name="connsiteY18" fmla="*/ 196441 h 510753"/>
                  <a:gd name="connsiteX19" fmla="*/ 88250 w 609615"/>
                  <a:gd name="connsiteY19" fmla="*/ 191374 h 510753"/>
                  <a:gd name="connsiteX20" fmla="*/ 111272 w 609615"/>
                  <a:gd name="connsiteY20" fmla="*/ 231774 h 510753"/>
                  <a:gd name="connsiteX21" fmla="*/ 119760 w 609615"/>
                  <a:gd name="connsiteY21" fmla="*/ 238160 h 510753"/>
                  <a:gd name="connsiteX22" fmla="*/ 128364 w 609615"/>
                  <a:gd name="connsiteY22" fmla="*/ 231891 h 510753"/>
                  <a:gd name="connsiteX23" fmla="*/ 152316 w 609615"/>
                  <a:gd name="connsiteY23" fmla="*/ 191490 h 510753"/>
                  <a:gd name="connsiteX24" fmla="*/ 195918 w 609615"/>
                  <a:gd name="connsiteY24" fmla="*/ 193812 h 510753"/>
                  <a:gd name="connsiteX25" fmla="*/ 228241 w 609615"/>
                  <a:gd name="connsiteY25" fmla="*/ 204725 h 510753"/>
                  <a:gd name="connsiteX26" fmla="*/ 239287 w 609615"/>
                  <a:gd name="connsiteY26" fmla="*/ 236302 h 510753"/>
                  <a:gd name="connsiteX27" fmla="*/ 239287 w 609615"/>
                  <a:gd name="connsiteY27" fmla="*/ 249653 h 510753"/>
                  <a:gd name="connsiteX28" fmla="*/ 183360 w 609615"/>
                  <a:gd name="connsiteY28" fmla="*/ 461987 h 510753"/>
                  <a:gd name="connsiteX29" fmla="*/ 132433 w 609615"/>
                  <a:gd name="connsiteY29" fmla="*/ 501227 h 510753"/>
                  <a:gd name="connsiteX30" fmla="*/ 122085 w 609615"/>
                  <a:gd name="connsiteY30" fmla="*/ 501227 h 510753"/>
                  <a:gd name="connsiteX31" fmla="*/ 68949 w 609615"/>
                  <a:gd name="connsiteY31" fmla="*/ 462568 h 510753"/>
                  <a:gd name="connsiteX32" fmla="*/ 0 w 609615"/>
                  <a:gd name="connsiteY32" fmla="*/ 249769 h 510753"/>
                  <a:gd name="connsiteX33" fmla="*/ 0 w 609615"/>
                  <a:gd name="connsiteY33" fmla="*/ 236302 h 510753"/>
                  <a:gd name="connsiteX34" fmla="*/ 11046 w 609615"/>
                  <a:gd name="connsiteY34" fmla="*/ 204725 h 510753"/>
                  <a:gd name="connsiteX35" fmla="*/ 43369 w 609615"/>
                  <a:gd name="connsiteY35" fmla="*/ 193812 h 510753"/>
                  <a:gd name="connsiteX36" fmla="*/ 138106 w 609615"/>
                  <a:gd name="connsiteY36" fmla="*/ 151894 h 510753"/>
                  <a:gd name="connsiteX37" fmla="*/ 143448 w 609615"/>
                  <a:gd name="connsiteY37" fmla="*/ 154218 h 510753"/>
                  <a:gd name="connsiteX38" fmla="*/ 141125 w 609615"/>
                  <a:gd name="connsiteY38" fmla="*/ 159679 h 510753"/>
                  <a:gd name="connsiteX39" fmla="*/ 118014 w 609615"/>
                  <a:gd name="connsiteY39" fmla="*/ 164559 h 510753"/>
                  <a:gd name="connsiteX40" fmla="*/ 98271 w 609615"/>
                  <a:gd name="connsiteY40" fmla="*/ 158982 h 510753"/>
                  <a:gd name="connsiteX41" fmla="*/ 97691 w 609615"/>
                  <a:gd name="connsiteY41" fmla="*/ 153172 h 510753"/>
                  <a:gd name="connsiteX42" fmla="*/ 103497 w 609615"/>
                  <a:gd name="connsiteY42" fmla="*/ 152591 h 510753"/>
                  <a:gd name="connsiteX43" fmla="*/ 138106 w 609615"/>
                  <a:gd name="connsiteY43" fmla="*/ 151894 h 510753"/>
                  <a:gd name="connsiteX44" fmla="*/ 139648 w 609615"/>
                  <a:gd name="connsiteY44" fmla="*/ 119739 h 510753"/>
                  <a:gd name="connsiteX45" fmla="*/ 149316 w 609615"/>
                  <a:gd name="connsiteY45" fmla="*/ 134921 h 510753"/>
                  <a:gd name="connsiteX46" fmla="*/ 129981 w 609615"/>
                  <a:gd name="connsiteY46" fmla="*/ 134921 h 510753"/>
                  <a:gd name="connsiteX47" fmla="*/ 139648 w 609615"/>
                  <a:gd name="connsiteY47" fmla="*/ 119739 h 510753"/>
                  <a:gd name="connsiteX48" fmla="*/ 91170 w 609615"/>
                  <a:gd name="connsiteY48" fmla="*/ 119739 h 510753"/>
                  <a:gd name="connsiteX49" fmla="*/ 100838 w 609615"/>
                  <a:gd name="connsiteY49" fmla="*/ 134921 h 510753"/>
                  <a:gd name="connsiteX50" fmla="*/ 81503 w 609615"/>
                  <a:gd name="connsiteY50" fmla="*/ 134921 h 510753"/>
                  <a:gd name="connsiteX51" fmla="*/ 91170 w 609615"/>
                  <a:gd name="connsiteY51" fmla="*/ 119739 h 510753"/>
                  <a:gd name="connsiteX52" fmla="*/ 95591 w 609615"/>
                  <a:gd name="connsiteY52" fmla="*/ 95554 h 510753"/>
                  <a:gd name="connsiteX53" fmla="*/ 67686 w 609615"/>
                  <a:gd name="connsiteY53" fmla="*/ 130042 h 510753"/>
                  <a:gd name="connsiteX54" fmla="*/ 67686 w 609615"/>
                  <a:gd name="connsiteY54" fmla="*/ 157679 h 510753"/>
                  <a:gd name="connsiteX55" fmla="*/ 84313 w 609615"/>
                  <a:gd name="connsiteY55" fmla="*/ 174168 h 510753"/>
                  <a:gd name="connsiteX56" fmla="*/ 153379 w 609615"/>
                  <a:gd name="connsiteY56" fmla="*/ 174168 h 510753"/>
                  <a:gd name="connsiteX57" fmla="*/ 169890 w 609615"/>
                  <a:gd name="connsiteY57" fmla="*/ 157562 h 510753"/>
                  <a:gd name="connsiteX58" fmla="*/ 169890 w 609615"/>
                  <a:gd name="connsiteY58" fmla="*/ 112043 h 510753"/>
                  <a:gd name="connsiteX59" fmla="*/ 100359 w 609615"/>
                  <a:gd name="connsiteY59" fmla="*/ 95554 h 510753"/>
                  <a:gd name="connsiteX60" fmla="*/ 305807 w 609615"/>
                  <a:gd name="connsiteY60" fmla="*/ 35565 h 510753"/>
                  <a:gd name="connsiteX61" fmla="*/ 415442 w 609615"/>
                  <a:gd name="connsiteY61" fmla="*/ 35565 h 510753"/>
                  <a:gd name="connsiteX62" fmla="*/ 433695 w 609615"/>
                  <a:gd name="connsiteY62" fmla="*/ 53792 h 510753"/>
                  <a:gd name="connsiteX63" fmla="*/ 415442 w 609615"/>
                  <a:gd name="connsiteY63" fmla="*/ 72018 h 510753"/>
                  <a:gd name="connsiteX64" fmla="*/ 324060 w 609615"/>
                  <a:gd name="connsiteY64" fmla="*/ 72018 h 510753"/>
                  <a:gd name="connsiteX65" fmla="*/ 324060 w 609615"/>
                  <a:gd name="connsiteY65" fmla="*/ 237103 h 510753"/>
                  <a:gd name="connsiteX66" fmla="*/ 415442 w 609615"/>
                  <a:gd name="connsiteY66" fmla="*/ 237103 h 510753"/>
                  <a:gd name="connsiteX67" fmla="*/ 433695 w 609615"/>
                  <a:gd name="connsiteY67" fmla="*/ 255330 h 510753"/>
                  <a:gd name="connsiteX68" fmla="*/ 415442 w 609615"/>
                  <a:gd name="connsiteY68" fmla="*/ 273556 h 510753"/>
                  <a:gd name="connsiteX69" fmla="*/ 324060 w 609615"/>
                  <a:gd name="connsiteY69" fmla="*/ 273556 h 510753"/>
                  <a:gd name="connsiteX70" fmla="*/ 324060 w 609615"/>
                  <a:gd name="connsiteY70" fmla="*/ 469290 h 510753"/>
                  <a:gd name="connsiteX71" fmla="*/ 415442 w 609615"/>
                  <a:gd name="connsiteY71" fmla="*/ 469290 h 510753"/>
                  <a:gd name="connsiteX72" fmla="*/ 433695 w 609615"/>
                  <a:gd name="connsiteY72" fmla="*/ 487516 h 510753"/>
                  <a:gd name="connsiteX73" fmla="*/ 415442 w 609615"/>
                  <a:gd name="connsiteY73" fmla="*/ 505743 h 510753"/>
                  <a:gd name="connsiteX74" fmla="*/ 305807 w 609615"/>
                  <a:gd name="connsiteY74" fmla="*/ 505743 h 510753"/>
                  <a:gd name="connsiteX75" fmla="*/ 287554 w 609615"/>
                  <a:gd name="connsiteY75" fmla="*/ 487516 h 510753"/>
                  <a:gd name="connsiteX76" fmla="*/ 287554 w 609615"/>
                  <a:gd name="connsiteY76" fmla="*/ 53792 h 510753"/>
                  <a:gd name="connsiteX77" fmla="*/ 305807 w 609615"/>
                  <a:gd name="connsiteY77" fmla="*/ 35565 h 510753"/>
                  <a:gd name="connsiteX78" fmla="*/ 117102 w 609615"/>
                  <a:gd name="connsiteY78" fmla="*/ 32037 h 510753"/>
                  <a:gd name="connsiteX79" fmla="*/ 179890 w 609615"/>
                  <a:gd name="connsiteY79" fmla="*/ 108676 h 510753"/>
                  <a:gd name="connsiteX80" fmla="*/ 178262 w 609615"/>
                  <a:gd name="connsiteY80" fmla="*/ 109373 h 510753"/>
                  <a:gd name="connsiteX81" fmla="*/ 178262 w 609615"/>
                  <a:gd name="connsiteY81" fmla="*/ 157679 h 510753"/>
                  <a:gd name="connsiteX82" fmla="*/ 153379 w 609615"/>
                  <a:gd name="connsiteY82" fmla="*/ 182412 h 510753"/>
                  <a:gd name="connsiteX83" fmla="*/ 84313 w 609615"/>
                  <a:gd name="connsiteY83" fmla="*/ 182412 h 510753"/>
                  <a:gd name="connsiteX84" fmla="*/ 59430 w 609615"/>
                  <a:gd name="connsiteY84" fmla="*/ 157562 h 510753"/>
                  <a:gd name="connsiteX85" fmla="*/ 59430 w 609615"/>
                  <a:gd name="connsiteY85" fmla="*/ 133642 h 510753"/>
                  <a:gd name="connsiteX86" fmla="*/ 55593 w 609615"/>
                  <a:gd name="connsiteY86" fmla="*/ 134803 h 510753"/>
                  <a:gd name="connsiteX87" fmla="*/ 117102 w 609615"/>
                  <a:gd name="connsiteY87" fmla="*/ 32037 h 510753"/>
                  <a:gd name="connsiteX88" fmla="*/ 543107 w 609615"/>
                  <a:gd name="connsiteY88" fmla="*/ 0 h 510753"/>
                  <a:gd name="connsiteX89" fmla="*/ 599948 w 609615"/>
                  <a:gd name="connsiteY89" fmla="*/ 56770 h 510753"/>
                  <a:gd name="connsiteX90" fmla="*/ 543107 w 609615"/>
                  <a:gd name="connsiteY90" fmla="*/ 113540 h 510753"/>
                  <a:gd name="connsiteX91" fmla="*/ 486266 w 609615"/>
                  <a:gd name="connsiteY91" fmla="*/ 56770 h 510753"/>
                  <a:gd name="connsiteX92" fmla="*/ 543107 w 609615"/>
                  <a:gd name="connsiteY92" fmla="*/ 0 h 510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609615" h="510753">
                    <a:moveTo>
                      <a:pt x="552739" y="397213"/>
                    </a:moveTo>
                    <a:cubicBezTo>
                      <a:pt x="584151" y="397213"/>
                      <a:pt x="609615" y="422630"/>
                      <a:pt x="609615" y="453983"/>
                    </a:cubicBezTo>
                    <a:cubicBezTo>
                      <a:pt x="609615" y="485336"/>
                      <a:pt x="584151" y="510753"/>
                      <a:pt x="552739" y="510753"/>
                    </a:cubicBezTo>
                    <a:cubicBezTo>
                      <a:pt x="521327" y="510753"/>
                      <a:pt x="495863" y="485336"/>
                      <a:pt x="495863" y="453983"/>
                    </a:cubicBezTo>
                    <a:cubicBezTo>
                      <a:pt x="495863" y="422630"/>
                      <a:pt x="521327" y="397213"/>
                      <a:pt x="552739" y="397213"/>
                    </a:cubicBezTo>
                    <a:close/>
                    <a:moveTo>
                      <a:pt x="547870" y="198571"/>
                    </a:moveTo>
                    <a:cubicBezTo>
                      <a:pt x="579282" y="198571"/>
                      <a:pt x="604746" y="223988"/>
                      <a:pt x="604746" y="255341"/>
                    </a:cubicBezTo>
                    <a:cubicBezTo>
                      <a:pt x="604746" y="286694"/>
                      <a:pt x="579282" y="312111"/>
                      <a:pt x="547870" y="312111"/>
                    </a:cubicBezTo>
                    <a:cubicBezTo>
                      <a:pt x="516458" y="312111"/>
                      <a:pt x="490994" y="286694"/>
                      <a:pt x="490994" y="255341"/>
                    </a:cubicBezTo>
                    <a:cubicBezTo>
                      <a:pt x="490994" y="223988"/>
                      <a:pt x="516458" y="198571"/>
                      <a:pt x="547870" y="198571"/>
                    </a:cubicBezTo>
                    <a:close/>
                    <a:moveTo>
                      <a:pt x="119644" y="191797"/>
                    </a:moveTo>
                    <a:lnTo>
                      <a:pt x="127891" y="196674"/>
                    </a:lnTo>
                    <a:lnTo>
                      <a:pt x="121502" y="203292"/>
                    </a:lnTo>
                    <a:lnTo>
                      <a:pt x="129982" y="212233"/>
                    </a:lnTo>
                    <a:lnTo>
                      <a:pt x="122664" y="226050"/>
                    </a:lnTo>
                    <a:cubicBezTo>
                      <a:pt x="120573" y="230114"/>
                      <a:pt x="117321" y="229998"/>
                      <a:pt x="115462" y="225702"/>
                    </a:cubicBezTo>
                    <a:lnTo>
                      <a:pt x="109306" y="211652"/>
                    </a:lnTo>
                    <a:lnTo>
                      <a:pt x="117669" y="203176"/>
                    </a:lnTo>
                    <a:lnTo>
                      <a:pt x="111513" y="196441"/>
                    </a:lnTo>
                    <a:close/>
                    <a:moveTo>
                      <a:pt x="88250" y="191374"/>
                    </a:moveTo>
                    <a:lnTo>
                      <a:pt x="111272" y="231774"/>
                    </a:lnTo>
                    <a:cubicBezTo>
                      <a:pt x="113597" y="235954"/>
                      <a:pt x="116620" y="238160"/>
                      <a:pt x="119760" y="238160"/>
                    </a:cubicBezTo>
                    <a:cubicBezTo>
                      <a:pt x="123015" y="238160"/>
                      <a:pt x="126038" y="235954"/>
                      <a:pt x="128364" y="231891"/>
                    </a:cubicBezTo>
                    <a:lnTo>
                      <a:pt x="152316" y="191490"/>
                    </a:lnTo>
                    <a:lnTo>
                      <a:pt x="195918" y="193812"/>
                    </a:lnTo>
                    <a:cubicBezTo>
                      <a:pt x="207894" y="194392"/>
                      <a:pt x="222195" y="199268"/>
                      <a:pt x="228241" y="204725"/>
                    </a:cubicBezTo>
                    <a:cubicBezTo>
                      <a:pt x="234520" y="210297"/>
                      <a:pt x="239287" y="224112"/>
                      <a:pt x="239287" y="236302"/>
                    </a:cubicBezTo>
                    <a:lnTo>
                      <a:pt x="239287" y="249653"/>
                    </a:lnTo>
                    <a:lnTo>
                      <a:pt x="183360" y="461987"/>
                    </a:lnTo>
                    <a:cubicBezTo>
                      <a:pt x="177663" y="483581"/>
                      <a:pt x="154874" y="501227"/>
                      <a:pt x="132433" y="501227"/>
                    </a:cubicBezTo>
                    <a:lnTo>
                      <a:pt x="122085" y="501227"/>
                    </a:lnTo>
                    <a:cubicBezTo>
                      <a:pt x="99645" y="501227"/>
                      <a:pt x="75925" y="483929"/>
                      <a:pt x="68949" y="462568"/>
                    </a:cubicBezTo>
                    <a:lnTo>
                      <a:pt x="0" y="249769"/>
                    </a:lnTo>
                    <a:lnTo>
                      <a:pt x="0" y="236302"/>
                    </a:lnTo>
                    <a:cubicBezTo>
                      <a:pt x="0" y="224112"/>
                      <a:pt x="4883" y="210297"/>
                      <a:pt x="11046" y="204725"/>
                    </a:cubicBezTo>
                    <a:cubicBezTo>
                      <a:pt x="17208" y="199268"/>
                      <a:pt x="31393" y="194509"/>
                      <a:pt x="43369" y="193812"/>
                    </a:cubicBezTo>
                    <a:close/>
                    <a:moveTo>
                      <a:pt x="138106" y="151894"/>
                    </a:moveTo>
                    <a:cubicBezTo>
                      <a:pt x="140196" y="151081"/>
                      <a:pt x="142635" y="152127"/>
                      <a:pt x="143448" y="154218"/>
                    </a:cubicBezTo>
                    <a:cubicBezTo>
                      <a:pt x="144377" y="156426"/>
                      <a:pt x="143332" y="158866"/>
                      <a:pt x="141125" y="159679"/>
                    </a:cubicBezTo>
                    <a:cubicBezTo>
                      <a:pt x="131950" y="163281"/>
                      <a:pt x="124286" y="164559"/>
                      <a:pt x="118014" y="164559"/>
                    </a:cubicBezTo>
                    <a:cubicBezTo>
                      <a:pt x="105239" y="164559"/>
                      <a:pt x="98620" y="159330"/>
                      <a:pt x="98271" y="158982"/>
                    </a:cubicBezTo>
                    <a:cubicBezTo>
                      <a:pt x="96529" y="157588"/>
                      <a:pt x="96181" y="154915"/>
                      <a:pt x="97691" y="153172"/>
                    </a:cubicBezTo>
                    <a:cubicBezTo>
                      <a:pt x="99084" y="151430"/>
                      <a:pt x="101639" y="151081"/>
                      <a:pt x="103497" y="152591"/>
                    </a:cubicBezTo>
                    <a:cubicBezTo>
                      <a:pt x="103962" y="152940"/>
                      <a:pt x="114995" y="161073"/>
                      <a:pt x="138106" y="151894"/>
                    </a:cubicBezTo>
                    <a:close/>
                    <a:moveTo>
                      <a:pt x="139648" y="119739"/>
                    </a:moveTo>
                    <a:cubicBezTo>
                      <a:pt x="147918" y="120435"/>
                      <a:pt x="149316" y="134921"/>
                      <a:pt x="149316" y="134921"/>
                    </a:cubicBezTo>
                    <a:lnTo>
                      <a:pt x="129981" y="134921"/>
                    </a:lnTo>
                    <a:cubicBezTo>
                      <a:pt x="129981" y="134921"/>
                      <a:pt x="131379" y="119044"/>
                      <a:pt x="139648" y="119739"/>
                    </a:cubicBezTo>
                    <a:close/>
                    <a:moveTo>
                      <a:pt x="91170" y="119739"/>
                    </a:moveTo>
                    <a:cubicBezTo>
                      <a:pt x="99440" y="120435"/>
                      <a:pt x="100838" y="134921"/>
                      <a:pt x="100838" y="134921"/>
                    </a:cubicBezTo>
                    <a:lnTo>
                      <a:pt x="81503" y="134921"/>
                    </a:lnTo>
                    <a:cubicBezTo>
                      <a:pt x="81503" y="134921"/>
                      <a:pt x="82901" y="119044"/>
                      <a:pt x="91170" y="119739"/>
                    </a:cubicBezTo>
                    <a:close/>
                    <a:moveTo>
                      <a:pt x="95591" y="95554"/>
                    </a:moveTo>
                    <a:cubicBezTo>
                      <a:pt x="92685" y="103451"/>
                      <a:pt x="84429" y="120752"/>
                      <a:pt x="67686" y="130042"/>
                    </a:cubicBezTo>
                    <a:lnTo>
                      <a:pt x="67686" y="157679"/>
                    </a:lnTo>
                    <a:cubicBezTo>
                      <a:pt x="67686" y="166736"/>
                      <a:pt x="75127" y="174168"/>
                      <a:pt x="84313" y="174168"/>
                    </a:cubicBezTo>
                    <a:lnTo>
                      <a:pt x="153379" y="174168"/>
                    </a:lnTo>
                    <a:cubicBezTo>
                      <a:pt x="162449" y="174168"/>
                      <a:pt x="169890" y="166736"/>
                      <a:pt x="169890" y="157562"/>
                    </a:cubicBezTo>
                    <a:lnTo>
                      <a:pt x="169890" y="112043"/>
                    </a:lnTo>
                    <a:cubicBezTo>
                      <a:pt x="153961" y="116340"/>
                      <a:pt x="122102" y="120752"/>
                      <a:pt x="100359" y="95554"/>
                    </a:cubicBezTo>
                    <a:close/>
                    <a:moveTo>
                      <a:pt x="305807" y="35565"/>
                    </a:moveTo>
                    <a:lnTo>
                      <a:pt x="415442" y="35565"/>
                    </a:lnTo>
                    <a:cubicBezTo>
                      <a:pt x="425557" y="35565"/>
                      <a:pt x="433695" y="43692"/>
                      <a:pt x="433695" y="53792"/>
                    </a:cubicBezTo>
                    <a:cubicBezTo>
                      <a:pt x="433695" y="63892"/>
                      <a:pt x="425557" y="72018"/>
                      <a:pt x="415442" y="72018"/>
                    </a:cubicBezTo>
                    <a:lnTo>
                      <a:pt x="324060" y="72018"/>
                    </a:lnTo>
                    <a:lnTo>
                      <a:pt x="324060" y="237103"/>
                    </a:lnTo>
                    <a:lnTo>
                      <a:pt x="415442" y="237103"/>
                    </a:lnTo>
                    <a:cubicBezTo>
                      <a:pt x="425557" y="237103"/>
                      <a:pt x="433695" y="245346"/>
                      <a:pt x="433695" y="255330"/>
                    </a:cubicBezTo>
                    <a:cubicBezTo>
                      <a:pt x="433695" y="265430"/>
                      <a:pt x="425557" y="273556"/>
                      <a:pt x="415442" y="273556"/>
                    </a:cubicBezTo>
                    <a:lnTo>
                      <a:pt x="324060" y="273556"/>
                    </a:lnTo>
                    <a:lnTo>
                      <a:pt x="324060" y="469290"/>
                    </a:lnTo>
                    <a:lnTo>
                      <a:pt x="415442" y="469290"/>
                    </a:lnTo>
                    <a:cubicBezTo>
                      <a:pt x="425557" y="469290"/>
                      <a:pt x="433695" y="477416"/>
                      <a:pt x="433695" y="487516"/>
                    </a:cubicBezTo>
                    <a:cubicBezTo>
                      <a:pt x="433695" y="497617"/>
                      <a:pt x="425557" y="505743"/>
                      <a:pt x="415442" y="505743"/>
                    </a:cubicBezTo>
                    <a:lnTo>
                      <a:pt x="305807" y="505743"/>
                    </a:lnTo>
                    <a:cubicBezTo>
                      <a:pt x="295692" y="505743"/>
                      <a:pt x="287554" y="497617"/>
                      <a:pt x="287554" y="487516"/>
                    </a:cubicBezTo>
                    <a:lnTo>
                      <a:pt x="287554" y="53792"/>
                    </a:lnTo>
                    <a:cubicBezTo>
                      <a:pt x="287554" y="43692"/>
                      <a:pt x="295692" y="35565"/>
                      <a:pt x="305807" y="35565"/>
                    </a:cubicBezTo>
                    <a:close/>
                    <a:moveTo>
                      <a:pt x="117102" y="32037"/>
                    </a:moveTo>
                    <a:cubicBezTo>
                      <a:pt x="195819" y="32037"/>
                      <a:pt x="179890" y="108676"/>
                      <a:pt x="179890" y="108676"/>
                    </a:cubicBezTo>
                    <a:cubicBezTo>
                      <a:pt x="179890" y="108676"/>
                      <a:pt x="179308" y="108908"/>
                      <a:pt x="178262" y="109373"/>
                    </a:cubicBezTo>
                    <a:lnTo>
                      <a:pt x="178262" y="157679"/>
                    </a:lnTo>
                    <a:cubicBezTo>
                      <a:pt x="178262" y="171381"/>
                      <a:pt x="167099" y="182412"/>
                      <a:pt x="153379" y="182412"/>
                    </a:cubicBezTo>
                    <a:lnTo>
                      <a:pt x="84313" y="182412"/>
                    </a:lnTo>
                    <a:cubicBezTo>
                      <a:pt x="70593" y="182412"/>
                      <a:pt x="59430" y="171265"/>
                      <a:pt x="59430" y="157562"/>
                    </a:cubicBezTo>
                    <a:lnTo>
                      <a:pt x="59430" y="133642"/>
                    </a:lnTo>
                    <a:cubicBezTo>
                      <a:pt x="58151" y="134106"/>
                      <a:pt x="56872" y="134571"/>
                      <a:pt x="55593" y="134803"/>
                    </a:cubicBezTo>
                    <a:cubicBezTo>
                      <a:pt x="55593" y="134803"/>
                      <a:pt x="34083" y="32153"/>
                      <a:pt x="117102" y="32037"/>
                    </a:cubicBezTo>
                    <a:close/>
                    <a:moveTo>
                      <a:pt x="543107" y="0"/>
                    </a:moveTo>
                    <a:cubicBezTo>
                      <a:pt x="574499" y="0"/>
                      <a:pt x="599948" y="25417"/>
                      <a:pt x="599948" y="56770"/>
                    </a:cubicBezTo>
                    <a:cubicBezTo>
                      <a:pt x="599948" y="88123"/>
                      <a:pt x="574499" y="113540"/>
                      <a:pt x="543107" y="113540"/>
                    </a:cubicBezTo>
                    <a:cubicBezTo>
                      <a:pt x="511715" y="113540"/>
                      <a:pt x="486266" y="88123"/>
                      <a:pt x="486266" y="56770"/>
                    </a:cubicBezTo>
                    <a:cubicBezTo>
                      <a:pt x="486266" y="25417"/>
                      <a:pt x="511715" y="0"/>
                      <a:pt x="54310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85000" lnSpcReduction="10000"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" name="ïṡḷïde">
              <a:extLst>
                <a:ext uri="{FF2B5EF4-FFF2-40B4-BE49-F238E27FC236}">
                  <a16:creationId xmlns:a16="http://schemas.microsoft.com/office/drawing/2014/main" id="{6A187170-AAB2-4012-8AD8-F513EAF631DC}"/>
                </a:ext>
              </a:extLst>
            </p:cNvPr>
            <p:cNvGrpSpPr/>
            <p:nvPr/>
          </p:nvGrpSpPr>
          <p:grpSpPr>
            <a:xfrm>
              <a:off x="8326683" y="4766113"/>
              <a:ext cx="2744022" cy="1218762"/>
              <a:chOff x="1179673" y="4331837"/>
              <a:chExt cx="3048002" cy="1218762"/>
            </a:xfrm>
          </p:grpSpPr>
          <p:sp>
            <p:nvSpPr>
              <p:cNvPr id="21" name="íṡḷiḑé">
                <a:extLst>
                  <a:ext uri="{FF2B5EF4-FFF2-40B4-BE49-F238E27FC236}">
                    <a16:creationId xmlns:a16="http://schemas.microsoft.com/office/drawing/2014/main" id="{17A52B8D-DFA8-45D7-96CD-50FD444041AC}"/>
                  </a:ext>
                </a:extLst>
              </p:cNvPr>
              <p:cNvSpPr/>
              <p:nvPr/>
            </p:nvSpPr>
            <p:spPr bwMode="auto">
              <a:xfrm>
                <a:off x="1179674" y="4774503"/>
                <a:ext cx="3048001" cy="7760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2" name="íšḻîḓé">
                <a:extLst>
                  <a:ext uri="{FF2B5EF4-FFF2-40B4-BE49-F238E27FC236}">
                    <a16:creationId xmlns:a16="http://schemas.microsoft.com/office/drawing/2014/main" id="{A4F65C1A-7BD6-4271-893B-D692484C7BD6}"/>
                  </a:ext>
                </a:extLst>
              </p:cNvPr>
              <p:cNvSpPr txBox="1"/>
              <p:nvPr/>
            </p:nvSpPr>
            <p:spPr bwMode="auto">
              <a:xfrm>
                <a:off x="1179673" y="4331837"/>
                <a:ext cx="3048001" cy="44266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</p:grpSp>
        <p:grpSp>
          <p:nvGrpSpPr>
            <p:cNvPr id="18" name="íśḷîḋè">
              <a:extLst>
                <a:ext uri="{FF2B5EF4-FFF2-40B4-BE49-F238E27FC236}">
                  <a16:creationId xmlns:a16="http://schemas.microsoft.com/office/drawing/2014/main" id="{DFE7BDAC-14D2-40FA-916D-FFCDB90AF6F8}"/>
                </a:ext>
              </a:extLst>
            </p:cNvPr>
            <p:cNvGrpSpPr/>
            <p:nvPr/>
          </p:nvGrpSpPr>
          <p:grpSpPr>
            <a:xfrm>
              <a:off x="9350788" y="4068459"/>
              <a:ext cx="695812" cy="697654"/>
              <a:chOff x="9350788" y="4068459"/>
              <a:chExt cx="695812" cy="697654"/>
            </a:xfrm>
          </p:grpSpPr>
          <p:sp>
            <p:nvSpPr>
              <p:cNvPr id="19" name="ïŝḻîḋê">
                <a:extLst>
                  <a:ext uri="{FF2B5EF4-FFF2-40B4-BE49-F238E27FC236}">
                    <a16:creationId xmlns:a16="http://schemas.microsoft.com/office/drawing/2014/main" id="{D4E946F3-BD75-43E0-A5AC-72AB7F159DCC}"/>
                  </a:ext>
                </a:extLst>
              </p:cNvPr>
              <p:cNvSpPr/>
              <p:nvPr/>
            </p:nvSpPr>
            <p:spPr bwMode="auto">
              <a:xfrm>
                <a:off x="9350788" y="4068459"/>
                <a:ext cx="695812" cy="69765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 fontScale="92500" lnSpcReduction="20000"/>
              </a:bodyPr>
              <a:lstStyle/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îs1ïde">
                <a:extLst>
                  <a:ext uri="{FF2B5EF4-FFF2-40B4-BE49-F238E27FC236}">
                    <a16:creationId xmlns:a16="http://schemas.microsoft.com/office/drawing/2014/main" id="{D0597259-F045-4A03-961C-0ED2F4B2611B}"/>
                  </a:ext>
                </a:extLst>
              </p:cNvPr>
              <p:cNvSpPr/>
              <p:nvPr/>
            </p:nvSpPr>
            <p:spPr bwMode="auto">
              <a:xfrm>
                <a:off x="9520584" y="4268061"/>
                <a:ext cx="356219" cy="298449"/>
              </a:xfrm>
              <a:custGeom>
                <a:avLst/>
                <a:gdLst>
                  <a:gd name="connsiteX0" fmla="*/ 552739 w 609615"/>
                  <a:gd name="connsiteY0" fmla="*/ 397213 h 510753"/>
                  <a:gd name="connsiteX1" fmla="*/ 609615 w 609615"/>
                  <a:gd name="connsiteY1" fmla="*/ 453983 h 510753"/>
                  <a:gd name="connsiteX2" fmla="*/ 552739 w 609615"/>
                  <a:gd name="connsiteY2" fmla="*/ 510753 h 510753"/>
                  <a:gd name="connsiteX3" fmla="*/ 495863 w 609615"/>
                  <a:gd name="connsiteY3" fmla="*/ 453983 h 510753"/>
                  <a:gd name="connsiteX4" fmla="*/ 552739 w 609615"/>
                  <a:gd name="connsiteY4" fmla="*/ 397213 h 510753"/>
                  <a:gd name="connsiteX5" fmla="*/ 547870 w 609615"/>
                  <a:gd name="connsiteY5" fmla="*/ 198571 h 510753"/>
                  <a:gd name="connsiteX6" fmla="*/ 604746 w 609615"/>
                  <a:gd name="connsiteY6" fmla="*/ 255341 h 510753"/>
                  <a:gd name="connsiteX7" fmla="*/ 547870 w 609615"/>
                  <a:gd name="connsiteY7" fmla="*/ 312111 h 510753"/>
                  <a:gd name="connsiteX8" fmla="*/ 490994 w 609615"/>
                  <a:gd name="connsiteY8" fmla="*/ 255341 h 510753"/>
                  <a:gd name="connsiteX9" fmla="*/ 547870 w 609615"/>
                  <a:gd name="connsiteY9" fmla="*/ 198571 h 510753"/>
                  <a:gd name="connsiteX10" fmla="*/ 119644 w 609615"/>
                  <a:gd name="connsiteY10" fmla="*/ 191797 h 510753"/>
                  <a:gd name="connsiteX11" fmla="*/ 127891 w 609615"/>
                  <a:gd name="connsiteY11" fmla="*/ 196674 h 510753"/>
                  <a:gd name="connsiteX12" fmla="*/ 121502 w 609615"/>
                  <a:gd name="connsiteY12" fmla="*/ 203292 h 510753"/>
                  <a:gd name="connsiteX13" fmla="*/ 129982 w 609615"/>
                  <a:gd name="connsiteY13" fmla="*/ 212233 h 510753"/>
                  <a:gd name="connsiteX14" fmla="*/ 122664 w 609615"/>
                  <a:gd name="connsiteY14" fmla="*/ 226050 h 510753"/>
                  <a:gd name="connsiteX15" fmla="*/ 115462 w 609615"/>
                  <a:gd name="connsiteY15" fmla="*/ 225702 h 510753"/>
                  <a:gd name="connsiteX16" fmla="*/ 109306 w 609615"/>
                  <a:gd name="connsiteY16" fmla="*/ 211652 h 510753"/>
                  <a:gd name="connsiteX17" fmla="*/ 117669 w 609615"/>
                  <a:gd name="connsiteY17" fmla="*/ 203176 h 510753"/>
                  <a:gd name="connsiteX18" fmla="*/ 111513 w 609615"/>
                  <a:gd name="connsiteY18" fmla="*/ 196441 h 510753"/>
                  <a:gd name="connsiteX19" fmla="*/ 88250 w 609615"/>
                  <a:gd name="connsiteY19" fmla="*/ 191374 h 510753"/>
                  <a:gd name="connsiteX20" fmla="*/ 111272 w 609615"/>
                  <a:gd name="connsiteY20" fmla="*/ 231774 h 510753"/>
                  <a:gd name="connsiteX21" fmla="*/ 119760 w 609615"/>
                  <a:gd name="connsiteY21" fmla="*/ 238160 h 510753"/>
                  <a:gd name="connsiteX22" fmla="*/ 128364 w 609615"/>
                  <a:gd name="connsiteY22" fmla="*/ 231891 h 510753"/>
                  <a:gd name="connsiteX23" fmla="*/ 152316 w 609615"/>
                  <a:gd name="connsiteY23" fmla="*/ 191490 h 510753"/>
                  <a:gd name="connsiteX24" fmla="*/ 195918 w 609615"/>
                  <a:gd name="connsiteY24" fmla="*/ 193812 h 510753"/>
                  <a:gd name="connsiteX25" fmla="*/ 228241 w 609615"/>
                  <a:gd name="connsiteY25" fmla="*/ 204725 h 510753"/>
                  <a:gd name="connsiteX26" fmla="*/ 239287 w 609615"/>
                  <a:gd name="connsiteY26" fmla="*/ 236302 h 510753"/>
                  <a:gd name="connsiteX27" fmla="*/ 239287 w 609615"/>
                  <a:gd name="connsiteY27" fmla="*/ 249653 h 510753"/>
                  <a:gd name="connsiteX28" fmla="*/ 183360 w 609615"/>
                  <a:gd name="connsiteY28" fmla="*/ 461987 h 510753"/>
                  <a:gd name="connsiteX29" fmla="*/ 132433 w 609615"/>
                  <a:gd name="connsiteY29" fmla="*/ 501227 h 510753"/>
                  <a:gd name="connsiteX30" fmla="*/ 122085 w 609615"/>
                  <a:gd name="connsiteY30" fmla="*/ 501227 h 510753"/>
                  <a:gd name="connsiteX31" fmla="*/ 68949 w 609615"/>
                  <a:gd name="connsiteY31" fmla="*/ 462568 h 510753"/>
                  <a:gd name="connsiteX32" fmla="*/ 0 w 609615"/>
                  <a:gd name="connsiteY32" fmla="*/ 249769 h 510753"/>
                  <a:gd name="connsiteX33" fmla="*/ 0 w 609615"/>
                  <a:gd name="connsiteY33" fmla="*/ 236302 h 510753"/>
                  <a:gd name="connsiteX34" fmla="*/ 11046 w 609615"/>
                  <a:gd name="connsiteY34" fmla="*/ 204725 h 510753"/>
                  <a:gd name="connsiteX35" fmla="*/ 43369 w 609615"/>
                  <a:gd name="connsiteY35" fmla="*/ 193812 h 510753"/>
                  <a:gd name="connsiteX36" fmla="*/ 138106 w 609615"/>
                  <a:gd name="connsiteY36" fmla="*/ 151894 h 510753"/>
                  <a:gd name="connsiteX37" fmla="*/ 143448 w 609615"/>
                  <a:gd name="connsiteY37" fmla="*/ 154218 h 510753"/>
                  <a:gd name="connsiteX38" fmla="*/ 141125 w 609615"/>
                  <a:gd name="connsiteY38" fmla="*/ 159679 h 510753"/>
                  <a:gd name="connsiteX39" fmla="*/ 118014 w 609615"/>
                  <a:gd name="connsiteY39" fmla="*/ 164559 h 510753"/>
                  <a:gd name="connsiteX40" fmla="*/ 98271 w 609615"/>
                  <a:gd name="connsiteY40" fmla="*/ 158982 h 510753"/>
                  <a:gd name="connsiteX41" fmla="*/ 97691 w 609615"/>
                  <a:gd name="connsiteY41" fmla="*/ 153172 h 510753"/>
                  <a:gd name="connsiteX42" fmla="*/ 103497 w 609615"/>
                  <a:gd name="connsiteY42" fmla="*/ 152591 h 510753"/>
                  <a:gd name="connsiteX43" fmla="*/ 138106 w 609615"/>
                  <a:gd name="connsiteY43" fmla="*/ 151894 h 510753"/>
                  <a:gd name="connsiteX44" fmla="*/ 139648 w 609615"/>
                  <a:gd name="connsiteY44" fmla="*/ 119739 h 510753"/>
                  <a:gd name="connsiteX45" fmla="*/ 149316 w 609615"/>
                  <a:gd name="connsiteY45" fmla="*/ 134921 h 510753"/>
                  <a:gd name="connsiteX46" fmla="*/ 129981 w 609615"/>
                  <a:gd name="connsiteY46" fmla="*/ 134921 h 510753"/>
                  <a:gd name="connsiteX47" fmla="*/ 139648 w 609615"/>
                  <a:gd name="connsiteY47" fmla="*/ 119739 h 510753"/>
                  <a:gd name="connsiteX48" fmla="*/ 91170 w 609615"/>
                  <a:gd name="connsiteY48" fmla="*/ 119739 h 510753"/>
                  <a:gd name="connsiteX49" fmla="*/ 100838 w 609615"/>
                  <a:gd name="connsiteY49" fmla="*/ 134921 h 510753"/>
                  <a:gd name="connsiteX50" fmla="*/ 81503 w 609615"/>
                  <a:gd name="connsiteY50" fmla="*/ 134921 h 510753"/>
                  <a:gd name="connsiteX51" fmla="*/ 91170 w 609615"/>
                  <a:gd name="connsiteY51" fmla="*/ 119739 h 510753"/>
                  <a:gd name="connsiteX52" fmla="*/ 95591 w 609615"/>
                  <a:gd name="connsiteY52" fmla="*/ 95554 h 510753"/>
                  <a:gd name="connsiteX53" fmla="*/ 67686 w 609615"/>
                  <a:gd name="connsiteY53" fmla="*/ 130042 h 510753"/>
                  <a:gd name="connsiteX54" fmla="*/ 67686 w 609615"/>
                  <a:gd name="connsiteY54" fmla="*/ 157679 h 510753"/>
                  <a:gd name="connsiteX55" fmla="*/ 84313 w 609615"/>
                  <a:gd name="connsiteY55" fmla="*/ 174168 h 510753"/>
                  <a:gd name="connsiteX56" fmla="*/ 153379 w 609615"/>
                  <a:gd name="connsiteY56" fmla="*/ 174168 h 510753"/>
                  <a:gd name="connsiteX57" fmla="*/ 169890 w 609615"/>
                  <a:gd name="connsiteY57" fmla="*/ 157562 h 510753"/>
                  <a:gd name="connsiteX58" fmla="*/ 169890 w 609615"/>
                  <a:gd name="connsiteY58" fmla="*/ 112043 h 510753"/>
                  <a:gd name="connsiteX59" fmla="*/ 100359 w 609615"/>
                  <a:gd name="connsiteY59" fmla="*/ 95554 h 510753"/>
                  <a:gd name="connsiteX60" fmla="*/ 305807 w 609615"/>
                  <a:gd name="connsiteY60" fmla="*/ 35565 h 510753"/>
                  <a:gd name="connsiteX61" fmla="*/ 415442 w 609615"/>
                  <a:gd name="connsiteY61" fmla="*/ 35565 h 510753"/>
                  <a:gd name="connsiteX62" fmla="*/ 433695 w 609615"/>
                  <a:gd name="connsiteY62" fmla="*/ 53792 h 510753"/>
                  <a:gd name="connsiteX63" fmla="*/ 415442 w 609615"/>
                  <a:gd name="connsiteY63" fmla="*/ 72018 h 510753"/>
                  <a:gd name="connsiteX64" fmla="*/ 324060 w 609615"/>
                  <a:gd name="connsiteY64" fmla="*/ 72018 h 510753"/>
                  <a:gd name="connsiteX65" fmla="*/ 324060 w 609615"/>
                  <a:gd name="connsiteY65" fmla="*/ 237103 h 510753"/>
                  <a:gd name="connsiteX66" fmla="*/ 415442 w 609615"/>
                  <a:gd name="connsiteY66" fmla="*/ 237103 h 510753"/>
                  <a:gd name="connsiteX67" fmla="*/ 433695 w 609615"/>
                  <a:gd name="connsiteY67" fmla="*/ 255330 h 510753"/>
                  <a:gd name="connsiteX68" fmla="*/ 415442 w 609615"/>
                  <a:gd name="connsiteY68" fmla="*/ 273556 h 510753"/>
                  <a:gd name="connsiteX69" fmla="*/ 324060 w 609615"/>
                  <a:gd name="connsiteY69" fmla="*/ 273556 h 510753"/>
                  <a:gd name="connsiteX70" fmla="*/ 324060 w 609615"/>
                  <a:gd name="connsiteY70" fmla="*/ 469290 h 510753"/>
                  <a:gd name="connsiteX71" fmla="*/ 415442 w 609615"/>
                  <a:gd name="connsiteY71" fmla="*/ 469290 h 510753"/>
                  <a:gd name="connsiteX72" fmla="*/ 433695 w 609615"/>
                  <a:gd name="connsiteY72" fmla="*/ 487516 h 510753"/>
                  <a:gd name="connsiteX73" fmla="*/ 415442 w 609615"/>
                  <a:gd name="connsiteY73" fmla="*/ 505743 h 510753"/>
                  <a:gd name="connsiteX74" fmla="*/ 305807 w 609615"/>
                  <a:gd name="connsiteY74" fmla="*/ 505743 h 510753"/>
                  <a:gd name="connsiteX75" fmla="*/ 287554 w 609615"/>
                  <a:gd name="connsiteY75" fmla="*/ 487516 h 510753"/>
                  <a:gd name="connsiteX76" fmla="*/ 287554 w 609615"/>
                  <a:gd name="connsiteY76" fmla="*/ 53792 h 510753"/>
                  <a:gd name="connsiteX77" fmla="*/ 305807 w 609615"/>
                  <a:gd name="connsiteY77" fmla="*/ 35565 h 510753"/>
                  <a:gd name="connsiteX78" fmla="*/ 117102 w 609615"/>
                  <a:gd name="connsiteY78" fmla="*/ 32037 h 510753"/>
                  <a:gd name="connsiteX79" fmla="*/ 179890 w 609615"/>
                  <a:gd name="connsiteY79" fmla="*/ 108676 h 510753"/>
                  <a:gd name="connsiteX80" fmla="*/ 178262 w 609615"/>
                  <a:gd name="connsiteY80" fmla="*/ 109373 h 510753"/>
                  <a:gd name="connsiteX81" fmla="*/ 178262 w 609615"/>
                  <a:gd name="connsiteY81" fmla="*/ 157679 h 510753"/>
                  <a:gd name="connsiteX82" fmla="*/ 153379 w 609615"/>
                  <a:gd name="connsiteY82" fmla="*/ 182412 h 510753"/>
                  <a:gd name="connsiteX83" fmla="*/ 84313 w 609615"/>
                  <a:gd name="connsiteY83" fmla="*/ 182412 h 510753"/>
                  <a:gd name="connsiteX84" fmla="*/ 59430 w 609615"/>
                  <a:gd name="connsiteY84" fmla="*/ 157562 h 510753"/>
                  <a:gd name="connsiteX85" fmla="*/ 59430 w 609615"/>
                  <a:gd name="connsiteY85" fmla="*/ 133642 h 510753"/>
                  <a:gd name="connsiteX86" fmla="*/ 55593 w 609615"/>
                  <a:gd name="connsiteY86" fmla="*/ 134803 h 510753"/>
                  <a:gd name="connsiteX87" fmla="*/ 117102 w 609615"/>
                  <a:gd name="connsiteY87" fmla="*/ 32037 h 510753"/>
                  <a:gd name="connsiteX88" fmla="*/ 543107 w 609615"/>
                  <a:gd name="connsiteY88" fmla="*/ 0 h 510753"/>
                  <a:gd name="connsiteX89" fmla="*/ 599948 w 609615"/>
                  <a:gd name="connsiteY89" fmla="*/ 56770 h 510753"/>
                  <a:gd name="connsiteX90" fmla="*/ 543107 w 609615"/>
                  <a:gd name="connsiteY90" fmla="*/ 113540 h 510753"/>
                  <a:gd name="connsiteX91" fmla="*/ 486266 w 609615"/>
                  <a:gd name="connsiteY91" fmla="*/ 56770 h 510753"/>
                  <a:gd name="connsiteX92" fmla="*/ 543107 w 609615"/>
                  <a:gd name="connsiteY92" fmla="*/ 0 h 510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609615" h="510753">
                    <a:moveTo>
                      <a:pt x="552739" y="397213"/>
                    </a:moveTo>
                    <a:cubicBezTo>
                      <a:pt x="584151" y="397213"/>
                      <a:pt x="609615" y="422630"/>
                      <a:pt x="609615" y="453983"/>
                    </a:cubicBezTo>
                    <a:cubicBezTo>
                      <a:pt x="609615" y="485336"/>
                      <a:pt x="584151" y="510753"/>
                      <a:pt x="552739" y="510753"/>
                    </a:cubicBezTo>
                    <a:cubicBezTo>
                      <a:pt x="521327" y="510753"/>
                      <a:pt x="495863" y="485336"/>
                      <a:pt x="495863" y="453983"/>
                    </a:cubicBezTo>
                    <a:cubicBezTo>
                      <a:pt x="495863" y="422630"/>
                      <a:pt x="521327" y="397213"/>
                      <a:pt x="552739" y="397213"/>
                    </a:cubicBezTo>
                    <a:close/>
                    <a:moveTo>
                      <a:pt x="547870" y="198571"/>
                    </a:moveTo>
                    <a:cubicBezTo>
                      <a:pt x="579282" y="198571"/>
                      <a:pt x="604746" y="223988"/>
                      <a:pt x="604746" y="255341"/>
                    </a:cubicBezTo>
                    <a:cubicBezTo>
                      <a:pt x="604746" y="286694"/>
                      <a:pt x="579282" y="312111"/>
                      <a:pt x="547870" y="312111"/>
                    </a:cubicBezTo>
                    <a:cubicBezTo>
                      <a:pt x="516458" y="312111"/>
                      <a:pt x="490994" y="286694"/>
                      <a:pt x="490994" y="255341"/>
                    </a:cubicBezTo>
                    <a:cubicBezTo>
                      <a:pt x="490994" y="223988"/>
                      <a:pt x="516458" y="198571"/>
                      <a:pt x="547870" y="198571"/>
                    </a:cubicBezTo>
                    <a:close/>
                    <a:moveTo>
                      <a:pt x="119644" y="191797"/>
                    </a:moveTo>
                    <a:lnTo>
                      <a:pt x="127891" y="196674"/>
                    </a:lnTo>
                    <a:lnTo>
                      <a:pt x="121502" y="203292"/>
                    </a:lnTo>
                    <a:lnTo>
                      <a:pt x="129982" y="212233"/>
                    </a:lnTo>
                    <a:lnTo>
                      <a:pt x="122664" y="226050"/>
                    </a:lnTo>
                    <a:cubicBezTo>
                      <a:pt x="120573" y="230114"/>
                      <a:pt x="117321" y="229998"/>
                      <a:pt x="115462" y="225702"/>
                    </a:cubicBezTo>
                    <a:lnTo>
                      <a:pt x="109306" y="211652"/>
                    </a:lnTo>
                    <a:lnTo>
                      <a:pt x="117669" y="203176"/>
                    </a:lnTo>
                    <a:lnTo>
                      <a:pt x="111513" y="196441"/>
                    </a:lnTo>
                    <a:close/>
                    <a:moveTo>
                      <a:pt x="88250" y="191374"/>
                    </a:moveTo>
                    <a:lnTo>
                      <a:pt x="111272" y="231774"/>
                    </a:lnTo>
                    <a:cubicBezTo>
                      <a:pt x="113597" y="235954"/>
                      <a:pt x="116620" y="238160"/>
                      <a:pt x="119760" y="238160"/>
                    </a:cubicBezTo>
                    <a:cubicBezTo>
                      <a:pt x="123015" y="238160"/>
                      <a:pt x="126038" y="235954"/>
                      <a:pt x="128364" y="231891"/>
                    </a:cubicBezTo>
                    <a:lnTo>
                      <a:pt x="152316" y="191490"/>
                    </a:lnTo>
                    <a:lnTo>
                      <a:pt x="195918" y="193812"/>
                    </a:lnTo>
                    <a:cubicBezTo>
                      <a:pt x="207894" y="194392"/>
                      <a:pt x="222195" y="199268"/>
                      <a:pt x="228241" y="204725"/>
                    </a:cubicBezTo>
                    <a:cubicBezTo>
                      <a:pt x="234520" y="210297"/>
                      <a:pt x="239287" y="224112"/>
                      <a:pt x="239287" y="236302"/>
                    </a:cubicBezTo>
                    <a:lnTo>
                      <a:pt x="239287" y="249653"/>
                    </a:lnTo>
                    <a:lnTo>
                      <a:pt x="183360" y="461987"/>
                    </a:lnTo>
                    <a:cubicBezTo>
                      <a:pt x="177663" y="483581"/>
                      <a:pt x="154874" y="501227"/>
                      <a:pt x="132433" y="501227"/>
                    </a:cubicBezTo>
                    <a:lnTo>
                      <a:pt x="122085" y="501227"/>
                    </a:lnTo>
                    <a:cubicBezTo>
                      <a:pt x="99645" y="501227"/>
                      <a:pt x="75925" y="483929"/>
                      <a:pt x="68949" y="462568"/>
                    </a:cubicBezTo>
                    <a:lnTo>
                      <a:pt x="0" y="249769"/>
                    </a:lnTo>
                    <a:lnTo>
                      <a:pt x="0" y="236302"/>
                    </a:lnTo>
                    <a:cubicBezTo>
                      <a:pt x="0" y="224112"/>
                      <a:pt x="4883" y="210297"/>
                      <a:pt x="11046" y="204725"/>
                    </a:cubicBezTo>
                    <a:cubicBezTo>
                      <a:pt x="17208" y="199268"/>
                      <a:pt x="31393" y="194509"/>
                      <a:pt x="43369" y="193812"/>
                    </a:cubicBezTo>
                    <a:close/>
                    <a:moveTo>
                      <a:pt x="138106" y="151894"/>
                    </a:moveTo>
                    <a:cubicBezTo>
                      <a:pt x="140196" y="151081"/>
                      <a:pt x="142635" y="152127"/>
                      <a:pt x="143448" y="154218"/>
                    </a:cubicBezTo>
                    <a:cubicBezTo>
                      <a:pt x="144377" y="156426"/>
                      <a:pt x="143332" y="158866"/>
                      <a:pt x="141125" y="159679"/>
                    </a:cubicBezTo>
                    <a:cubicBezTo>
                      <a:pt x="131950" y="163281"/>
                      <a:pt x="124286" y="164559"/>
                      <a:pt x="118014" y="164559"/>
                    </a:cubicBezTo>
                    <a:cubicBezTo>
                      <a:pt x="105239" y="164559"/>
                      <a:pt x="98620" y="159330"/>
                      <a:pt x="98271" y="158982"/>
                    </a:cubicBezTo>
                    <a:cubicBezTo>
                      <a:pt x="96529" y="157588"/>
                      <a:pt x="96181" y="154915"/>
                      <a:pt x="97691" y="153172"/>
                    </a:cubicBezTo>
                    <a:cubicBezTo>
                      <a:pt x="99084" y="151430"/>
                      <a:pt x="101639" y="151081"/>
                      <a:pt x="103497" y="152591"/>
                    </a:cubicBezTo>
                    <a:cubicBezTo>
                      <a:pt x="103962" y="152940"/>
                      <a:pt x="114995" y="161073"/>
                      <a:pt x="138106" y="151894"/>
                    </a:cubicBezTo>
                    <a:close/>
                    <a:moveTo>
                      <a:pt x="139648" y="119739"/>
                    </a:moveTo>
                    <a:cubicBezTo>
                      <a:pt x="147918" y="120435"/>
                      <a:pt x="149316" y="134921"/>
                      <a:pt x="149316" y="134921"/>
                    </a:cubicBezTo>
                    <a:lnTo>
                      <a:pt x="129981" y="134921"/>
                    </a:lnTo>
                    <a:cubicBezTo>
                      <a:pt x="129981" y="134921"/>
                      <a:pt x="131379" y="119044"/>
                      <a:pt x="139648" y="119739"/>
                    </a:cubicBezTo>
                    <a:close/>
                    <a:moveTo>
                      <a:pt x="91170" y="119739"/>
                    </a:moveTo>
                    <a:cubicBezTo>
                      <a:pt x="99440" y="120435"/>
                      <a:pt x="100838" y="134921"/>
                      <a:pt x="100838" y="134921"/>
                    </a:cubicBezTo>
                    <a:lnTo>
                      <a:pt x="81503" y="134921"/>
                    </a:lnTo>
                    <a:cubicBezTo>
                      <a:pt x="81503" y="134921"/>
                      <a:pt x="82901" y="119044"/>
                      <a:pt x="91170" y="119739"/>
                    </a:cubicBezTo>
                    <a:close/>
                    <a:moveTo>
                      <a:pt x="95591" y="95554"/>
                    </a:moveTo>
                    <a:cubicBezTo>
                      <a:pt x="92685" y="103451"/>
                      <a:pt x="84429" y="120752"/>
                      <a:pt x="67686" y="130042"/>
                    </a:cubicBezTo>
                    <a:lnTo>
                      <a:pt x="67686" y="157679"/>
                    </a:lnTo>
                    <a:cubicBezTo>
                      <a:pt x="67686" y="166736"/>
                      <a:pt x="75127" y="174168"/>
                      <a:pt x="84313" y="174168"/>
                    </a:cubicBezTo>
                    <a:lnTo>
                      <a:pt x="153379" y="174168"/>
                    </a:lnTo>
                    <a:cubicBezTo>
                      <a:pt x="162449" y="174168"/>
                      <a:pt x="169890" y="166736"/>
                      <a:pt x="169890" y="157562"/>
                    </a:cubicBezTo>
                    <a:lnTo>
                      <a:pt x="169890" y="112043"/>
                    </a:lnTo>
                    <a:cubicBezTo>
                      <a:pt x="153961" y="116340"/>
                      <a:pt x="122102" y="120752"/>
                      <a:pt x="100359" y="95554"/>
                    </a:cubicBezTo>
                    <a:close/>
                    <a:moveTo>
                      <a:pt x="305807" y="35565"/>
                    </a:moveTo>
                    <a:lnTo>
                      <a:pt x="415442" y="35565"/>
                    </a:lnTo>
                    <a:cubicBezTo>
                      <a:pt x="425557" y="35565"/>
                      <a:pt x="433695" y="43692"/>
                      <a:pt x="433695" y="53792"/>
                    </a:cubicBezTo>
                    <a:cubicBezTo>
                      <a:pt x="433695" y="63892"/>
                      <a:pt x="425557" y="72018"/>
                      <a:pt x="415442" y="72018"/>
                    </a:cubicBezTo>
                    <a:lnTo>
                      <a:pt x="324060" y="72018"/>
                    </a:lnTo>
                    <a:lnTo>
                      <a:pt x="324060" y="237103"/>
                    </a:lnTo>
                    <a:lnTo>
                      <a:pt x="415442" y="237103"/>
                    </a:lnTo>
                    <a:cubicBezTo>
                      <a:pt x="425557" y="237103"/>
                      <a:pt x="433695" y="245346"/>
                      <a:pt x="433695" y="255330"/>
                    </a:cubicBezTo>
                    <a:cubicBezTo>
                      <a:pt x="433695" y="265430"/>
                      <a:pt x="425557" y="273556"/>
                      <a:pt x="415442" y="273556"/>
                    </a:cubicBezTo>
                    <a:lnTo>
                      <a:pt x="324060" y="273556"/>
                    </a:lnTo>
                    <a:lnTo>
                      <a:pt x="324060" y="469290"/>
                    </a:lnTo>
                    <a:lnTo>
                      <a:pt x="415442" y="469290"/>
                    </a:lnTo>
                    <a:cubicBezTo>
                      <a:pt x="425557" y="469290"/>
                      <a:pt x="433695" y="477416"/>
                      <a:pt x="433695" y="487516"/>
                    </a:cubicBezTo>
                    <a:cubicBezTo>
                      <a:pt x="433695" y="497617"/>
                      <a:pt x="425557" y="505743"/>
                      <a:pt x="415442" y="505743"/>
                    </a:cubicBezTo>
                    <a:lnTo>
                      <a:pt x="305807" y="505743"/>
                    </a:lnTo>
                    <a:cubicBezTo>
                      <a:pt x="295692" y="505743"/>
                      <a:pt x="287554" y="497617"/>
                      <a:pt x="287554" y="487516"/>
                    </a:cubicBezTo>
                    <a:lnTo>
                      <a:pt x="287554" y="53792"/>
                    </a:lnTo>
                    <a:cubicBezTo>
                      <a:pt x="287554" y="43692"/>
                      <a:pt x="295692" y="35565"/>
                      <a:pt x="305807" y="35565"/>
                    </a:cubicBezTo>
                    <a:close/>
                    <a:moveTo>
                      <a:pt x="117102" y="32037"/>
                    </a:moveTo>
                    <a:cubicBezTo>
                      <a:pt x="195819" y="32037"/>
                      <a:pt x="179890" y="108676"/>
                      <a:pt x="179890" y="108676"/>
                    </a:cubicBezTo>
                    <a:cubicBezTo>
                      <a:pt x="179890" y="108676"/>
                      <a:pt x="179308" y="108908"/>
                      <a:pt x="178262" y="109373"/>
                    </a:cubicBezTo>
                    <a:lnTo>
                      <a:pt x="178262" y="157679"/>
                    </a:lnTo>
                    <a:cubicBezTo>
                      <a:pt x="178262" y="171381"/>
                      <a:pt x="167099" y="182412"/>
                      <a:pt x="153379" y="182412"/>
                    </a:cubicBezTo>
                    <a:lnTo>
                      <a:pt x="84313" y="182412"/>
                    </a:lnTo>
                    <a:cubicBezTo>
                      <a:pt x="70593" y="182412"/>
                      <a:pt x="59430" y="171265"/>
                      <a:pt x="59430" y="157562"/>
                    </a:cubicBezTo>
                    <a:lnTo>
                      <a:pt x="59430" y="133642"/>
                    </a:lnTo>
                    <a:cubicBezTo>
                      <a:pt x="58151" y="134106"/>
                      <a:pt x="56872" y="134571"/>
                      <a:pt x="55593" y="134803"/>
                    </a:cubicBezTo>
                    <a:cubicBezTo>
                      <a:pt x="55593" y="134803"/>
                      <a:pt x="34083" y="32153"/>
                      <a:pt x="117102" y="32037"/>
                    </a:cubicBezTo>
                    <a:close/>
                    <a:moveTo>
                      <a:pt x="543107" y="0"/>
                    </a:moveTo>
                    <a:cubicBezTo>
                      <a:pt x="574499" y="0"/>
                      <a:pt x="599948" y="25417"/>
                      <a:pt x="599948" y="56770"/>
                    </a:cubicBezTo>
                    <a:cubicBezTo>
                      <a:pt x="599948" y="88123"/>
                      <a:pt x="574499" y="113540"/>
                      <a:pt x="543107" y="113540"/>
                    </a:cubicBezTo>
                    <a:cubicBezTo>
                      <a:pt x="511715" y="113540"/>
                      <a:pt x="486266" y="88123"/>
                      <a:pt x="486266" y="56770"/>
                    </a:cubicBezTo>
                    <a:cubicBezTo>
                      <a:pt x="486266" y="25417"/>
                      <a:pt x="511715" y="0"/>
                      <a:pt x="54310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85000" lnSpcReduction="10000"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8049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C6EE8-3772-482C-9123-996EC49CE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41D418-E74C-4BAA-8853-F98B096E9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EAF820-A633-4A27-9B04-8B8DB3E5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grpSp>
        <p:nvGrpSpPr>
          <p:cNvPr id="5" name="24371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4700D63-46E2-4D73-B305-A58B953EA43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367906"/>
            <a:ext cx="10862546" cy="4122187"/>
            <a:chOff x="669925" y="1367906"/>
            <a:chExt cx="10862546" cy="4122187"/>
          </a:xfrm>
        </p:grpSpPr>
        <p:sp>
          <p:nvSpPr>
            <p:cNvPr id="6" name="i$ḷiḓé">
              <a:extLst>
                <a:ext uri="{FF2B5EF4-FFF2-40B4-BE49-F238E27FC236}">
                  <a16:creationId xmlns:a16="http://schemas.microsoft.com/office/drawing/2014/main" id="{67FD71C0-E0B1-445A-916E-E7253B490DD2}"/>
                </a:ext>
              </a:extLst>
            </p:cNvPr>
            <p:cNvSpPr/>
            <p:nvPr/>
          </p:nvSpPr>
          <p:spPr>
            <a:xfrm>
              <a:off x="4267200" y="1803380"/>
              <a:ext cx="3657600" cy="3657598"/>
            </a:xfrm>
            <a:prstGeom prst="arc">
              <a:avLst>
                <a:gd name="adj1" fmla="val 10214044"/>
                <a:gd name="adj2" fmla="val 310579"/>
              </a:avLst>
            </a:prstGeom>
            <a:ln w="3175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0" scaled="1"/>
                <a:tileRect/>
              </a:gradFill>
              <a:head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/>
            </a:p>
          </p:txBody>
        </p:sp>
        <p:sp>
          <p:nvSpPr>
            <p:cNvPr id="7" name="iṧlíḓe">
              <a:extLst>
                <a:ext uri="{FF2B5EF4-FFF2-40B4-BE49-F238E27FC236}">
                  <a16:creationId xmlns:a16="http://schemas.microsoft.com/office/drawing/2014/main" id="{8E3AAC3A-9CEB-4A55-86C3-B9064C09786F}"/>
                </a:ext>
              </a:extLst>
            </p:cNvPr>
            <p:cNvSpPr/>
            <p:nvPr/>
          </p:nvSpPr>
          <p:spPr>
            <a:xfrm rot="10800000">
              <a:off x="4267200" y="1803380"/>
              <a:ext cx="3657600" cy="3657598"/>
            </a:xfrm>
            <a:prstGeom prst="arc">
              <a:avLst>
                <a:gd name="adj1" fmla="val 10214044"/>
                <a:gd name="adj2" fmla="val 310579"/>
              </a:avLst>
            </a:prstGeom>
            <a:ln w="3175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0" scaled="1"/>
                <a:tileRect/>
              </a:gradFill>
              <a:head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8" name="îṥḷiďe">
              <a:extLst>
                <a:ext uri="{FF2B5EF4-FFF2-40B4-BE49-F238E27FC236}">
                  <a16:creationId xmlns:a16="http://schemas.microsoft.com/office/drawing/2014/main" id="{25D45BAE-D52D-4371-B34C-6E5E56A12B90}"/>
                </a:ext>
              </a:extLst>
            </p:cNvPr>
            <p:cNvSpPr/>
            <p:nvPr/>
          </p:nvSpPr>
          <p:spPr>
            <a:xfrm>
              <a:off x="4267201" y="1803380"/>
              <a:ext cx="3657596" cy="36575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/>
            </a:p>
          </p:txBody>
        </p:sp>
        <p:sp>
          <p:nvSpPr>
            <p:cNvPr id="9" name="îşlîḋé">
              <a:extLst>
                <a:ext uri="{FF2B5EF4-FFF2-40B4-BE49-F238E27FC236}">
                  <a16:creationId xmlns:a16="http://schemas.microsoft.com/office/drawing/2014/main" id="{A1573970-64A4-495F-8F2B-61A0D4AE55F2}"/>
                </a:ext>
              </a:extLst>
            </p:cNvPr>
            <p:cNvSpPr/>
            <p:nvPr/>
          </p:nvSpPr>
          <p:spPr>
            <a:xfrm>
              <a:off x="5273039" y="2792825"/>
              <a:ext cx="1645921" cy="1678708"/>
            </a:xfrm>
            <a:custGeom>
              <a:avLst/>
              <a:gdLst>
                <a:gd name="connsiteX0" fmla="*/ 54222 w 585452"/>
                <a:gd name="connsiteY0" fmla="*/ 339785 h 597115"/>
                <a:gd name="connsiteX1" fmla="*/ 231863 w 585452"/>
                <a:gd name="connsiteY1" fmla="*/ 478484 h 597115"/>
                <a:gd name="connsiteX2" fmla="*/ 236511 w 585452"/>
                <a:gd name="connsiteY2" fmla="*/ 476421 h 597115"/>
                <a:gd name="connsiteX3" fmla="*/ 230314 w 585452"/>
                <a:gd name="connsiteY3" fmla="*/ 474359 h 597115"/>
                <a:gd name="connsiteX4" fmla="*/ 182289 w 585452"/>
                <a:gd name="connsiteY4" fmla="*/ 420736 h 597115"/>
                <a:gd name="connsiteX5" fmla="*/ 54222 w 585452"/>
                <a:gd name="connsiteY5" fmla="*/ 339785 h 597115"/>
                <a:gd name="connsiteX6" fmla="*/ 47508 w 585452"/>
                <a:gd name="connsiteY6" fmla="*/ 201087 h 597115"/>
                <a:gd name="connsiteX7" fmla="*/ 39246 w 585452"/>
                <a:gd name="connsiteY7" fmla="*/ 259866 h 597115"/>
                <a:gd name="connsiteX8" fmla="*/ 39246 w 585452"/>
                <a:gd name="connsiteY8" fmla="*/ 260897 h 597115"/>
                <a:gd name="connsiteX9" fmla="*/ 161116 w 585452"/>
                <a:gd name="connsiteY9" fmla="*/ 384643 h 597115"/>
                <a:gd name="connsiteX10" fmla="*/ 131681 w 585452"/>
                <a:gd name="connsiteY10" fmla="*/ 276881 h 597115"/>
                <a:gd name="connsiteX11" fmla="*/ 47508 w 585452"/>
                <a:gd name="connsiteY11" fmla="*/ 201087 h 597115"/>
                <a:gd name="connsiteX12" fmla="*/ 116189 w 585452"/>
                <a:gd name="connsiteY12" fmla="*/ 92809 h 597115"/>
                <a:gd name="connsiteX13" fmla="*/ 58869 w 585452"/>
                <a:gd name="connsiteY13" fmla="*/ 169635 h 597115"/>
                <a:gd name="connsiteX14" fmla="*/ 131165 w 585452"/>
                <a:gd name="connsiteY14" fmla="*/ 246460 h 597115"/>
                <a:gd name="connsiteX15" fmla="*/ 149755 w 585452"/>
                <a:gd name="connsiteY15" fmla="*/ 149526 h 597115"/>
                <a:gd name="connsiteX16" fmla="*/ 116189 w 585452"/>
                <a:gd name="connsiteY16" fmla="*/ 92809 h 597115"/>
                <a:gd name="connsiteX17" fmla="*/ 221535 w 585452"/>
                <a:gd name="connsiteY17" fmla="*/ 42795 h 597115"/>
                <a:gd name="connsiteX18" fmla="*/ 141493 w 585452"/>
                <a:gd name="connsiteY18" fmla="*/ 74247 h 597115"/>
                <a:gd name="connsiteX19" fmla="*/ 163182 w 585452"/>
                <a:gd name="connsiteY19" fmla="*/ 119621 h 597115"/>
                <a:gd name="connsiteX20" fmla="*/ 221535 w 585452"/>
                <a:gd name="connsiteY20" fmla="*/ 42795 h 597115"/>
                <a:gd name="connsiteX21" fmla="*/ 496052 w 585452"/>
                <a:gd name="connsiteY21" fmla="*/ 42574 h 597115"/>
                <a:gd name="connsiteX22" fmla="*/ 574240 w 585452"/>
                <a:gd name="connsiteY22" fmla="*/ 399614 h 597115"/>
                <a:gd name="connsiteX23" fmla="*/ 343397 w 585452"/>
                <a:gd name="connsiteY23" fmla="*/ 479027 h 597115"/>
                <a:gd name="connsiteX24" fmla="*/ 374382 w 585452"/>
                <a:gd name="connsiteY24" fmla="*/ 417147 h 597115"/>
                <a:gd name="connsiteX25" fmla="*/ 444100 w 585452"/>
                <a:gd name="connsiteY25" fmla="*/ 402708 h 597115"/>
                <a:gd name="connsiteX26" fmla="*/ 467856 w 585452"/>
                <a:gd name="connsiteY26" fmla="*/ 393426 h 597115"/>
                <a:gd name="connsiteX27" fmla="*/ 487480 w 585452"/>
                <a:gd name="connsiteY27" fmla="*/ 382597 h 597115"/>
                <a:gd name="connsiteX28" fmla="*/ 494194 w 585452"/>
                <a:gd name="connsiteY28" fmla="*/ 376925 h 597115"/>
                <a:gd name="connsiteX29" fmla="*/ 498842 w 585452"/>
                <a:gd name="connsiteY29" fmla="*/ 372284 h 597115"/>
                <a:gd name="connsiteX30" fmla="*/ 502457 w 585452"/>
                <a:gd name="connsiteY30" fmla="*/ 367127 h 597115"/>
                <a:gd name="connsiteX31" fmla="*/ 498325 w 585452"/>
                <a:gd name="connsiteY31" fmla="*/ 371768 h 597115"/>
                <a:gd name="connsiteX32" fmla="*/ 493161 w 585452"/>
                <a:gd name="connsiteY32" fmla="*/ 375894 h 597115"/>
                <a:gd name="connsiteX33" fmla="*/ 485931 w 585452"/>
                <a:gd name="connsiteY33" fmla="*/ 380535 h 597115"/>
                <a:gd name="connsiteX34" fmla="*/ 465790 w 585452"/>
                <a:gd name="connsiteY34" fmla="*/ 388785 h 597115"/>
                <a:gd name="connsiteX35" fmla="*/ 442035 w 585452"/>
                <a:gd name="connsiteY35" fmla="*/ 394973 h 597115"/>
                <a:gd name="connsiteX36" fmla="*/ 395556 w 585452"/>
                <a:gd name="connsiteY36" fmla="*/ 401677 h 597115"/>
                <a:gd name="connsiteX37" fmla="*/ 381612 w 585452"/>
                <a:gd name="connsiteY37" fmla="*/ 402193 h 597115"/>
                <a:gd name="connsiteX38" fmla="*/ 407950 w 585452"/>
                <a:gd name="connsiteY38" fmla="*/ 344954 h 597115"/>
                <a:gd name="connsiteX39" fmla="*/ 465274 w 585452"/>
                <a:gd name="connsiteY39" fmla="*/ 331031 h 597115"/>
                <a:gd name="connsiteX40" fmla="*/ 485931 w 585452"/>
                <a:gd name="connsiteY40" fmla="*/ 322780 h 597115"/>
                <a:gd name="connsiteX41" fmla="*/ 502973 w 585452"/>
                <a:gd name="connsiteY41" fmla="*/ 312982 h 597115"/>
                <a:gd name="connsiteX42" fmla="*/ 509170 w 585452"/>
                <a:gd name="connsiteY42" fmla="*/ 308341 h 597115"/>
                <a:gd name="connsiteX43" fmla="*/ 513302 w 585452"/>
                <a:gd name="connsiteY43" fmla="*/ 303700 h 597115"/>
                <a:gd name="connsiteX44" fmla="*/ 515884 w 585452"/>
                <a:gd name="connsiteY44" fmla="*/ 299575 h 597115"/>
                <a:gd name="connsiteX45" fmla="*/ 512785 w 585452"/>
                <a:gd name="connsiteY45" fmla="*/ 303700 h 597115"/>
                <a:gd name="connsiteX46" fmla="*/ 508137 w 585452"/>
                <a:gd name="connsiteY46" fmla="*/ 307310 h 597115"/>
                <a:gd name="connsiteX47" fmla="*/ 501940 w 585452"/>
                <a:gd name="connsiteY47" fmla="*/ 311435 h 597115"/>
                <a:gd name="connsiteX48" fmla="*/ 484382 w 585452"/>
                <a:gd name="connsiteY48" fmla="*/ 318655 h 597115"/>
                <a:gd name="connsiteX49" fmla="*/ 463208 w 585452"/>
                <a:gd name="connsiteY49" fmla="*/ 323811 h 597115"/>
                <a:gd name="connsiteX50" fmla="*/ 422927 w 585452"/>
                <a:gd name="connsiteY50" fmla="*/ 329484 h 597115"/>
                <a:gd name="connsiteX51" fmla="*/ 413631 w 585452"/>
                <a:gd name="connsiteY51" fmla="*/ 329999 h 597115"/>
                <a:gd name="connsiteX52" fmla="*/ 436870 w 585452"/>
                <a:gd name="connsiteY52" fmla="*/ 271729 h 597115"/>
                <a:gd name="connsiteX53" fmla="*/ 436870 w 585452"/>
                <a:gd name="connsiteY53" fmla="*/ 272760 h 597115"/>
                <a:gd name="connsiteX54" fmla="*/ 482832 w 585452"/>
                <a:gd name="connsiteY54" fmla="*/ 261931 h 597115"/>
                <a:gd name="connsiteX55" fmla="*/ 499358 w 585452"/>
                <a:gd name="connsiteY55" fmla="*/ 255743 h 597115"/>
                <a:gd name="connsiteX56" fmla="*/ 512269 w 585452"/>
                <a:gd name="connsiteY56" fmla="*/ 248008 h 597115"/>
                <a:gd name="connsiteX57" fmla="*/ 517433 w 585452"/>
                <a:gd name="connsiteY57" fmla="*/ 244398 h 597115"/>
                <a:gd name="connsiteX58" fmla="*/ 520532 w 585452"/>
                <a:gd name="connsiteY58" fmla="*/ 240789 h 597115"/>
                <a:gd name="connsiteX59" fmla="*/ 522597 w 585452"/>
                <a:gd name="connsiteY59" fmla="*/ 237695 h 597115"/>
                <a:gd name="connsiteX60" fmla="*/ 520015 w 585452"/>
                <a:gd name="connsiteY60" fmla="*/ 240789 h 597115"/>
                <a:gd name="connsiteX61" fmla="*/ 516400 w 585452"/>
                <a:gd name="connsiteY61" fmla="*/ 243367 h 597115"/>
                <a:gd name="connsiteX62" fmla="*/ 511752 w 585452"/>
                <a:gd name="connsiteY62" fmla="*/ 246461 h 597115"/>
                <a:gd name="connsiteX63" fmla="*/ 497809 w 585452"/>
                <a:gd name="connsiteY63" fmla="*/ 252133 h 597115"/>
                <a:gd name="connsiteX64" fmla="*/ 481800 w 585452"/>
                <a:gd name="connsiteY64" fmla="*/ 256259 h 597115"/>
                <a:gd name="connsiteX65" fmla="*/ 450297 w 585452"/>
                <a:gd name="connsiteY65" fmla="*/ 260900 h 597115"/>
                <a:gd name="connsiteX66" fmla="*/ 441002 w 585452"/>
                <a:gd name="connsiteY66" fmla="*/ 261415 h 597115"/>
                <a:gd name="connsiteX67" fmla="*/ 446682 w 585452"/>
                <a:gd name="connsiteY67" fmla="*/ 239242 h 597115"/>
                <a:gd name="connsiteX68" fmla="*/ 436354 w 585452"/>
                <a:gd name="connsiteY68" fmla="*/ 262962 h 597115"/>
                <a:gd name="connsiteX69" fmla="*/ 435837 w 585452"/>
                <a:gd name="connsiteY69" fmla="*/ 262962 h 597115"/>
                <a:gd name="connsiteX70" fmla="*/ 427058 w 585452"/>
                <a:gd name="connsiteY70" fmla="*/ 256774 h 597115"/>
                <a:gd name="connsiteX71" fmla="*/ 405368 w 585452"/>
                <a:gd name="connsiteY71" fmla="*/ 237695 h 597115"/>
                <a:gd name="connsiteX72" fmla="*/ 395040 w 585452"/>
                <a:gd name="connsiteY72" fmla="*/ 226866 h 597115"/>
                <a:gd name="connsiteX73" fmla="*/ 387293 w 585452"/>
                <a:gd name="connsiteY73" fmla="*/ 216037 h 597115"/>
                <a:gd name="connsiteX74" fmla="*/ 385227 w 585452"/>
                <a:gd name="connsiteY74" fmla="*/ 210880 h 597115"/>
                <a:gd name="connsiteX75" fmla="*/ 384195 w 585452"/>
                <a:gd name="connsiteY75" fmla="*/ 207270 h 597115"/>
                <a:gd name="connsiteX76" fmla="*/ 383678 w 585452"/>
                <a:gd name="connsiteY76" fmla="*/ 203661 h 597115"/>
                <a:gd name="connsiteX77" fmla="*/ 383678 w 585452"/>
                <a:gd name="connsiteY77" fmla="*/ 207270 h 597115"/>
                <a:gd name="connsiteX78" fmla="*/ 384195 w 585452"/>
                <a:gd name="connsiteY78" fmla="*/ 211396 h 597115"/>
                <a:gd name="connsiteX79" fmla="*/ 386260 w 585452"/>
                <a:gd name="connsiteY79" fmla="*/ 216552 h 597115"/>
                <a:gd name="connsiteX80" fmla="*/ 392457 w 585452"/>
                <a:gd name="connsiteY80" fmla="*/ 228413 h 597115"/>
                <a:gd name="connsiteX81" fmla="*/ 401753 w 585452"/>
                <a:gd name="connsiteY81" fmla="*/ 241304 h 597115"/>
                <a:gd name="connsiteX82" fmla="*/ 431190 w 585452"/>
                <a:gd name="connsiteY82" fmla="*/ 272244 h 597115"/>
                <a:gd name="connsiteX83" fmla="*/ 432222 w 585452"/>
                <a:gd name="connsiteY83" fmla="*/ 270697 h 597115"/>
                <a:gd name="connsiteX84" fmla="*/ 400720 w 585452"/>
                <a:gd name="connsiteY84" fmla="*/ 336187 h 597115"/>
                <a:gd name="connsiteX85" fmla="*/ 389875 w 585452"/>
                <a:gd name="connsiteY85" fmla="*/ 327937 h 597115"/>
                <a:gd name="connsiteX86" fmla="*/ 362505 w 585452"/>
                <a:gd name="connsiteY86" fmla="*/ 304732 h 597115"/>
                <a:gd name="connsiteX87" fmla="*/ 349594 w 585452"/>
                <a:gd name="connsiteY87" fmla="*/ 290808 h 597115"/>
                <a:gd name="connsiteX88" fmla="*/ 340298 w 585452"/>
                <a:gd name="connsiteY88" fmla="*/ 276885 h 597115"/>
                <a:gd name="connsiteX89" fmla="*/ 337200 w 585452"/>
                <a:gd name="connsiteY89" fmla="*/ 271213 h 597115"/>
                <a:gd name="connsiteX90" fmla="*/ 336167 w 585452"/>
                <a:gd name="connsiteY90" fmla="*/ 266056 h 597115"/>
                <a:gd name="connsiteX91" fmla="*/ 335134 w 585452"/>
                <a:gd name="connsiteY91" fmla="*/ 261415 h 597115"/>
                <a:gd name="connsiteX92" fmla="*/ 335650 w 585452"/>
                <a:gd name="connsiteY92" fmla="*/ 266056 h 597115"/>
                <a:gd name="connsiteX93" fmla="*/ 336167 w 585452"/>
                <a:gd name="connsiteY93" fmla="*/ 271213 h 597115"/>
                <a:gd name="connsiteX94" fmla="*/ 338232 w 585452"/>
                <a:gd name="connsiteY94" fmla="*/ 277917 h 597115"/>
                <a:gd name="connsiteX95" fmla="*/ 346495 w 585452"/>
                <a:gd name="connsiteY95" fmla="*/ 292871 h 597115"/>
                <a:gd name="connsiteX96" fmla="*/ 357857 w 585452"/>
                <a:gd name="connsiteY96" fmla="*/ 308857 h 597115"/>
                <a:gd name="connsiteX97" fmla="*/ 395040 w 585452"/>
                <a:gd name="connsiteY97" fmla="*/ 347532 h 597115"/>
                <a:gd name="connsiteX98" fmla="*/ 365603 w 585452"/>
                <a:gd name="connsiteY98" fmla="*/ 402708 h 597115"/>
                <a:gd name="connsiteX99" fmla="*/ 350627 w 585452"/>
                <a:gd name="connsiteY99" fmla="*/ 391364 h 597115"/>
                <a:gd name="connsiteX100" fmla="*/ 314993 w 585452"/>
                <a:gd name="connsiteY100" fmla="*/ 360939 h 597115"/>
                <a:gd name="connsiteX101" fmla="*/ 298467 w 585452"/>
                <a:gd name="connsiteY101" fmla="*/ 342375 h 597115"/>
                <a:gd name="connsiteX102" fmla="*/ 286073 w 585452"/>
                <a:gd name="connsiteY102" fmla="*/ 324843 h 597115"/>
                <a:gd name="connsiteX103" fmla="*/ 282458 w 585452"/>
                <a:gd name="connsiteY103" fmla="*/ 317108 h 597115"/>
                <a:gd name="connsiteX104" fmla="*/ 280392 w 585452"/>
                <a:gd name="connsiteY104" fmla="*/ 310404 h 597115"/>
                <a:gd name="connsiteX105" fmla="*/ 279360 w 585452"/>
                <a:gd name="connsiteY105" fmla="*/ 304732 h 597115"/>
                <a:gd name="connsiteX106" fmla="*/ 279360 w 585452"/>
                <a:gd name="connsiteY106" fmla="*/ 310404 h 597115"/>
                <a:gd name="connsiteX107" fmla="*/ 280909 w 585452"/>
                <a:gd name="connsiteY107" fmla="*/ 317108 h 597115"/>
                <a:gd name="connsiteX108" fmla="*/ 283491 w 585452"/>
                <a:gd name="connsiteY108" fmla="*/ 325874 h 597115"/>
                <a:gd name="connsiteX109" fmla="*/ 293820 w 585452"/>
                <a:gd name="connsiteY109" fmla="*/ 345469 h 597115"/>
                <a:gd name="connsiteX110" fmla="*/ 309312 w 585452"/>
                <a:gd name="connsiteY110" fmla="*/ 366096 h 597115"/>
                <a:gd name="connsiteX111" fmla="*/ 357340 w 585452"/>
                <a:gd name="connsiteY111" fmla="*/ 416631 h 597115"/>
                <a:gd name="connsiteX112" fmla="*/ 251472 w 585452"/>
                <a:gd name="connsiteY112" fmla="*/ 597115 h 597115"/>
                <a:gd name="connsiteX113" fmla="*/ 194665 w 585452"/>
                <a:gd name="connsiteY113" fmla="*/ 585770 h 597115"/>
                <a:gd name="connsiteX114" fmla="*/ 306730 w 585452"/>
                <a:gd name="connsiteY114" fmla="*/ 460979 h 597115"/>
                <a:gd name="connsiteX115" fmla="*/ 242693 w 585452"/>
                <a:gd name="connsiteY115" fmla="*/ 256774 h 597115"/>
                <a:gd name="connsiteX116" fmla="*/ 491612 w 585452"/>
                <a:gd name="connsiteY116" fmla="*/ 43804 h 597115"/>
                <a:gd name="connsiteX117" fmla="*/ 496052 w 585452"/>
                <a:gd name="connsiteY117" fmla="*/ 42574 h 597115"/>
                <a:gd name="connsiteX118" fmla="*/ 260265 w 585452"/>
                <a:gd name="connsiteY118" fmla="*/ 0 h 597115"/>
                <a:gd name="connsiteX119" fmla="*/ 428611 w 585452"/>
                <a:gd name="connsiteY119" fmla="*/ 62389 h 597115"/>
                <a:gd name="connsiteX120" fmla="*/ 405890 w 585452"/>
                <a:gd name="connsiteY120" fmla="*/ 75279 h 597115"/>
                <a:gd name="connsiteX121" fmla="*/ 364578 w 585452"/>
                <a:gd name="connsiteY121" fmla="*/ 99512 h 597115"/>
                <a:gd name="connsiteX122" fmla="*/ 374906 w 585452"/>
                <a:gd name="connsiteY122" fmla="*/ 71154 h 597115"/>
                <a:gd name="connsiteX123" fmla="*/ 299512 w 585452"/>
                <a:gd name="connsiteY123" fmla="*/ 42795 h 597115"/>
                <a:gd name="connsiteX124" fmla="*/ 351151 w 585452"/>
                <a:gd name="connsiteY124" fmla="*/ 108278 h 597115"/>
                <a:gd name="connsiteX125" fmla="*/ 326364 w 585452"/>
                <a:gd name="connsiteY125" fmla="*/ 124777 h 597115"/>
                <a:gd name="connsiteX126" fmla="*/ 260265 w 585452"/>
                <a:gd name="connsiteY126" fmla="*/ 48983 h 597115"/>
                <a:gd name="connsiteX127" fmla="*/ 185387 w 585452"/>
                <a:gd name="connsiteY127" fmla="*/ 141792 h 597115"/>
                <a:gd name="connsiteX128" fmla="*/ 257683 w 585452"/>
                <a:gd name="connsiteY128" fmla="*/ 166026 h 597115"/>
                <a:gd name="connsiteX129" fmla="*/ 276790 w 585452"/>
                <a:gd name="connsiteY129" fmla="*/ 164479 h 597115"/>
                <a:gd name="connsiteX130" fmla="*/ 248904 w 585452"/>
                <a:gd name="connsiteY130" fmla="*/ 194900 h 597115"/>
                <a:gd name="connsiteX131" fmla="*/ 174026 w 585452"/>
                <a:gd name="connsiteY131" fmla="*/ 169635 h 597115"/>
                <a:gd name="connsiteX132" fmla="*/ 160083 w 585452"/>
                <a:gd name="connsiteY132" fmla="*/ 254710 h 597115"/>
                <a:gd name="connsiteX133" fmla="*/ 160600 w 585452"/>
                <a:gd name="connsiteY133" fmla="*/ 261929 h 597115"/>
                <a:gd name="connsiteX134" fmla="*/ 207593 w 585452"/>
                <a:gd name="connsiteY134" fmla="*/ 277397 h 597115"/>
                <a:gd name="connsiteX135" fmla="*/ 203461 w 585452"/>
                <a:gd name="connsiteY135" fmla="*/ 303177 h 597115"/>
                <a:gd name="connsiteX136" fmla="*/ 162665 w 585452"/>
                <a:gd name="connsiteY136" fmla="*/ 291318 h 597115"/>
                <a:gd name="connsiteX137" fmla="*/ 201912 w 585452"/>
                <a:gd name="connsiteY137" fmla="*/ 398049 h 597115"/>
                <a:gd name="connsiteX138" fmla="*/ 218437 w 585452"/>
                <a:gd name="connsiteY138" fmla="*/ 401143 h 597115"/>
                <a:gd name="connsiteX139" fmla="*/ 233929 w 585452"/>
                <a:gd name="connsiteY139" fmla="*/ 430017 h 597115"/>
                <a:gd name="connsiteX140" fmla="*/ 226183 w 585452"/>
                <a:gd name="connsiteY140" fmla="*/ 429501 h 597115"/>
                <a:gd name="connsiteX141" fmla="*/ 248904 w 585452"/>
                <a:gd name="connsiteY141" fmla="*/ 451156 h 597115"/>
                <a:gd name="connsiteX142" fmla="*/ 260782 w 585452"/>
                <a:gd name="connsiteY142" fmla="*/ 465078 h 597115"/>
                <a:gd name="connsiteX143" fmla="*/ 221019 w 585452"/>
                <a:gd name="connsiteY143" fmla="*/ 516123 h 597115"/>
                <a:gd name="connsiteX144" fmla="*/ 0 w 585452"/>
                <a:gd name="connsiteY144" fmla="*/ 259866 h 597115"/>
                <a:gd name="connsiteX145" fmla="*/ 2582 w 585452"/>
                <a:gd name="connsiteY145" fmla="*/ 225320 h 597115"/>
                <a:gd name="connsiteX146" fmla="*/ 23238 w 585452"/>
                <a:gd name="connsiteY146" fmla="*/ 153651 h 597115"/>
                <a:gd name="connsiteX147" fmla="*/ 40795 w 585452"/>
                <a:gd name="connsiteY147" fmla="*/ 121168 h 597115"/>
                <a:gd name="connsiteX148" fmla="*/ 48541 w 585452"/>
                <a:gd name="connsiteY148" fmla="*/ 109824 h 597115"/>
                <a:gd name="connsiteX149" fmla="*/ 108444 w 585452"/>
                <a:gd name="connsiteY149" fmla="*/ 49498 h 597115"/>
                <a:gd name="connsiteX150" fmla="*/ 108444 w 585452"/>
                <a:gd name="connsiteY150" fmla="*/ 46405 h 597115"/>
                <a:gd name="connsiteX151" fmla="*/ 112058 w 585452"/>
                <a:gd name="connsiteY151" fmla="*/ 46405 h 597115"/>
                <a:gd name="connsiteX152" fmla="*/ 260265 w 585452"/>
                <a:gd name="connsiteY152" fmla="*/ 0 h 59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585452" h="597115">
                  <a:moveTo>
                    <a:pt x="54222" y="339785"/>
                  </a:moveTo>
                  <a:cubicBezTo>
                    <a:pt x="83140" y="413517"/>
                    <a:pt x="150788" y="468172"/>
                    <a:pt x="231863" y="478484"/>
                  </a:cubicBezTo>
                  <a:cubicBezTo>
                    <a:pt x="233412" y="477968"/>
                    <a:pt x="234962" y="476937"/>
                    <a:pt x="236511" y="476421"/>
                  </a:cubicBezTo>
                  <a:cubicBezTo>
                    <a:pt x="234445" y="475906"/>
                    <a:pt x="232380" y="474874"/>
                    <a:pt x="230314" y="474359"/>
                  </a:cubicBezTo>
                  <a:cubicBezTo>
                    <a:pt x="212240" y="458891"/>
                    <a:pt x="196232" y="440844"/>
                    <a:pt x="182289" y="420736"/>
                  </a:cubicBezTo>
                  <a:cubicBezTo>
                    <a:pt x="131165" y="406299"/>
                    <a:pt x="86755" y="377425"/>
                    <a:pt x="54222" y="339785"/>
                  </a:cubicBezTo>
                  <a:close/>
                  <a:moveTo>
                    <a:pt x="47508" y="201087"/>
                  </a:moveTo>
                  <a:cubicBezTo>
                    <a:pt x="42344" y="220164"/>
                    <a:pt x="39246" y="239757"/>
                    <a:pt x="39246" y="259866"/>
                  </a:cubicBezTo>
                  <a:cubicBezTo>
                    <a:pt x="39246" y="260382"/>
                    <a:pt x="39246" y="260897"/>
                    <a:pt x="39246" y="260897"/>
                  </a:cubicBezTo>
                  <a:cubicBezTo>
                    <a:pt x="59386" y="316067"/>
                    <a:pt x="103796" y="360410"/>
                    <a:pt x="161116" y="384643"/>
                  </a:cubicBezTo>
                  <a:cubicBezTo>
                    <a:pt x="145108" y="352160"/>
                    <a:pt x="134780" y="315552"/>
                    <a:pt x="131681" y="276881"/>
                  </a:cubicBezTo>
                  <a:cubicBezTo>
                    <a:pt x="97599" y="258319"/>
                    <a:pt x="68681" y="232023"/>
                    <a:pt x="47508" y="201087"/>
                  </a:cubicBezTo>
                  <a:close/>
                  <a:moveTo>
                    <a:pt x="116189" y="92809"/>
                  </a:moveTo>
                  <a:cubicBezTo>
                    <a:pt x="91402" y="113949"/>
                    <a:pt x="72296" y="140245"/>
                    <a:pt x="58869" y="169635"/>
                  </a:cubicBezTo>
                  <a:cubicBezTo>
                    <a:pt x="75394" y="200571"/>
                    <a:pt x="100698" y="226867"/>
                    <a:pt x="131165" y="246460"/>
                  </a:cubicBezTo>
                  <a:cubicBezTo>
                    <a:pt x="132198" y="212430"/>
                    <a:pt x="138911" y="179431"/>
                    <a:pt x="149755" y="149526"/>
                  </a:cubicBezTo>
                  <a:cubicBezTo>
                    <a:pt x="134780" y="133542"/>
                    <a:pt x="122903" y="114465"/>
                    <a:pt x="116189" y="92809"/>
                  </a:cubicBezTo>
                  <a:close/>
                  <a:moveTo>
                    <a:pt x="221535" y="42795"/>
                  </a:moveTo>
                  <a:cubicBezTo>
                    <a:pt x="192100" y="47951"/>
                    <a:pt x="165247" y="58779"/>
                    <a:pt x="141493" y="74247"/>
                  </a:cubicBezTo>
                  <a:cubicBezTo>
                    <a:pt x="145108" y="91263"/>
                    <a:pt x="152854" y="106731"/>
                    <a:pt x="163182" y="119621"/>
                  </a:cubicBezTo>
                  <a:cubicBezTo>
                    <a:pt x="178157" y="90231"/>
                    <a:pt x="197781" y="64451"/>
                    <a:pt x="221535" y="42795"/>
                  </a:cubicBezTo>
                  <a:close/>
                  <a:moveTo>
                    <a:pt x="496052" y="42574"/>
                  </a:moveTo>
                  <a:cubicBezTo>
                    <a:pt x="518886" y="70288"/>
                    <a:pt x="618524" y="296739"/>
                    <a:pt x="574240" y="399614"/>
                  </a:cubicBezTo>
                  <a:cubicBezTo>
                    <a:pt x="527245" y="507905"/>
                    <a:pt x="411049" y="503264"/>
                    <a:pt x="343397" y="479027"/>
                  </a:cubicBezTo>
                  <a:cubicBezTo>
                    <a:pt x="350110" y="460979"/>
                    <a:pt x="365603" y="438805"/>
                    <a:pt x="374382" y="417147"/>
                  </a:cubicBezTo>
                  <a:cubicBezTo>
                    <a:pt x="382645" y="415600"/>
                    <a:pt x="415697" y="411990"/>
                    <a:pt x="444100" y="402708"/>
                  </a:cubicBezTo>
                  <a:cubicBezTo>
                    <a:pt x="452363" y="400130"/>
                    <a:pt x="460626" y="397036"/>
                    <a:pt x="467856" y="393426"/>
                  </a:cubicBezTo>
                  <a:cubicBezTo>
                    <a:pt x="475086" y="390332"/>
                    <a:pt x="482316" y="386723"/>
                    <a:pt x="487480" y="382597"/>
                  </a:cubicBezTo>
                  <a:cubicBezTo>
                    <a:pt x="490062" y="381050"/>
                    <a:pt x="492645" y="378988"/>
                    <a:pt x="494194" y="376925"/>
                  </a:cubicBezTo>
                  <a:cubicBezTo>
                    <a:pt x="496260" y="375378"/>
                    <a:pt x="498325" y="373831"/>
                    <a:pt x="498842" y="372284"/>
                  </a:cubicBezTo>
                  <a:cubicBezTo>
                    <a:pt x="500907" y="368674"/>
                    <a:pt x="502457" y="367127"/>
                    <a:pt x="502457" y="367127"/>
                  </a:cubicBezTo>
                  <a:cubicBezTo>
                    <a:pt x="502457" y="367127"/>
                    <a:pt x="500907" y="368674"/>
                    <a:pt x="498325" y="371768"/>
                  </a:cubicBezTo>
                  <a:cubicBezTo>
                    <a:pt x="497292" y="373315"/>
                    <a:pt x="495227" y="374347"/>
                    <a:pt x="493161" y="375894"/>
                  </a:cubicBezTo>
                  <a:cubicBezTo>
                    <a:pt x="491612" y="377441"/>
                    <a:pt x="489030" y="378988"/>
                    <a:pt x="485931" y="380535"/>
                  </a:cubicBezTo>
                  <a:cubicBezTo>
                    <a:pt x="480767" y="383629"/>
                    <a:pt x="473537" y="386207"/>
                    <a:pt x="465790" y="388785"/>
                  </a:cubicBezTo>
                  <a:cubicBezTo>
                    <a:pt x="458560" y="391364"/>
                    <a:pt x="450297" y="393426"/>
                    <a:pt x="442035" y="394973"/>
                  </a:cubicBezTo>
                  <a:cubicBezTo>
                    <a:pt x="424992" y="398583"/>
                    <a:pt x="407950" y="400130"/>
                    <a:pt x="395556" y="401677"/>
                  </a:cubicBezTo>
                  <a:cubicBezTo>
                    <a:pt x="391425" y="401677"/>
                    <a:pt x="384711" y="402193"/>
                    <a:pt x="381612" y="402193"/>
                  </a:cubicBezTo>
                  <a:cubicBezTo>
                    <a:pt x="389359" y="383629"/>
                    <a:pt x="400204" y="364033"/>
                    <a:pt x="407950" y="344954"/>
                  </a:cubicBezTo>
                  <a:cubicBezTo>
                    <a:pt x="414664" y="343407"/>
                    <a:pt x="440485" y="338766"/>
                    <a:pt x="465274" y="331031"/>
                  </a:cubicBezTo>
                  <a:cubicBezTo>
                    <a:pt x="472504" y="328452"/>
                    <a:pt x="479734" y="325874"/>
                    <a:pt x="485931" y="322780"/>
                  </a:cubicBezTo>
                  <a:cubicBezTo>
                    <a:pt x="492645" y="319686"/>
                    <a:pt x="498325" y="316592"/>
                    <a:pt x="502973" y="312982"/>
                  </a:cubicBezTo>
                  <a:cubicBezTo>
                    <a:pt x="505555" y="311435"/>
                    <a:pt x="507621" y="309888"/>
                    <a:pt x="509170" y="308341"/>
                  </a:cubicBezTo>
                  <a:cubicBezTo>
                    <a:pt x="510720" y="306794"/>
                    <a:pt x="512269" y="305247"/>
                    <a:pt x="513302" y="303700"/>
                  </a:cubicBezTo>
                  <a:cubicBezTo>
                    <a:pt x="514851" y="301122"/>
                    <a:pt x="515884" y="299575"/>
                    <a:pt x="515884" y="299575"/>
                  </a:cubicBezTo>
                  <a:cubicBezTo>
                    <a:pt x="515884" y="299575"/>
                    <a:pt x="514851" y="301122"/>
                    <a:pt x="512785" y="303700"/>
                  </a:cubicBezTo>
                  <a:cubicBezTo>
                    <a:pt x="511752" y="304732"/>
                    <a:pt x="510203" y="305763"/>
                    <a:pt x="508137" y="307310"/>
                  </a:cubicBezTo>
                  <a:cubicBezTo>
                    <a:pt x="506588" y="308857"/>
                    <a:pt x="504522" y="309888"/>
                    <a:pt x="501940" y="311435"/>
                  </a:cubicBezTo>
                  <a:cubicBezTo>
                    <a:pt x="497292" y="314014"/>
                    <a:pt x="491095" y="316592"/>
                    <a:pt x="484382" y="318655"/>
                  </a:cubicBezTo>
                  <a:cubicBezTo>
                    <a:pt x="477668" y="320717"/>
                    <a:pt x="470438" y="322264"/>
                    <a:pt x="463208" y="323811"/>
                  </a:cubicBezTo>
                  <a:cubicBezTo>
                    <a:pt x="448748" y="326905"/>
                    <a:pt x="433772" y="328452"/>
                    <a:pt x="422927" y="329484"/>
                  </a:cubicBezTo>
                  <a:cubicBezTo>
                    <a:pt x="419312" y="329999"/>
                    <a:pt x="416213" y="329999"/>
                    <a:pt x="413631" y="329999"/>
                  </a:cubicBezTo>
                  <a:cubicBezTo>
                    <a:pt x="421894" y="309373"/>
                    <a:pt x="429640" y="289261"/>
                    <a:pt x="436870" y="271729"/>
                  </a:cubicBezTo>
                  <a:lnTo>
                    <a:pt x="436870" y="272760"/>
                  </a:lnTo>
                  <a:cubicBezTo>
                    <a:pt x="436870" y="272760"/>
                    <a:pt x="460626" y="269150"/>
                    <a:pt x="482832" y="261931"/>
                  </a:cubicBezTo>
                  <a:cubicBezTo>
                    <a:pt x="488513" y="259868"/>
                    <a:pt x="494194" y="257806"/>
                    <a:pt x="499358" y="255743"/>
                  </a:cubicBezTo>
                  <a:cubicBezTo>
                    <a:pt x="504522" y="253165"/>
                    <a:pt x="509170" y="250586"/>
                    <a:pt x="512269" y="248008"/>
                  </a:cubicBezTo>
                  <a:cubicBezTo>
                    <a:pt x="514335" y="246977"/>
                    <a:pt x="515884" y="245430"/>
                    <a:pt x="517433" y="244398"/>
                  </a:cubicBezTo>
                  <a:cubicBezTo>
                    <a:pt x="518466" y="242851"/>
                    <a:pt x="519499" y="241820"/>
                    <a:pt x="520532" y="240789"/>
                  </a:cubicBezTo>
                  <a:cubicBezTo>
                    <a:pt x="521565" y="238726"/>
                    <a:pt x="522597" y="237695"/>
                    <a:pt x="522597" y="237695"/>
                  </a:cubicBezTo>
                  <a:cubicBezTo>
                    <a:pt x="522597" y="237695"/>
                    <a:pt x="521565" y="238726"/>
                    <a:pt x="520015" y="240789"/>
                  </a:cubicBezTo>
                  <a:cubicBezTo>
                    <a:pt x="519499" y="241820"/>
                    <a:pt x="517950" y="242336"/>
                    <a:pt x="516400" y="243367"/>
                  </a:cubicBezTo>
                  <a:cubicBezTo>
                    <a:pt x="515367" y="244398"/>
                    <a:pt x="513302" y="245430"/>
                    <a:pt x="511752" y="246461"/>
                  </a:cubicBezTo>
                  <a:cubicBezTo>
                    <a:pt x="507621" y="248524"/>
                    <a:pt x="502973" y="250586"/>
                    <a:pt x="497809" y="252133"/>
                  </a:cubicBezTo>
                  <a:cubicBezTo>
                    <a:pt x="492645" y="253680"/>
                    <a:pt x="487480" y="255227"/>
                    <a:pt x="481800" y="256259"/>
                  </a:cubicBezTo>
                  <a:cubicBezTo>
                    <a:pt x="470438" y="258837"/>
                    <a:pt x="459077" y="259868"/>
                    <a:pt x="450297" y="260900"/>
                  </a:cubicBezTo>
                  <a:cubicBezTo>
                    <a:pt x="446682" y="260900"/>
                    <a:pt x="443584" y="261415"/>
                    <a:pt x="441002" y="261415"/>
                  </a:cubicBezTo>
                  <a:cubicBezTo>
                    <a:pt x="467340" y="194894"/>
                    <a:pt x="479734" y="162407"/>
                    <a:pt x="446682" y="239242"/>
                  </a:cubicBezTo>
                  <a:cubicBezTo>
                    <a:pt x="443067" y="246977"/>
                    <a:pt x="436354" y="262962"/>
                    <a:pt x="436354" y="262962"/>
                  </a:cubicBezTo>
                  <a:cubicBezTo>
                    <a:pt x="435837" y="262962"/>
                    <a:pt x="435837" y="262962"/>
                    <a:pt x="435837" y="262962"/>
                  </a:cubicBezTo>
                  <a:cubicBezTo>
                    <a:pt x="434288" y="261931"/>
                    <a:pt x="431190" y="259868"/>
                    <a:pt x="427058" y="256774"/>
                  </a:cubicBezTo>
                  <a:cubicBezTo>
                    <a:pt x="420861" y="251618"/>
                    <a:pt x="413115" y="245430"/>
                    <a:pt x="405368" y="237695"/>
                  </a:cubicBezTo>
                  <a:cubicBezTo>
                    <a:pt x="401753" y="234085"/>
                    <a:pt x="398138" y="230475"/>
                    <a:pt x="395040" y="226866"/>
                  </a:cubicBezTo>
                  <a:cubicBezTo>
                    <a:pt x="391941" y="222740"/>
                    <a:pt x="389359" y="219131"/>
                    <a:pt x="387293" y="216037"/>
                  </a:cubicBezTo>
                  <a:cubicBezTo>
                    <a:pt x="386777" y="213974"/>
                    <a:pt x="385744" y="212427"/>
                    <a:pt x="385227" y="210880"/>
                  </a:cubicBezTo>
                  <a:cubicBezTo>
                    <a:pt x="384711" y="209333"/>
                    <a:pt x="384195" y="208302"/>
                    <a:pt x="384195" y="207270"/>
                  </a:cubicBezTo>
                  <a:cubicBezTo>
                    <a:pt x="383678" y="204692"/>
                    <a:pt x="383678" y="203661"/>
                    <a:pt x="383678" y="203661"/>
                  </a:cubicBezTo>
                  <a:cubicBezTo>
                    <a:pt x="383678" y="203661"/>
                    <a:pt x="383678" y="204692"/>
                    <a:pt x="383678" y="207270"/>
                  </a:cubicBezTo>
                  <a:cubicBezTo>
                    <a:pt x="383678" y="208302"/>
                    <a:pt x="384195" y="209849"/>
                    <a:pt x="384195" y="211396"/>
                  </a:cubicBezTo>
                  <a:cubicBezTo>
                    <a:pt x="384711" y="212943"/>
                    <a:pt x="385227" y="214490"/>
                    <a:pt x="386260" y="216552"/>
                  </a:cubicBezTo>
                  <a:cubicBezTo>
                    <a:pt x="387293" y="220162"/>
                    <a:pt x="389875" y="224287"/>
                    <a:pt x="392457" y="228413"/>
                  </a:cubicBezTo>
                  <a:cubicBezTo>
                    <a:pt x="395040" y="232538"/>
                    <a:pt x="398138" y="237179"/>
                    <a:pt x="401753" y="241304"/>
                  </a:cubicBezTo>
                  <a:cubicBezTo>
                    <a:pt x="415180" y="257806"/>
                    <a:pt x="431190" y="272244"/>
                    <a:pt x="431190" y="272244"/>
                  </a:cubicBezTo>
                  <a:lnTo>
                    <a:pt x="432222" y="270697"/>
                  </a:lnTo>
                  <a:cubicBezTo>
                    <a:pt x="421894" y="293387"/>
                    <a:pt x="411565" y="315561"/>
                    <a:pt x="400720" y="336187"/>
                  </a:cubicBezTo>
                  <a:cubicBezTo>
                    <a:pt x="398655" y="334640"/>
                    <a:pt x="394523" y="332062"/>
                    <a:pt x="389875" y="327937"/>
                  </a:cubicBezTo>
                  <a:cubicBezTo>
                    <a:pt x="382129" y="322264"/>
                    <a:pt x="371800" y="314014"/>
                    <a:pt x="362505" y="304732"/>
                  </a:cubicBezTo>
                  <a:cubicBezTo>
                    <a:pt x="357857" y="300091"/>
                    <a:pt x="353725" y="295449"/>
                    <a:pt x="349594" y="290808"/>
                  </a:cubicBezTo>
                  <a:cubicBezTo>
                    <a:pt x="345979" y="286167"/>
                    <a:pt x="342364" y="281526"/>
                    <a:pt x="340298" y="276885"/>
                  </a:cubicBezTo>
                  <a:cubicBezTo>
                    <a:pt x="338749" y="274823"/>
                    <a:pt x="337716" y="272760"/>
                    <a:pt x="337200" y="271213"/>
                  </a:cubicBezTo>
                  <a:cubicBezTo>
                    <a:pt x="336683" y="269150"/>
                    <a:pt x="336167" y="267603"/>
                    <a:pt x="336167" y="266056"/>
                  </a:cubicBezTo>
                  <a:cubicBezTo>
                    <a:pt x="335650" y="263478"/>
                    <a:pt x="335134" y="261415"/>
                    <a:pt x="335134" y="261415"/>
                  </a:cubicBezTo>
                  <a:cubicBezTo>
                    <a:pt x="335134" y="261415"/>
                    <a:pt x="335134" y="263478"/>
                    <a:pt x="335650" y="266056"/>
                  </a:cubicBezTo>
                  <a:cubicBezTo>
                    <a:pt x="335134" y="267603"/>
                    <a:pt x="336167" y="269150"/>
                    <a:pt x="336167" y="271213"/>
                  </a:cubicBezTo>
                  <a:cubicBezTo>
                    <a:pt x="336683" y="273276"/>
                    <a:pt x="337716" y="275338"/>
                    <a:pt x="338232" y="277917"/>
                  </a:cubicBezTo>
                  <a:cubicBezTo>
                    <a:pt x="340298" y="282558"/>
                    <a:pt x="342880" y="287714"/>
                    <a:pt x="346495" y="292871"/>
                  </a:cubicBezTo>
                  <a:cubicBezTo>
                    <a:pt x="349594" y="298544"/>
                    <a:pt x="353725" y="303700"/>
                    <a:pt x="357857" y="308857"/>
                  </a:cubicBezTo>
                  <a:cubicBezTo>
                    <a:pt x="374899" y="329484"/>
                    <a:pt x="395040" y="347532"/>
                    <a:pt x="395040" y="347532"/>
                  </a:cubicBezTo>
                  <a:cubicBezTo>
                    <a:pt x="385227" y="366612"/>
                    <a:pt x="375415" y="385176"/>
                    <a:pt x="365603" y="402708"/>
                  </a:cubicBezTo>
                  <a:cubicBezTo>
                    <a:pt x="362505" y="400646"/>
                    <a:pt x="357340" y="397036"/>
                    <a:pt x="350627" y="391364"/>
                  </a:cubicBezTo>
                  <a:cubicBezTo>
                    <a:pt x="340815" y="383629"/>
                    <a:pt x="327387" y="372800"/>
                    <a:pt x="314993" y="360939"/>
                  </a:cubicBezTo>
                  <a:cubicBezTo>
                    <a:pt x="309312" y="354751"/>
                    <a:pt x="303115" y="348563"/>
                    <a:pt x="298467" y="342375"/>
                  </a:cubicBezTo>
                  <a:cubicBezTo>
                    <a:pt x="293303" y="336187"/>
                    <a:pt x="288655" y="330515"/>
                    <a:pt x="286073" y="324843"/>
                  </a:cubicBezTo>
                  <a:cubicBezTo>
                    <a:pt x="284524" y="321749"/>
                    <a:pt x="282975" y="319170"/>
                    <a:pt x="282458" y="317108"/>
                  </a:cubicBezTo>
                  <a:cubicBezTo>
                    <a:pt x="281425" y="314529"/>
                    <a:pt x="280392" y="312467"/>
                    <a:pt x="280392" y="310404"/>
                  </a:cubicBezTo>
                  <a:cubicBezTo>
                    <a:pt x="279876" y="306794"/>
                    <a:pt x="279360" y="304732"/>
                    <a:pt x="279360" y="304732"/>
                  </a:cubicBezTo>
                  <a:cubicBezTo>
                    <a:pt x="279360" y="304732"/>
                    <a:pt x="279360" y="306794"/>
                    <a:pt x="279360" y="310404"/>
                  </a:cubicBezTo>
                  <a:cubicBezTo>
                    <a:pt x="279360" y="312467"/>
                    <a:pt x="280392" y="314529"/>
                    <a:pt x="280909" y="317108"/>
                  </a:cubicBezTo>
                  <a:cubicBezTo>
                    <a:pt x="281425" y="320202"/>
                    <a:pt x="282458" y="322780"/>
                    <a:pt x="283491" y="325874"/>
                  </a:cubicBezTo>
                  <a:cubicBezTo>
                    <a:pt x="286073" y="332062"/>
                    <a:pt x="289688" y="338766"/>
                    <a:pt x="293820" y="345469"/>
                  </a:cubicBezTo>
                  <a:cubicBezTo>
                    <a:pt x="298467" y="352689"/>
                    <a:pt x="303632" y="359392"/>
                    <a:pt x="309312" y="366096"/>
                  </a:cubicBezTo>
                  <a:cubicBezTo>
                    <a:pt x="331002" y="393426"/>
                    <a:pt x="356824" y="416631"/>
                    <a:pt x="357340" y="416631"/>
                  </a:cubicBezTo>
                  <a:cubicBezTo>
                    <a:pt x="347528" y="433648"/>
                    <a:pt x="251472" y="597115"/>
                    <a:pt x="251472" y="597115"/>
                  </a:cubicBezTo>
                  <a:lnTo>
                    <a:pt x="194665" y="585770"/>
                  </a:lnTo>
                  <a:cubicBezTo>
                    <a:pt x="202412" y="577004"/>
                    <a:pt x="206027" y="607944"/>
                    <a:pt x="306730" y="460979"/>
                  </a:cubicBezTo>
                  <a:cubicBezTo>
                    <a:pt x="254571" y="423851"/>
                    <a:pt x="203445" y="347016"/>
                    <a:pt x="242693" y="256774"/>
                  </a:cubicBezTo>
                  <a:cubicBezTo>
                    <a:pt x="293303" y="139202"/>
                    <a:pt x="495743" y="85057"/>
                    <a:pt x="491612" y="43804"/>
                  </a:cubicBezTo>
                  <a:cubicBezTo>
                    <a:pt x="491095" y="38712"/>
                    <a:pt x="492790" y="38615"/>
                    <a:pt x="496052" y="42574"/>
                  </a:cubicBezTo>
                  <a:close/>
                  <a:moveTo>
                    <a:pt x="260265" y="0"/>
                  </a:moveTo>
                  <a:cubicBezTo>
                    <a:pt x="324299" y="0"/>
                    <a:pt x="383168" y="23718"/>
                    <a:pt x="428611" y="62389"/>
                  </a:cubicBezTo>
                  <a:cubicBezTo>
                    <a:pt x="420865" y="66513"/>
                    <a:pt x="413119" y="71154"/>
                    <a:pt x="405890" y="75279"/>
                  </a:cubicBezTo>
                  <a:cubicBezTo>
                    <a:pt x="392980" y="83013"/>
                    <a:pt x="379037" y="91263"/>
                    <a:pt x="364578" y="99512"/>
                  </a:cubicBezTo>
                  <a:cubicBezTo>
                    <a:pt x="369225" y="90747"/>
                    <a:pt x="372840" y="81466"/>
                    <a:pt x="374906" y="71154"/>
                  </a:cubicBezTo>
                  <a:cubicBezTo>
                    <a:pt x="352184" y="57748"/>
                    <a:pt x="326364" y="47436"/>
                    <a:pt x="299512" y="42795"/>
                  </a:cubicBezTo>
                  <a:cubicBezTo>
                    <a:pt x="319651" y="61357"/>
                    <a:pt x="336692" y="83528"/>
                    <a:pt x="351151" y="108278"/>
                  </a:cubicBezTo>
                  <a:cubicBezTo>
                    <a:pt x="342889" y="113434"/>
                    <a:pt x="334627" y="119105"/>
                    <a:pt x="326364" y="124777"/>
                  </a:cubicBezTo>
                  <a:cubicBezTo>
                    <a:pt x="309323" y="94356"/>
                    <a:pt x="287118" y="68576"/>
                    <a:pt x="260265" y="48983"/>
                  </a:cubicBezTo>
                  <a:cubicBezTo>
                    <a:pt x="228765" y="72185"/>
                    <a:pt x="202945" y="104153"/>
                    <a:pt x="185387" y="141792"/>
                  </a:cubicBezTo>
                  <a:cubicBezTo>
                    <a:pt x="205527" y="157260"/>
                    <a:pt x="230314" y="166026"/>
                    <a:pt x="257683" y="166026"/>
                  </a:cubicBezTo>
                  <a:cubicBezTo>
                    <a:pt x="264396" y="166026"/>
                    <a:pt x="270593" y="165510"/>
                    <a:pt x="276790" y="164479"/>
                  </a:cubicBezTo>
                  <a:cubicBezTo>
                    <a:pt x="266462" y="174275"/>
                    <a:pt x="257683" y="184587"/>
                    <a:pt x="248904" y="194900"/>
                  </a:cubicBezTo>
                  <a:cubicBezTo>
                    <a:pt x="221019" y="193353"/>
                    <a:pt x="195715" y="184587"/>
                    <a:pt x="174026" y="169635"/>
                  </a:cubicBezTo>
                  <a:cubicBezTo>
                    <a:pt x="165247" y="196446"/>
                    <a:pt x="160083" y="224805"/>
                    <a:pt x="160083" y="254710"/>
                  </a:cubicBezTo>
                  <a:cubicBezTo>
                    <a:pt x="160083" y="257288"/>
                    <a:pt x="160600" y="259866"/>
                    <a:pt x="160600" y="261929"/>
                  </a:cubicBezTo>
                  <a:cubicBezTo>
                    <a:pt x="175575" y="268631"/>
                    <a:pt x="191067" y="273788"/>
                    <a:pt x="207593" y="277397"/>
                  </a:cubicBezTo>
                  <a:cubicBezTo>
                    <a:pt x="205527" y="286162"/>
                    <a:pt x="204494" y="294412"/>
                    <a:pt x="203461" y="303177"/>
                  </a:cubicBezTo>
                  <a:cubicBezTo>
                    <a:pt x="189518" y="300084"/>
                    <a:pt x="175575" y="296474"/>
                    <a:pt x="162665" y="291318"/>
                  </a:cubicBezTo>
                  <a:cubicBezTo>
                    <a:pt x="168346" y="331020"/>
                    <a:pt x="181772" y="367112"/>
                    <a:pt x="201912" y="398049"/>
                  </a:cubicBezTo>
                  <a:cubicBezTo>
                    <a:pt x="207593" y="399596"/>
                    <a:pt x="213273" y="400111"/>
                    <a:pt x="218437" y="401143"/>
                  </a:cubicBezTo>
                  <a:cubicBezTo>
                    <a:pt x="223085" y="410939"/>
                    <a:pt x="228249" y="420736"/>
                    <a:pt x="233929" y="430017"/>
                  </a:cubicBezTo>
                  <a:cubicBezTo>
                    <a:pt x="231347" y="430017"/>
                    <a:pt x="228765" y="430017"/>
                    <a:pt x="226183" y="429501"/>
                  </a:cubicBezTo>
                  <a:cubicBezTo>
                    <a:pt x="233412" y="437751"/>
                    <a:pt x="240642" y="444454"/>
                    <a:pt x="248904" y="451156"/>
                  </a:cubicBezTo>
                  <a:cubicBezTo>
                    <a:pt x="252519" y="456313"/>
                    <a:pt x="256650" y="460953"/>
                    <a:pt x="260782" y="465078"/>
                  </a:cubicBezTo>
                  <a:cubicBezTo>
                    <a:pt x="242191" y="491374"/>
                    <a:pt x="229281" y="506842"/>
                    <a:pt x="221019" y="516123"/>
                  </a:cubicBezTo>
                  <a:cubicBezTo>
                    <a:pt x="96050" y="497561"/>
                    <a:pt x="0" y="389799"/>
                    <a:pt x="0" y="259866"/>
                  </a:cubicBezTo>
                  <a:cubicBezTo>
                    <a:pt x="0" y="248007"/>
                    <a:pt x="1033" y="236664"/>
                    <a:pt x="2582" y="225320"/>
                  </a:cubicBezTo>
                  <a:cubicBezTo>
                    <a:pt x="6197" y="200056"/>
                    <a:pt x="12910" y="176338"/>
                    <a:pt x="23238" y="153651"/>
                  </a:cubicBezTo>
                  <a:cubicBezTo>
                    <a:pt x="28402" y="142823"/>
                    <a:pt x="34082" y="131996"/>
                    <a:pt x="40795" y="121168"/>
                  </a:cubicBezTo>
                  <a:cubicBezTo>
                    <a:pt x="42861" y="117559"/>
                    <a:pt x="45443" y="113434"/>
                    <a:pt x="48541" y="109824"/>
                  </a:cubicBezTo>
                  <a:cubicBezTo>
                    <a:pt x="65066" y="86622"/>
                    <a:pt x="85206" y="65998"/>
                    <a:pt x="108444" y="49498"/>
                  </a:cubicBezTo>
                  <a:cubicBezTo>
                    <a:pt x="108444" y="48467"/>
                    <a:pt x="108444" y="47436"/>
                    <a:pt x="108444" y="46405"/>
                  </a:cubicBezTo>
                  <a:lnTo>
                    <a:pt x="112058" y="46405"/>
                  </a:lnTo>
                  <a:cubicBezTo>
                    <a:pt x="154403" y="17531"/>
                    <a:pt x="205011" y="0"/>
                    <a:pt x="260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/>
            </a:p>
          </p:txBody>
        </p:sp>
        <p:sp>
          <p:nvSpPr>
            <p:cNvPr id="10" name="îŝlîďé">
              <a:extLst>
                <a:ext uri="{FF2B5EF4-FFF2-40B4-BE49-F238E27FC236}">
                  <a16:creationId xmlns:a16="http://schemas.microsoft.com/office/drawing/2014/main" id="{201352BE-FE39-4A07-A769-303D3E555C53}"/>
                </a:ext>
              </a:extLst>
            </p:cNvPr>
            <p:cNvSpPr/>
            <p:nvPr/>
          </p:nvSpPr>
          <p:spPr>
            <a:xfrm>
              <a:off x="4678951" y="2225505"/>
              <a:ext cx="2834103" cy="2834103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  <a:alpha val="8000"/>
                  </a:schemeClr>
                </a:gs>
                <a:gs pos="0">
                  <a:schemeClr val="bg1">
                    <a:lumMod val="75000"/>
                    <a:alpha val="8000"/>
                  </a:schemeClr>
                </a:gs>
                <a:gs pos="50000">
                  <a:schemeClr val="bg1">
                    <a:lumMod val="75000"/>
                    <a:alpha val="0"/>
                  </a:schemeClr>
                </a:gs>
              </a:gsLst>
              <a:lin ang="0" scaled="1"/>
            </a:gradFill>
            <a:ln w="6350">
              <a:gradFill flip="none" rotWithShape="1">
                <a:gsLst>
                  <a:gs pos="75000">
                    <a:schemeClr val="bg1">
                      <a:lumMod val="75000"/>
                      <a:alpha val="0"/>
                    </a:schemeClr>
                  </a:gs>
                  <a:gs pos="20000">
                    <a:schemeClr val="bg1">
                      <a:lumMod val="65000"/>
                      <a:alpha val="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/>
            </a:p>
          </p:txBody>
        </p:sp>
        <p:grpSp>
          <p:nvGrpSpPr>
            <p:cNvPr id="11" name="íṩlíḑé">
              <a:extLst>
                <a:ext uri="{FF2B5EF4-FFF2-40B4-BE49-F238E27FC236}">
                  <a16:creationId xmlns:a16="http://schemas.microsoft.com/office/drawing/2014/main" id="{26EBFBC9-78F7-4160-9FF6-AB599D02F145}"/>
                </a:ext>
              </a:extLst>
            </p:cNvPr>
            <p:cNvGrpSpPr/>
            <p:nvPr/>
          </p:nvGrpSpPr>
          <p:grpSpPr>
            <a:xfrm>
              <a:off x="669925" y="1367906"/>
              <a:ext cx="3229846" cy="4122187"/>
              <a:chOff x="669925" y="1367906"/>
              <a:chExt cx="3229846" cy="4122187"/>
            </a:xfrm>
          </p:grpSpPr>
          <p:sp>
            <p:nvSpPr>
              <p:cNvPr id="18" name="iṧļîdè">
                <a:extLst>
                  <a:ext uri="{FF2B5EF4-FFF2-40B4-BE49-F238E27FC236}">
                    <a16:creationId xmlns:a16="http://schemas.microsoft.com/office/drawing/2014/main" id="{D62BF95C-5EF3-45C1-8EA7-6FC38476DDD9}"/>
                  </a:ext>
                </a:extLst>
              </p:cNvPr>
              <p:cNvSpPr txBox="1"/>
              <p:nvPr/>
            </p:nvSpPr>
            <p:spPr bwMode="auto">
              <a:xfrm>
                <a:off x="697385" y="1821241"/>
                <a:ext cx="3202386" cy="5319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  <p:sp>
            <p:nvSpPr>
              <p:cNvPr id="19" name="íṧliďé">
                <a:extLst>
                  <a:ext uri="{FF2B5EF4-FFF2-40B4-BE49-F238E27FC236}">
                    <a16:creationId xmlns:a16="http://schemas.microsoft.com/office/drawing/2014/main" id="{177573C7-032D-4B30-997F-ACFB196ECA06}"/>
                  </a:ext>
                </a:extLst>
              </p:cNvPr>
              <p:cNvSpPr/>
              <p:nvPr/>
            </p:nvSpPr>
            <p:spPr bwMode="auto">
              <a:xfrm>
                <a:off x="669925" y="2473718"/>
                <a:ext cx="3216275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0" name="íŝľïdê">
                <a:extLst>
                  <a:ext uri="{FF2B5EF4-FFF2-40B4-BE49-F238E27FC236}">
                    <a16:creationId xmlns:a16="http://schemas.microsoft.com/office/drawing/2014/main" id="{542ADF4B-5123-417A-AFF1-58E9C7093221}"/>
                  </a:ext>
                </a:extLst>
              </p:cNvPr>
              <p:cNvSpPr/>
              <p:nvPr/>
            </p:nvSpPr>
            <p:spPr bwMode="auto">
              <a:xfrm>
                <a:off x="669925" y="3548428"/>
                <a:ext cx="3216275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1" name="íşḷiḑè">
                <a:extLst>
                  <a:ext uri="{FF2B5EF4-FFF2-40B4-BE49-F238E27FC236}">
                    <a16:creationId xmlns:a16="http://schemas.microsoft.com/office/drawing/2014/main" id="{880A0A78-A6B3-4E07-9117-AF1473E1A4ED}"/>
                  </a:ext>
                </a:extLst>
              </p:cNvPr>
              <p:cNvSpPr txBox="1"/>
              <p:nvPr/>
            </p:nvSpPr>
            <p:spPr>
              <a:xfrm>
                <a:off x="709348" y="1367906"/>
                <a:ext cx="3189387" cy="41349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 algn="ctr"/>
                <a:r>
                  <a:rPr lang="en-US" altLang="zh-CN" sz="1200" u="sng" dirty="0"/>
                  <a:t>Supporting text here.</a:t>
                </a:r>
              </a:p>
            </p:txBody>
          </p:sp>
          <p:sp>
            <p:nvSpPr>
              <p:cNvPr id="22" name="îṩḻiḍê">
                <a:extLst>
                  <a:ext uri="{FF2B5EF4-FFF2-40B4-BE49-F238E27FC236}">
                    <a16:creationId xmlns:a16="http://schemas.microsoft.com/office/drawing/2014/main" id="{BAAE7534-D5DF-4D6F-9427-B42B7831EAEC}"/>
                  </a:ext>
                </a:extLst>
              </p:cNvPr>
              <p:cNvSpPr/>
              <p:nvPr/>
            </p:nvSpPr>
            <p:spPr bwMode="auto">
              <a:xfrm>
                <a:off x="669925" y="4623138"/>
                <a:ext cx="3216275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12" name="ïṧľíḋê">
              <a:extLst>
                <a:ext uri="{FF2B5EF4-FFF2-40B4-BE49-F238E27FC236}">
                  <a16:creationId xmlns:a16="http://schemas.microsoft.com/office/drawing/2014/main" id="{11CEDCFD-DECF-4F44-BE04-A19C73297C98}"/>
                </a:ext>
              </a:extLst>
            </p:cNvPr>
            <p:cNvGrpSpPr/>
            <p:nvPr/>
          </p:nvGrpSpPr>
          <p:grpSpPr>
            <a:xfrm>
              <a:off x="8302625" y="1367906"/>
              <a:ext cx="3229846" cy="4122187"/>
              <a:chOff x="669925" y="1367906"/>
              <a:chExt cx="3229846" cy="4122187"/>
            </a:xfrm>
          </p:grpSpPr>
          <p:sp>
            <p:nvSpPr>
              <p:cNvPr id="13" name="íśḻíḋe">
                <a:extLst>
                  <a:ext uri="{FF2B5EF4-FFF2-40B4-BE49-F238E27FC236}">
                    <a16:creationId xmlns:a16="http://schemas.microsoft.com/office/drawing/2014/main" id="{736D4337-F5D0-41FF-941B-FC0133063343}"/>
                  </a:ext>
                </a:extLst>
              </p:cNvPr>
              <p:cNvSpPr txBox="1"/>
              <p:nvPr/>
            </p:nvSpPr>
            <p:spPr bwMode="auto">
              <a:xfrm>
                <a:off x="697385" y="1821241"/>
                <a:ext cx="3202386" cy="53194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  <p:sp>
            <p:nvSpPr>
              <p:cNvPr id="14" name="îSľíḑe">
                <a:extLst>
                  <a:ext uri="{FF2B5EF4-FFF2-40B4-BE49-F238E27FC236}">
                    <a16:creationId xmlns:a16="http://schemas.microsoft.com/office/drawing/2014/main" id="{1159107F-BBE1-4007-B14B-CE58811D4C7C}"/>
                  </a:ext>
                </a:extLst>
              </p:cNvPr>
              <p:cNvSpPr/>
              <p:nvPr/>
            </p:nvSpPr>
            <p:spPr bwMode="auto">
              <a:xfrm>
                <a:off x="669925" y="2473718"/>
                <a:ext cx="3216275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15" name="ïṥ1íḍé">
                <a:extLst>
                  <a:ext uri="{FF2B5EF4-FFF2-40B4-BE49-F238E27FC236}">
                    <a16:creationId xmlns:a16="http://schemas.microsoft.com/office/drawing/2014/main" id="{5E9FAAEC-F4DC-46B5-AEF4-414C314F7C67}"/>
                  </a:ext>
                </a:extLst>
              </p:cNvPr>
              <p:cNvSpPr/>
              <p:nvPr/>
            </p:nvSpPr>
            <p:spPr bwMode="auto">
              <a:xfrm>
                <a:off x="669925" y="3548428"/>
                <a:ext cx="3216275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16" name="iṣḷiḍê">
                <a:extLst>
                  <a:ext uri="{FF2B5EF4-FFF2-40B4-BE49-F238E27FC236}">
                    <a16:creationId xmlns:a16="http://schemas.microsoft.com/office/drawing/2014/main" id="{202D717F-98AC-4D20-8AF6-A70297BFE300}"/>
                  </a:ext>
                </a:extLst>
              </p:cNvPr>
              <p:cNvSpPr txBox="1"/>
              <p:nvPr/>
            </p:nvSpPr>
            <p:spPr>
              <a:xfrm>
                <a:off x="709348" y="1367906"/>
                <a:ext cx="3189387" cy="41349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normAutofit/>
              </a:bodyPr>
              <a:lstStyle/>
              <a:p>
                <a:pPr algn="ctr"/>
                <a:r>
                  <a:rPr lang="en-US" altLang="zh-CN" sz="1200" u="sng" dirty="0"/>
                  <a:t>Supporting text here.</a:t>
                </a:r>
              </a:p>
            </p:txBody>
          </p:sp>
          <p:sp>
            <p:nvSpPr>
              <p:cNvPr id="17" name="işlídé">
                <a:extLst>
                  <a:ext uri="{FF2B5EF4-FFF2-40B4-BE49-F238E27FC236}">
                    <a16:creationId xmlns:a16="http://schemas.microsoft.com/office/drawing/2014/main" id="{76096A99-7763-4471-9A6B-092C71696874}"/>
                  </a:ext>
                </a:extLst>
              </p:cNvPr>
              <p:cNvSpPr/>
              <p:nvPr/>
            </p:nvSpPr>
            <p:spPr bwMode="auto">
              <a:xfrm>
                <a:off x="669925" y="4623138"/>
                <a:ext cx="3216275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5721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67567-4EA6-4AB5-A05B-4440DF71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戒菸門診介紹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39FDB8-22A8-4C80-BF63-2809D014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grpSp>
        <p:nvGrpSpPr>
          <p:cNvPr id="5" name="18630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4EC8B7B-ABBD-4B35-B8C9-14909A09303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600340" y="1837705"/>
            <a:ext cx="2777751" cy="4083856"/>
            <a:chOff x="4761590" y="1268760"/>
            <a:chExt cx="3134610" cy="4608512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6673AA19-6BBF-4324-8E77-FE86DF21FADC}"/>
                </a:ext>
              </a:extLst>
            </p:cNvPr>
            <p:cNvCxnSpPr/>
            <p:nvPr/>
          </p:nvCxnSpPr>
          <p:spPr>
            <a:xfrm>
              <a:off x="5030501" y="1268760"/>
              <a:ext cx="0" cy="4608512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5CFC4A2-7B16-45D0-B3C3-CD809F29FD69}"/>
                </a:ext>
              </a:extLst>
            </p:cNvPr>
            <p:cNvCxnSpPr>
              <a:cxnSpLocks/>
            </p:cNvCxnSpPr>
            <p:nvPr/>
          </p:nvCxnSpPr>
          <p:spPr>
            <a:xfrm>
              <a:off x="5030501" y="1733550"/>
              <a:ext cx="2865699" cy="0"/>
            </a:xfrm>
            <a:prstGeom prst="line">
              <a:avLst/>
            </a:prstGeom>
            <a:ln cap="rnd">
              <a:solidFill>
                <a:schemeClr val="tx1">
                  <a:lumMod val="20000"/>
                  <a:lumOff val="80000"/>
                </a:schemeClr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C6C61B4-4F6A-46E2-9E2C-BD69C73BE060}"/>
                </a:ext>
              </a:extLst>
            </p:cNvPr>
            <p:cNvCxnSpPr>
              <a:cxnSpLocks/>
            </p:cNvCxnSpPr>
            <p:nvPr/>
          </p:nvCxnSpPr>
          <p:spPr>
            <a:xfrm>
              <a:off x="5030501" y="3631290"/>
              <a:ext cx="2865699" cy="0"/>
            </a:xfrm>
            <a:prstGeom prst="line">
              <a:avLst/>
            </a:prstGeom>
            <a:ln cap="rnd">
              <a:solidFill>
                <a:schemeClr val="tx1">
                  <a:lumMod val="20000"/>
                  <a:lumOff val="80000"/>
                </a:schemeClr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694E9185-946C-41FB-9E3B-B563C8311C06}"/>
                </a:ext>
              </a:extLst>
            </p:cNvPr>
            <p:cNvCxnSpPr>
              <a:cxnSpLocks/>
            </p:cNvCxnSpPr>
            <p:nvPr/>
          </p:nvCxnSpPr>
          <p:spPr>
            <a:xfrm>
              <a:off x="5030501" y="5527260"/>
              <a:ext cx="2865699" cy="0"/>
            </a:xfrm>
            <a:prstGeom prst="line">
              <a:avLst/>
            </a:prstGeom>
            <a:ln cap="rnd">
              <a:solidFill>
                <a:schemeClr val="tx1">
                  <a:lumMod val="20000"/>
                  <a:lumOff val="80000"/>
                </a:schemeClr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iŝḷîḍe">
              <a:extLst>
                <a:ext uri="{FF2B5EF4-FFF2-40B4-BE49-F238E27FC236}">
                  <a16:creationId xmlns:a16="http://schemas.microsoft.com/office/drawing/2014/main" id="{1EDF48E6-1368-4F9F-B803-01315785FD8E}"/>
                </a:ext>
              </a:extLst>
            </p:cNvPr>
            <p:cNvGrpSpPr/>
            <p:nvPr/>
          </p:nvGrpSpPr>
          <p:grpSpPr>
            <a:xfrm>
              <a:off x="4761590" y="1471046"/>
              <a:ext cx="537820" cy="537824"/>
              <a:chOff x="5371847" y="2312243"/>
              <a:chExt cx="656438" cy="656442"/>
            </a:xfrm>
          </p:grpSpPr>
          <p:sp>
            <p:nvSpPr>
              <p:cNvPr id="33" name="ïṩ1íďe">
                <a:extLst>
                  <a:ext uri="{FF2B5EF4-FFF2-40B4-BE49-F238E27FC236}">
                    <a16:creationId xmlns:a16="http://schemas.microsoft.com/office/drawing/2014/main" id="{C64354CE-F8A0-4E7A-93F6-3CD786168F65}"/>
                  </a:ext>
                </a:extLst>
              </p:cNvPr>
              <p:cNvSpPr/>
              <p:nvPr/>
            </p:nvSpPr>
            <p:spPr>
              <a:xfrm>
                <a:off x="5371847" y="2312243"/>
                <a:ext cx="656438" cy="65644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4" name="íŝlïḑê">
                <a:extLst>
                  <a:ext uri="{FF2B5EF4-FFF2-40B4-BE49-F238E27FC236}">
                    <a16:creationId xmlns:a16="http://schemas.microsoft.com/office/drawing/2014/main" id="{B80CE6EA-13F4-4FB0-B61F-3CE1BF609054}"/>
                  </a:ext>
                </a:extLst>
              </p:cNvPr>
              <p:cNvSpPr/>
              <p:nvPr/>
            </p:nvSpPr>
            <p:spPr bwMode="auto">
              <a:xfrm>
                <a:off x="5532706" y="2519691"/>
                <a:ext cx="334720" cy="241545"/>
              </a:xfrm>
              <a:custGeom>
                <a:avLst/>
                <a:gdLst>
                  <a:gd name="connsiteX0" fmla="*/ 91000 w 605879"/>
                  <a:gd name="connsiteY0" fmla="*/ 173662 h 437224"/>
                  <a:gd name="connsiteX1" fmla="*/ 331193 w 605879"/>
                  <a:gd name="connsiteY1" fmla="*/ 173662 h 437224"/>
                  <a:gd name="connsiteX2" fmla="*/ 342454 w 605879"/>
                  <a:gd name="connsiteY2" fmla="*/ 184882 h 437224"/>
                  <a:gd name="connsiteX3" fmla="*/ 331193 w 605879"/>
                  <a:gd name="connsiteY3" fmla="*/ 196102 h 437224"/>
                  <a:gd name="connsiteX4" fmla="*/ 91000 w 605879"/>
                  <a:gd name="connsiteY4" fmla="*/ 196102 h 437224"/>
                  <a:gd name="connsiteX5" fmla="*/ 79739 w 605879"/>
                  <a:gd name="connsiteY5" fmla="*/ 184882 h 437224"/>
                  <a:gd name="connsiteX6" fmla="*/ 91000 w 605879"/>
                  <a:gd name="connsiteY6" fmla="*/ 173662 h 437224"/>
                  <a:gd name="connsiteX7" fmla="*/ 421630 w 605879"/>
                  <a:gd name="connsiteY7" fmla="*/ 131441 h 437224"/>
                  <a:gd name="connsiteX8" fmla="*/ 423552 w 605879"/>
                  <a:gd name="connsiteY8" fmla="*/ 152274 h 437224"/>
                  <a:gd name="connsiteX9" fmla="*/ 275961 w 605879"/>
                  <a:gd name="connsiteY9" fmla="*/ 300986 h 437224"/>
                  <a:gd name="connsiteX10" fmla="*/ 408175 w 605879"/>
                  <a:gd name="connsiteY10" fmla="*/ 358277 h 437224"/>
                  <a:gd name="connsiteX11" fmla="*/ 418060 w 605879"/>
                  <a:gd name="connsiteY11" fmla="*/ 365267 h 437224"/>
                  <a:gd name="connsiteX12" fmla="*/ 488218 w 605879"/>
                  <a:gd name="connsiteY12" fmla="*/ 410360 h 437224"/>
                  <a:gd name="connsiteX13" fmla="*/ 474214 w 605879"/>
                  <a:gd name="connsiteY13" fmla="*/ 363348 h 437224"/>
                  <a:gd name="connsiteX14" fmla="*/ 482039 w 605879"/>
                  <a:gd name="connsiteY14" fmla="*/ 349916 h 437224"/>
                  <a:gd name="connsiteX15" fmla="*/ 583363 w 605879"/>
                  <a:gd name="connsiteY15" fmla="*/ 244928 h 437224"/>
                  <a:gd name="connsiteX16" fmla="*/ 421630 w 605879"/>
                  <a:gd name="connsiteY16" fmla="*/ 131441 h 437224"/>
                  <a:gd name="connsiteX17" fmla="*/ 75898 w 605879"/>
                  <a:gd name="connsiteY17" fmla="*/ 120173 h 437224"/>
                  <a:gd name="connsiteX18" fmla="*/ 340509 w 605879"/>
                  <a:gd name="connsiteY18" fmla="*/ 120173 h 437224"/>
                  <a:gd name="connsiteX19" fmla="*/ 351769 w 605879"/>
                  <a:gd name="connsiteY19" fmla="*/ 131428 h 437224"/>
                  <a:gd name="connsiteX20" fmla="*/ 340509 w 605879"/>
                  <a:gd name="connsiteY20" fmla="*/ 142683 h 437224"/>
                  <a:gd name="connsiteX21" fmla="*/ 75898 w 605879"/>
                  <a:gd name="connsiteY21" fmla="*/ 142683 h 437224"/>
                  <a:gd name="connsiteX22" fmla="*/ 64638 w 605879"/>
                  <a:gd name="connsiteY22" fmla="*/ 131428 h 437224"/>
                  <a:gd name="connsiteX23" fmla="*/ 75898 w 605879"/>
                  <a:gd name="connsiteY23" fmla="*/ 120173 h 437224"/>
                  <a:gd name="connsiteX24" fmla="*/ 210609 w 605879"/>
                  <a:gd name="connsiteY24" fmla="*/ 22478 h 437224"/>
                  <a:gd name="connsiteX25" fmla="*/ 22516 w 605879"/>
                  <a:gd name="connsiteY25" fmla="*/ 153508 h 437224"/>
                  <a:gd name="connsiteX26" fmla="*/ 139216 w 605879"/>
                  <a:gd name="connsiteY26" fmla="*/ 274807 h 437224"/>
                  <a:gd name="connsiteX27" fmla="*/ 147042 w 605879"/>
                  <a:gd name="connsiteY27" fmla="*/ 288102 h 437224"/>
                  <a:gd name="connsiteX28" fmla="*/ 130017 w 605879"/>
                  <a:gd name="connsiteY28" fmla="*/ 344297 h 437224"/>
                  <a:gd name="connsiteX29" fmla="*/ 214041 w 605879"/>
                  <a:gd name="connsiteY29" fmla="*/ 291254 h 437224"/>
                  <a:gd name="connsiteX30" fmla="*/ 223927 w 605879"/>
                  <a:gd name="connsiteY30" fmla="*/ 284264 h 437224"/>
                  <a:gd name="connsiteX31" fmla="*/ 398839 w 605879"/>
                  <a:gd name="connsiteY31" fmla="*/ 152960 h 437224"/>
                  <a:gd name="connsiteX32" fmla="*/ 369596 w 605879"/>
                  <a:gd name="connsiteY32" fmla="*/ 80592 h 437224"/>
                  <a:gd name="connsiteX33" fmla="*/ 210609 w 605879"/>
                  <a:gd name="connsiteY33" fmla="*/ 22478 h 437224"/>
                  <a:gd name="connsiteX34" fmla="*/ 210609 w 605879"/>
                  <a:gd name="connsiteY34" fmla="*/ 0 h 437224"/>
                  <a:gd name="connsiteX35" fmla="*/ 385796 w 605879"/>
                  <a:gd name="connsiteY35" fmla="*/ 64967 h 437224"/>
                  <a:gd name="connsiteX36" fmla="*/ 414079 w 605879"/>
                  <a:gd name="connsiteY36" fmla="*/ 109100 h 437224"/>
                  <a:gd name="connsiteX37" fmla="*/ 419845 w 605879"/>
                  <a:gd name="connsiteY37" fmla="*/ 108963 h 437224"/>
                  <a:gd name="connsiteX38" fmla="*/ 605879 w 605879"/>
                  <a:gd name="connsiteY38" fmla="*/ 244928 h 437224"/>
                  <a:gd name="connsiteX39" fmla="*/ 498515 w 605879"/>
                  <a:gd name="connsiteY39" fmla="*/ 368420 h 437224"/>
                  <a:gd name="connsiteX40" fmla="*/ 516088 w 605879"/>
                  <a:gd name="connsiteY40" fmla="*/ 414609 h 437224"/>
                  <a:gd name="connsiteX41" fmla="*/ 522953 w 605879"/>
                  <a:gd name="connsiteY41" fmla="*/ 428178 h 437224"/>
                  <a:gd name="connsiteX42" fmla="*/ 510185 w 605879"/>
                  <a:gd name="connsiteY42" fmla="*/ 437224 h 437224"/>
                  <a:gd name="connsiteX43" fmla="*/ 400487 w 605879"/>
                  <a:gd name="connsiteY43" fmla="*/ 380344 h 437224"/>
                  <a:gd name="connsiteX44" fmla="*/ 250836 w 605879"/>
                  <a:gd name="connsiteY44" fmla="*/ 304275 h 437224"/>
                  <a:gd name="connsiteX45" fmla="*/ 231752 w 605879"/>
                  <a:gd name="connsiteY45" fmla="*/ 306331 h 437224"/>
                  <a:gd name="connsiteX46" fmla="*/ 107639 w 605879"/>
                  <a:gd name="connsiteY46" fmla="*/ 371161 h 437224"/>
                  <a:gd name="connsiteX47" fmla="*/ 94596 w 605879"/>
                  <a:gd name="connsiteY47" fmla="*/ 361978 h 437224"/>
                  <a:gd name="connsiteX48" fmla="*/ 102009 w 605879"/>
                  <a:gd name="connsiteY48" fmla="*/ 348135 h 437224"/>
                  <a:gd name="connsiteX49" fmla="*/ 122741 w 605879"/>
                  <a:gd name="connsiteY49" fmla="*/ 293173 h 437224"/>
                  <a:gd name="connsiteX50" fmla="*/ 0 w 605879"/>
                  <a:gd name="connsiteY50" fmla="*/ 153508 h 437224"/>
                  <a:gd name="connsiteX51" fmla="*/ 210609 w 605879"/>
                  <a:gd name="connsiteY51" fmla="*/ 0 h 437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05879" h="437224">
                    <a:moveTo>
                      <a:pt x="91000" y="173662"/>
                    </a:moveTo>
                    <a:lnTo>
                      <a:pt x="331193" y="173662"/>
                    </a:lnTo>
                    <a:cubicBezTo>
                      <a:pt x="337373" y="173662"/>
                      <a:pt x="342454" y="178725"/>
                      <a:pt x="342454" y="184882"/>
                    </a:cubicBezTo>
                    <a:cubicBezTo>
                      <a:pt x="342454" y="191040"/>
                      <a:pt x="337373" y="196102"/>
                      <a:pt x="331193" y="196102"/>
                    </a:cubicBezTo>
                    <a:lnTo>
                      <a:pt x="91000" y="196102"/>
                    </a:lnTo>
                    <a:cubicBezTo>
                      <a:pt x="84683" y="196102"/>
                      <a:pt x="79739" y="191040"/>
                      <a:pt x="79739" y="184882"/>
                    </a:cubicBezTo>
                    <a:cubicBezTo>
                      <a:pt x="79739" y="178725"/>
                      <a:pt x="84683" y="173662"/>
                      <a:pt x="91000" y="173662"/>
                    </a:cubicBezTo>
                    <a:close/>
                    <a:moveTo>
                      <a:pt x="421630" y="131441"/>
                    </a:moveTo>
                    <a:cubicBezTo>
                      <a:pt x="423003" y="138294"/>
                      <a:pt x="423552" y="145284"/>
                      <a:pt x="423552" y="152274"/>
                    </a:cubicBezTo>
                    <a:cubicBezTo>
                      <a:pt x="423552" y="220668"/>
                      <a:pt x="362456" y="281249"/>
                      <a:pt x="275961" y="300986"/>
                    </a:cubicBezTo>
                    <a:cubicBezTo>
                      <a:pt x="302047" y="334017"/>
                      <a:pt x="350924" y="355536"/>
                      <a:pt x="408175" y="358277"/>
                    </a:cubicBezTo>
                    <a:cubicBezTo>
                      <a:pt x="412569" y="358551"/>
                      <a:pt x="416413" y="361293"/>
                      <a:pt x="418060" y="365267"/>
                    </a:cubicBezTo>
                    <a:cubicBezTo>
                      <a:pt x="427259" y="388019"/>
                      <a:pt x="463505" y="403370"/>
                      <a:pt x="488218" y="410360"/>
                    </a:cubicBezTo>
                    <a:cubicBezTo>
                      <a:pt x="483962" y="399944"/>
                      <a:pt x="479156" y="385004"/>
                      <a:pt x="474214" y="363348"/>
                    </a:cubicBezTo>
                    <a:cubicBezTo>
                      <a:pt x="472841" y="357455"/>
                      <a:pt x="476273" y="351698"/>
                      <a:pt x="482039" y="349916"/>
                    </a:cubicBezTo>
                    <a:cubicBezTo>
                      <a:pt x="543685" y="332236"/>
                      <a:pt x="583500" y="290980"/>
                      <a:pt x="583363" y="244928"/>
                    </a:cubicBezTo>
                    <a:cubicBezTo>
                      <a:pt x="583363" y="182839"/>
                      <a:pt x="511009" y="132126"/>
                      <a:pt x="421630" y="131441"/>
                    </a:cubicBezTo>
                    <a:close/>
                    <a:moveTo>
                      <a:pt x="75898" y="120173"/>
                    </a:moveTo>
                    <a:lnTo>
                      <a:pt x="340509" y="120173"/>
                    </a:lnTo>
                    <a:cubicBezTo>
                      <a:pt x="346826" y="120173"/>
                      <a:pt x="351769" y="125114"/>
                      <a:pt x="351769" y="131428"/>
                    </a:cubicBezTo>
                    <a:cubicBezTo>
                      <a:pt x="351769" y="137604"/>
                      <a:pt x="346826" y="142683"/>
                      <a:pt x="340509" y="142683"/>
                    </a:cubicBezTo>
                    <a:lnTo>
                      <a:pt x="75898" y="142683"/>
                    </a:lnTo>
                    <a:cubicBezTo>
                      <a:pt x="69719" y="142683"/>
                      <a:pt x="64638" y="137604"/>
                      <a:pt x="64638" y="131428"/>
                    </a:cubicBezTo>
                    <a:cubicBezTo>
                      <a:pt x="64638" y="125114"/>
                      <a:pt x="69719" y="120173"/>
                      <a:pt x="75898" y="120173"/>
                    </a:cubicBezTo>
                    <a:close/>
                    <a:moveTo>
                      <a:pt x="210609" y="22478"/>
                    </a:moveTo>
                    <a:cubicBezTo>
                      <a:pt x="106952" y="22478"/>
                      <a:pt x="22516" y="81277"/>
                      <a:pt x="22516" y="153508"/>
                    </a:cubicBezTo>
                    <a:cubicBezTo>
                      <a:pt x="22516" y="206688"/>
                      <a:pt x="68372" y="254385"/>
                      <a:pt x="139216" y="274807"/>
                    </a:cubicBezTo>
                    <a:cubicBezTo>
                      <a:pt x="144983" y="276452"/>
                      <a:pt x="148415" y="282208"/>
                      <a:pt x="147042" y="288102"/>
                    </a:cubicBezTo>
                    <a:cubicBezTo>
                      <a:pt x="140864" y="314966"/>
                      <a:pt x="135097" y="332647"/>
                      <a:pt x="130017" y="344297"/>
                    </a:cubicBezTo>
                    <a:cubicBezTo>
                      <a:pt x="158437" y="336622"/>
                      <a:pt x="203058" y="318667"/>
                      <a:pt x="214041" y="291254"/>
                    </a:cubicBezTo>
                    <a:cubicBezTo>
                      <a:pt x="215689" y="287280"/>
                      <a:pt x="219533" y="284538"/>
                      <a:pt x="223927" y="284264"/>
                    </a:cubicBezTo>
                    <a:cubicBezTo>
                      <a:pt x="320170" y="279604"/>
                      <a:pt x="395407" y="223135"/>
                      <a:pt x="398839" y="152960"/>
                    </a:cubicBezTo>
                    <a:cubicBezTo>
                      <a:pt x="400075" y="126918"/>
                      <a:pt x="389915" y="101836"/>
                      <a:pt x="369596" y="80592"/>
                    </a:cubicBezTo>
                    <a:cubicBezTo>
                      <a:pt x="334860" y="44133"/>
                      <a:pt x="275412" y="22478"/>
                      <a:pt x="210609" y="22478"/>
                    </a:cubicBezTo>
                    <a:close/>
                    <a:moveTo>
                      <a:pt x="210609" y="0"/>
                    </a:moveTo>
                    <a:cubicBezTo>
                      <a:pt x="281453" y="0"/>
                      <a:pt x="346942" y="24260"/>
                      <a:pt x="385796" y="64967"/>
                    </a:cubicBezTo>
                    <a:cubicBezTo>
                      <a:pt x="398702" y="78536"/>
                      <a:pt x="408175" y="93338"/>
                      <a:pt x="414079" y="109100"/>
                    </a:cubicBezTo>
                    <a:cubicBezTo>
                      <a:pt x="416001" y="108963"/>
                      <a:pt x="417923" y="108963"/>
                      <a:pt x="419845" y="108963"/>
                    </a:cubicBezTo>
                    <a:cubicBezTo>
                      <a:pt x="522404" y="108963"/>
                      <a:pt x="606016" y="169955"/>
                      <a:pt x="605879" y="244928"/>
                    </a:cubicBezTo>
                    <a:cubicBezTo>
                      <a:pt x="605879" y="298519"/>
                      <a:pt x="564141" y="346079"/>
                      <a:pt x="498515" y="368420"/>
                    </a:cubicBezTo>
                    <a:cubicBezTo>
                      <a:pt x="506066" y="398025"/>
                      <a:pt x="512931" y="412279"/>
                      <a:pt x="516088" y="414609"/>
                    </a:cubicBezTo>
                    <a:cubicBezTo>
                      <a:pt x="524601" y="418858"/>
                      <a:pt x="523228" y="426671"/>
                      <a:pt x="522953" y="428178"/>
                    </a:cubicBezTo>
                    <a:cubicBezTo>
                      <a:pt x="522541" y="429686"/>
                      <a:pt x="520207" y="437224"/>
                      <a:pt x="510185" y="437224"/>
                    </a:cubicBezTo>
                    <a:cubicBezTo>
                      <a:pt x="497828" y="437224"/>
                      <a:pt x="423689" y="421325"/>
                      <a:pt x="400487" y="380344"/>
                    </a:cubicBezTo>
                    <a:cubicBezTo>
                      <a:pt x="333899" y="375410"/>
                      <a:pt x="277746" y="346764"/>
                      <a:pt x="250836" y="304275"/>
                    </a:cubicBezTo>
                    <a:cubicBezTo>
                      <a:pt x="244521" y="305098"/>
                      <a:pt x="238205" y="305783"/>
                      <a:pt x="231752" y="306331"/>
                    </a:cubicBezTo>
                    <a:cubicBezTo>
                      <a:pt x="206216" y="353069"/>
                      <a:pt x="121643" y="371161"/>
                      <a:pt x="107639" y="371161"/>
                    </a:cubicBezTo>
                    <a:cubicBezTo>
                      <a:pt x="97616" y="371161"/>
                      <a:pt x="95145" y="364171"/>
                      <a:pt x="94596" y="361978"/>
                    </a:cubicBezTo>
                    <a:cubicBezTo>
                      <a:pt x="94184" y="360470"/>
                      <a:pt x="92948" y="352658"/>
                      <a:pt x="102009" y="348135"/>
                    </a:cubicBezTo>
                    <a:cubicBezTo>
                      <a:pt x="105030" y="345942"/>
                      <a:pt x="113130" y="331550"/>
                      <a:pt x="122741" y="293173"/>
                    </a:cubicBezTo>
                    <a:cubicBezTo>
                      <a:pt x="47778" y="268228"/>
                      <a:pt x="0" y="214226"/>
                      <a:pt x="0" y="153508"/>
                    </a:cubicBezTo>
                    <a:cubicBezTo>
                      <a:pt x="0" y="68804"/>
                      <a:pt x="94458" y="0"/>
                      <a:pt x="2106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grpSp>
          <p:nvGrpSpPr>
            <p:cNvPr id="12" name="ïşlïḑe">
              <a:extLst>
                <a:ext uri="{FF2B5EF4-FFF2-40B4-BE49-F238E27FC236}">
                  <a16:creationId xmlns:a16="http://schemas.microsoft.com/office/drawing/2014/main" id="{9FF23389-0759-4D90-B426-AB438653C1DB}"/>
                </a:ext>
              </a:extLst>
            </p:cNvPr>
            <p:cNvGrpSpPr/>
            <p:nvPr/>
          </p:nvGrpSpPr>
          <p:grpSpPr>
            <a:xfrm>
              <a:off x="4761590" y="3364697"/>
              <a:ext cx="537820" cy="537824"/>
              <a:chOff x="5371847" y="2312243"/>
              <a:chExt cx="656438" cy="656442"/>
            </a:xfrm>
          </p:grpSpPr>
          <p:sp>
            <p:nvSpPr>
              <p:cNvPr id="31" name="ïŝḻïďê">
                <a:extLst>
                  <a:ext uri="{FF2B5EF4-FFF2-40B4-BE49-F238E27FC236}">
                    <a16:creationId xmlns:a16="http://schemas.microsoft.com/office/drawing/2014/main" id="{59B168C9-334D-4F64-A920-35664FA5B054}"/>
                  </a:ext>
                </a:extLst>
              </p:cNvPr>
              <p:cNvSpPr/>
              <p:nvPr/>
            </p:nvSpPr>
            <p:spPr>
              <a:xfrm>
                <a:off x="5371847" y="2312243"/>
                <a:ext cx="656438" cy="65644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2" name="íṡ1îḋè">
                <a:extLst>
                  <a:ext uri="{FF2B5EF4-FFF2-40B4-BE49-F238E27FC236}">
                    <a16:creationId xmlns:a16="http://schemas.microsoft.com/office/drawing/2014/main" id="{E5E284AD-A77F-49F1-B798-EDA5B5701E0C}"/>
                  </a:ext>
                </a:extLst>
              </p:cNvPr>
              <p:cNvSpPr/>
              <p:nvPr/>
            </p:nvSpPr>
            <p:spPr bwMode="auto">
              <a:xfrm>
                <a:off x="5532706" y="2473323"/>
                <a:ext cx="334720" cy="334280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grpSp>
          <p:nvGrpSpPr>
            <p:cNvPr id="13" name="íSḷîḍe">
              <a:extLst>
                <a:ext uri="{FF2B5EF4-FFF2-40B4-BE49-F238E27FC236}">
                  <a16:creationId xmlns:a16="http://schemas.microsoft.com/office/drawing/2014/main" id="{3E810991-5A32-4AC7-8531-DC86E0B8C396}"/>
                </a:ext>
              </a:extLst>
            </p:cNvPr>
            <p:cNvGrpSpPr/>
            <p:nvPr/>
          </p:nvGrpSpPr>
          <p:grpSpPr>
            <a:xfrm>
              <a:off x="4761590" y="5258348"/>
              <a:ext cx="537820" cy="537824"/>
              <a:chOff x="5371847" y="2312243"/>
              <a:chExt cx="656438" cy="656442"/>
            </a:xfrm>
          </p:grpSpPr>
          <p:sp>
            <p:nvSpPr>
              <p:cNvPr id="29" name="iSḷïḓê">
                <a:extLst>
                  <a:ext uri="{FF2B5EF4-FFF2-40B4-BE49-F238E27FC236}">
                    <a16:creationId xmlns:a16="http://schemas.microsoft.com/office/drawing/2014/main" id="{FFAA40F4-5D50-4EBE-8B78-7B7CB9E9FB81}"/>
                  </a:ext>
                </a:extLst>
              </p:cNvPr>
              <p:cNvSpPr/>
              <p:nvPr/>
            </p:nvSpPr>
            <p:spPr>
              <a:xfrm>
                <a:off x="5371847" y="2312243"/>
                <a:ext cx="656438" cy="65644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0" name="ïślîdê">
                <a:extLst>
                  <a:ext uri="{FF2B5EF4-FFF2-40B4-BE49-F238E27FC236}">
                    <a16:creationId xmlns:a16="http://schemas.microsoft.com/office/drawing/2014/main" id="{C04FAD9C-11D9-439B-BFA8-8BFB0E0628BE}"/>
                  </a:ext>
                </a:extLst>
              </p:cNvPr>
              <p:cNvSpPr/>
              <p:nvPr/>
            </p:nvSpPr>
            <p:spPr bwMode="auto">
              <a:xfrm>
                <a:off x="5532706" y="2526260"/>
                <a:ext cx="334720" cy="228406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263288 w 607639"/>
                  <a:gd name="connsiteY14" fmla="*/ 252811 h 414642"/>
                  <a:gd name="connsiteX15" fmla="*/ 243084 w 607639"/>
                  <a:gd name="connsiteY15" fmla="*/ 273078 h 414642"/>
                  <a:gd name="connsiteX16" fmla="*/ 263288 w 607639"/>
                  <a:gd name="connsiteY16" fmla="*/ 293255 h 414642"/>
                  <a:gd name="connsiteX17" fmla="*/ 283580 w 607639"/>
                  <a:gd name="connsiteY17" fmla="*/ 273078 h 414642"/>
                  <a:gd name="connsiteX18" fmla="*/ 278685 w 607639"/>
                  <a:gd name="connsiteY18" fmla="*/ 260011 h 414642"/>
                  <a:gd name="connsiteX19" fmla="*/ 277528 w 607639"/>
                  <a:gd name="connsiteY19" fmla="*/ 258944 h 414642"/>
                  <a:gd name="connsiteX20" fmla="*/ 276549 w 607639"/>
                  <a:gd name="connsiteY20" fmla="*/ 257789 h 414642"/>
                  <a:gd name="connsiteX21" fmla="*/ 263288 w 607639"/>
                  <a:gd name="connsiteY21" fmla="*/ 252811 h 414642"/>
                  <a:gd name="connsiteX22" fmla="*/ 121505 w 607639"/>
                  <a:gd name="connsiteY22" fmla="*/ 252811 h 414642"/>
                  <a:gd name="connsiteX23" fmla="*/ 101302 w 607639"/>
                  <a:gd name="connsiteY23" fmla="*/ 273078 h 414642"/>
                  <a:gd name="connsiteX24" fmla="*/ 121505 w 607639"/>
                  <a:gd name="connsiteY24" fmla="*/ 293255 h 414642"/>
                  <a:gd name="connsiteX25" fmla="*/ 141798 w 607639"/>
                  <a:gd name="connsiteY25" fmla="*/ 273078 h 414642"/>
                  <a:gd name="connsiteX26" fmla="*/ 121505 w 607639"/>
                  <a:gd name="connsiteY26" fmla="*/ 252811 h 414642"/>
                  <a:gd name="connsiteX27" fmla="*/ 486063 w 607639"/>
                  <a:gd name="connsiteY27" fmla="*/ 232633 h 414642"/>
                  <a:gd name="connsiteX28" fmla="*/ 465859 w 607639"/>
                  <a:gd name="connsiteY28" fmla="*/ 252811 h 414642"/>
                  <a:gd name="connsiteX29" fmla="*/ 486063 w 607639"/>
                  <a:gd name="connsiteY29" fmla="*/ 273078 h 414642"/>
                  <a:gd name="connsiteX30" fmla="*/ 506355 w 607639"/>
                  <a:gd name="connsiteY30" fmla="*/ 252811 h 414642"/>
                  <a:gd name="connsiteX31" fmla="*/ 486063 w 607639"/>
                  <a:gd name="connsiteY31" fmla="*/ 232633 h 414642"/>
                  <a:gd name="connsiteX32" fmla="*/ 192441 w 607639"/>
                  <a:gd name="connsiteY32" fmla="*/ 182056 h 414642"/>
                  <a:gd name="connsiteX33" fmla="*/ 172148 w 607639"/>
                  <a:gd name="connsiteY33" fmla="*/ 202233 h 414642"/>
                  <a:gd name="connsiteX34" fmla="*/ 192441 w 607639"/>
                  <a:gd name="connsiteY34" fmla="*/ 222500 h 414642"/>
                  <a:gd name="connsiteX35" fmla="*/ 212645 w 607639"/>
                  <a:gd name="connsiteY35" fmla="*/ 202233 h 414642"/>
                  <a:gd name="connsiteX36" fmla="*/ 192441 w 607639"/>
                  <a:gd name="connsiteY36" fmla="*/ 182056 h 414642"/>
                  <a:gd name="connsiteX37" fmla="*/ 394923 w 607639"/>
                  <a:gd name="connsiteY37" fmla="*/ 131478 h 414642"/>
                  <a:gd name="connsiteX38" fmla="*/ 374720 w 607639"/>
                  <a:gd name="connsiteY38" fmla="*/ 151744 h 414642"/>
                  <a:gd name="connsiteX39" fmla="*/ 394923 w 607639"/>
                  <a:gd name="connsiteY39" fmla="*/ 171922 h 414642"/>
                  <a:gd name="connsiteX40" fmla="*/ 415216 w 607639"/>
                  <a:gd name="connsiteY40" fmla="*/ 151744 h 414642"/>
                  <a:gd name="connsiteX41" fmla="*/ 394923 w 607639"/>
                  <a:gd name="connsiteY41" fmla="*/ 131478 h 414642"/>
                  <a:gd name="connsiteX42" fmla="*/ 394923 w 607639"/>
                  <a:gd name="connsiteY42" fmla="*/ 111211 h 414642"/>
                  <a:gd name="connsiteX43" fmla="*/ 435420 w 607639"/>
                  <a:gd name="connsiteY43" fmla="*/ 151744 h 414642"/>
                  <a:gd name="connsiteX44" fmla="*/ 433106 w 607639"/>
                  <a:gd name="connsiteY44" fmla="*/ 165344 h 414642"/>
                  <a:gd name="connsiteX45" fmla="*/ 472979 w 607639"/>
                  <a:gd name="connsiteY45" fmla="*/ 214589 h 414642"/>
                  <a:gd name="connsiteX46" fmla="*/ 486063 w 607639"/>
                  <a:gd name="connsiteY46" fmla="*/ 212367 h 414642"/>
                  <a:gd name="connsiteX47" fmla="*/ 526559 w 607639"/>
                  <a:gd name="connsiteY47" fmla="*/ 252811 h 414642"/>
                  <a:gd name="connsiteX48" fmla="*/ 486063 w 607639"/>
                  <a:gd name="connsiteY48" fmla="*/ 293255 h 414642"/>
                  <a:gd name="connsiteX49" fmla="*/ 445566 w 607639"/>
                  <a:gd name="connsiteY49" fmla="*/ 252811 h 414642"/>
                  <a:gd name="connsiteX50" fmla="*/ 456157 w 607639"/>
                  <a:gd name="connsiteY50" fmla="*/ 225700 h 414642"/>
                  <a:gd name="connsiteX51" fmla="*/ 421090 w 607639"/>
                  <a:gd name="connsiteY51" fmla="*/ 182500 h 414642"/>
                  <a:gd name="connsiteX52" fmla="*/ 394923 w 607639"/>
                  <a:gd name="connsiteY52" fmla="*/ 192189 h 414642"/>
                  <a:gd name="connsiteX53" fmla="*/ 368489 w 607639"/>
                  <a:gd name="connsiteY53" fmla="*/ 182233 h 414642"/>
                  <a:gd name="connsiteX54" fmla="*/ 298088 w 607639"/>
                  <a:gd name="connsiteY54" fmla="*/ 252455 h 414642"/>
                  <a:gd name="connsiteX55" fmla="*/ 303784 w 607639"/>
                  <a:gd name="connsiteY55" fmla="*/ 273078 h 414642"/>
                  <a:gd name="connsiteX56" fmla="*/ 263288 w 607639"/>
                  <a:gd name="connsiteY56" fmla="*/ 313522 h 414642"/>
                  <a:gd name="connsiteX57" fmla="*/ 222791 w 607639"/>
                  <a:gd name="connsiteY57" fmla="*/ 273078 h 414642"/>
                  <a:gd name="connsiteX58" fmla="*/ 232759 w 607639"/>
                  <a:gd name="connsiteY58" fmla="*/ 246589 h 414642"/>
                  <a:gd name="connsiteX59" fmla="*/ 218964 w 607639"/>
                  <a:gd name="connsiteY59" fmla="*/ 232811 h 414642"/>
                  <a:gd name="connsiteX60" fmla="*/ 192441 w 607639"/>
                  <a:gd name="connsiteY60" fmla="*/ 242767 h 414642"/>
                  <a:gd name="connsiteX61" fmla="*/ 165918 w 607639"/>
                  <a:gd name="connsiteY61" fmla="*/ 232811 h 414642"/>
                  <a:gd name="connsiteX62" fmla="*/ 152123 w 607639"/>
                  <a:gd name="connsiteY62" fmla="*/ 246589 h 414642"/>
                  <a:gd name="connsiteX63" fmla="*/ 162002 w 607639"/>
                  <a:gd name="connsiteY63" fmla="*/ 273078 h 414642"/>
                  <a:gd name="connsiteX64" fmla="*/ 121505 w 607639"/>
                  <a:gd name="connsiteY64" fmla="*/ 313522 h 414642"/>
                  <a:gd name="connsiteX65" fmla="*/ 81009 w 607639"/>
                  <a:gd name="connsiteY65" fmla="*/ 273078 h 414642"/>
                  <a:gd name="connsiteX66" fmla="*/ 121505 w 607639"/>
                  <a:gd name="connsiteY66" fmla="*/ 232633 h 414642"/>
                  <a:gd name="connsiteX67" fmla="*/ 136013 w 607639"/>
                  <a:gd name="connsiteY67" fmla="*/ 235300 h 414642"/>
                  <a:gd name="connsiteX68" fmla="*/ 154615 w 607639"/>
                  <a:gd name="connsiteY68" fmla="*/ 216722 h 414642"/>
                  <a:gd name="connsiteX69" fmla="*/ 151945 w 607639"/>
                  <a:gd name="connsiteY69" fmla="*/ 202233 h 414642"/>
                  <a:gd name="connsiteX70" fmla="*/ 192441 w 607639"/>
                  <a:gd name="connsiteY70" fmla="*/ 161789 h 414642"/>
                  <a:gd name="connsiteX71" fmla="*/ 232937 w 607639"/>
                  <a:gd name="connsiteY71" fmla="*/ 202233 h 414642"/>
                  <a:gd name="connsiteX72" fmla="*/ 230534 w 607639"/>
                  <a:gd name="connsiteY72" fmla="*/ 216011 h 414642"/>
                  <a:gd name="connsiteX73" fmla="*/ 249492 w 607639"/>
                  <a:gd name="connsiteY73" fmla="*/ 235033 h 414642"/>
                  <a:gd name="connsiteX74" fmla="*/ 263288 w 607639"/>
                  <a:gd name="connsiteY74" fmla="*/ 232633 h 414642"/>
                  <a:gd name="connsiteX75" fmla="*/ 283936 w 607639"/>
                  <a:gd name="connsiteY75" fmla="*/ 238322 h 414642"/>
                  <a:gd name="connsiteX76" fmla="*/ 356830 w 607639"/>
                  <a:gd name="connsiteY76" fmla="*/ 165433 h 414642"/>
                  <a:gd name="connsiteX77" fmla="*/ 354427 w 607639"/>
                  <a:gd name="connsiteY77" fmla="*/ 151744 h 414642"/>
                  <a:gd name="connsiteX78" fmla="*/ 394923 w 607639"/>
                  <a:gd name="connsiteY78" fmla="*/ 111211 h 414642"/>
                  <a:gd name="connsiteX79" fmla="*/ 324090 w 607639"/>
                  <a:gd name="connsiteY79" fmla="*/ 80938 h 414642"/>
                  <a:gd name="connsiteX80" fmla="*/ 334234 w 607639"/>
                  <a:gd name="connsiteY80" fmla="*/ 80938 h 414642"/>
                  <a:gd name="connsiteX81" fmla="*/ 344289 w 607639"/>
                  <a:gd name="connsiteY81" fmla="*/ 91064 h 414642"/>
                  <a:gd name="connsiteX82" fmla="*/ 334234 w 607639"/>
                  <a:gd name="connsiteY82" fmla="*/ 101190 h 414642"/>
                  <a:gd name="connsiteX83" fmla="*/ 324090 w 607639"/>
                  <a:gd name="connsiteY83" fmla="*/ 101190 h 414642"/>
                  <a:gd name="connsiteX84" fmla="*/ 313946 w 607639"/>
                  <a:gd name="connsiteY84" fmla="*/ 91064 h 414642"/>
                  <a:gd name="connsiteX85" fmla="*/ 324090 w 607639"/>
                  <a:gd name="connsiteY85" fmla="*/ 80938 h 414642"/>
                  <a:gd name="connsiteX86" fmla="*/ 192417 w 607639"/>
                  <a:gd name="connsiteY86" fmla="*/ 80938 h 414642"/>
                  <a:gd name="connsiteX87" fmla="*/ 283548 w 607639"/>
                  <a:gd name="connsiteY87" fmla="*/ 80938 h 414642"/>
                  <a:gd name="connsiteX88" fmla="*/ 293694 w 607639"/>
                  <a:gd name="connsiteY88" fmla="*/ 91064 h 414642"/>
                  <a:gd name="connsiteX89" fmla="*/ 283548 w 607639"/>
                  <a:gd name="connsiteY89" fmla="*/ 101190 h 414642"/>
                  <a:gd name="connsiteX90" fmla="*/ 192417 w 607639"/>
                  <a:gd name="connsiteY90" fmla="*/ 101190 h 414642"/>
                  <a:gd name="connsiteX91" fmla="*/ 182271 w 607639"/>
                  <a:gd name="connsiteY91" fmla="*/ 91064 h 414642"/>
                  <a:gd name="connsiteX92" fmla="*/ 192417 w 607639"/>
                  <a:gd name="connsiteY92" fmla="*/ 80938 h 414642"/>
                  <a:gd name="connsiteX93" fmla="*/ 91157 w 607639"/>
                  <a:gd name="connsiteY93" fmla="*/ 80938 h 414642"/>
                  <a:gd name="connsiteX94" fmla="*/ 151959 w 607639"/>
                  <a:gd name="connsiteY94" fmla="*/ 80938 h 414642"/>
                  <a:gd name="connsiteX95" fmla="*/ 162018 w 607639"/>
                  <a:gd name="connsiteY95" fmla="*/ 91064 h 414642"/>
                  <a:gd name="connsiteX96" fmla="*/ 151959 w 607639"/>
                  <a:gd name="connsiteY96" fmla="*/ 101190 h 414642"/>
                  <a:gd name="connsiteX97" fmla="*/ 91157 w 607639"/>
                  <a:gd name="connsiteY97" fmla="*/ 101190 h 414642"/>
                  <a:gd name="connsiteX98" fmla="*/ 81009 w 607639"/>
                  <a:gd name="connsiteY98" fmla="*/ 91064 h 414642"/>
                  <a:gd name="connsiteX99" fmla="*/ 91157 w 607639"/>
                  <a:gd name="connsiteY99" fmla="*/ 80938 h 414642"/>
                  <a:gd name="connsiteX100" fmla="*/ 243084 w 607639"/>
                  <a:gd name="connsiteY100" fmla="*/ 40505 h 414642"/>
                  <a:gd name="connsiteX101" fmla="*/ 334231 w 607639"/>
                  <a:gd name="connsiteY101" fmla="*/ 40505 h 414642"/>
                  <a:gd name="connsiteX102" fmla="*/ 344289 w 607639"/>
                  <a:gd name="connsiteY102" fmla="*/ 50631 h 414642"/>
                  <a:gd name="connsiteX103" fmla="*/ 334231 w 607639"/>
                  <a:gd name="connsiteY103" fmla="*/ 60757 h 414642"/>
                  <a:gd name="connsiteX104" fmla="*/ 243084 w 607639"/>
                  <a:gd name="connsiteY104" fmla="*/ 60757 h 414642"/>
                  <a:gd name="connsiteX105" fmla="*/ 232937 w 607639"/>
                  <a:gd name="connsiteY105" fmla="*/ 50631 h 414642"/>
                  <a:gd name="connsiteX106" fmla="*/ 243084 w 607639"/>
                  <a:gd name="connsiteY106" fmla="*/ 40505 h 414642"/>
                  <a:gd name="connsiteX107" fmla="*/ 91153 w 607639"/>
                  <a:gd name="connsiteY107" fmla="*/ 40505 h 414642"/>
                  <a:gd name="connsiteX108" fmla="*/ 202559 w 607639"/>
                  <a:gd name="connsiteY108" fmla="*/ 40505 h 414642"/>
                  <a:gd name="connsiteX109" fmla="*/ 212614 w 607639"/>
                  <a:gd name="connsiteY109" fmla="*/ 50631 h 414642"/>
                  <a:gd name="connsiteX110" fmla="*/ 202559 w 607639"/>
                  <a:gd name="connsiteY110" fmla="*/ 60757 h 414642"/>
                  <a:gd name="connsiteX111" fmla="*/ 91153 w 607639"/>
                  <a:gd name="connsiteY111" fmla="*/ 60757 h 414642"/>
                  <a:gd name="connsiteX112" fmla="*/ 81009 w 607639"/>
                  <a:gd name="connsiteY112" fmla="*/ 50631 h 414642"/>
                  <a:gd name="connsiteX113" fmla="*/ 91153 w 607639"/>
                  <a:gd name="connsiteY113" fmla="*/ 40505 h 414642"/>
                  <a:gd name="connsiteX114" fmla="*/ 70848 w 607639"/>
                  <a:gd name="connsiteY114" fmla="*/ 20176 h 414642"/>
                  <a:gd name="connsiteX115" fmla="*/ 60791 w 607639"/>
                  <a:gd name="connsiteY115" fmla="*/ 30309 h 414642"/>
                  <a:gd name="connsiteX116" fmla="*/ 60791 w 607639"/>
                  <a:gd name="connsiteY116" fmla="*/ 343802 h 414642"/>
                  <a:gd name="connsiteX117" fmla="*/ 222780 w 607639"/>
                  <a:gd name="connsiteY117" fmla="*/ 343802 h 414642"/>
                  <a:gd name="connsiteX118" fmla="*/ 232927 w 607639"/>
                  <a:gd name="connsiteY118" fmla="*/ 353935 h 414642"/>
                  <a:gd name="connsiteX119" fmla="*/ 232927 w 607639"/>
                  <a:gd name="connsiteY119" fmla="*/ 364067 h 414642"/>
                  <a:gd name="connsiteX120" fmla="*/ 374712 w 607639"/>
                  <a:gd name="connsiteY120" fmla="*/ 364067 h 414642"/>
                  <a:gd name="connsiteX121" fmla="*/ 374712 w 607639"/>
                  <a:gd name="connsiteY121" fmla="*/ 353935 h 414642"/>
                  <a:gd name="connsiteX122" fmla="*/ 384859 w 607639"/>
                  <a:gd name="connsiteY122" fmla="*/ 343802 h 414642"/>
                  <a:gd name="connsiteX123" fmla="*/ 546848 w 607639"/>
                  <a:gd name="connsiteY123" fmla="*/ 343802 h 414642"/>
                  <a:gd name="connsiteX124" fmla="*/ 546848 w 607639"/>
                  <a:gd name="connsiteY124" fmla="*/ 30309 h 414642"/>
                  <a:gd name="connsiteX125" fmla="*/ 536702 w 607639"/>
                  <a:gd name="connsiteY125" fmla="*/ 20176 h 414642"/>
                  <a:gd name="connsiteX126" fmla="*/ 70848 w 607639"/>
                  <a:gd name="connsiteY126" fmla="*/ 0 h 414642"/>
                  <a:gd name="connsiteX127" fmla="*/ 536702 w 607639"/>
                  <a:gd name="connsiteY127" fmla="*/ 0 h 414642"/>
                  <a:gd name="connsiteX128" fmla="*/ 567142 w 607639"/>
                  <a:gd name="connsiteY128" fmla="*/ 30309 h 414642"/>
                  <a:gd name="connsiteX129" fmla="*/ 567142 w 607639"/>
                  <a:gd name="connsiteY129" fmla="*/ 343802 h 414642"/>
                  <a:gd name="connsiteX130" fmla="*/ 597492 w 607639"/>
                  <a:gd name="connsiteY130" fmla="*/ 343802 h 414642"/>
                  <a:gd name="connsiteX131" fmla="*/ 607639 w 607639"/>
                  <a:gd name="connsiteY131" fmla="*/ 353935 h 414642"/>
                  <a:gd name="connsiteX132" fmla="*/ 607639 w 607639"/>
                  <a:gd name="connsiteY132" fmla="*/ 384244 h 414642"/>
                  <a:gd name="connsiteX133" fmla="*/ 577199 w 607639"/>
                  <a:gd name="connsiteY133" fmla="*/ 414642 h 414642"/>
                  <a:gd name="connsiteX134" fmla="*/ 30351 w 607639"/>
                  <a:gd name="connsiteY134" fmla="*/ 414642 h 414642"/>
                  <a:gd name="connsiteX135" fmla="*/ 0 w 607639"/>
                  <a:gd name="connsiteY135" fmla="*/ 384244 h 414642"/>
                  <a:gd name="connsiteX136" fmla="*/ 0 w 607639"/>
                  <a:gd name="connsiteY136" fmla="*/ 353935 h 414642"/>
                  <a:gd name="connsiteX137" fmla="*/ 10147 w 607639"/>
                  <a:gd name="connsiteY137" fmla="*/ 343802 h 414642"/>
                  <a:gd name="connsiteX138" fmla="*/ 40497 w 607639"/>
                  <a:gd name="connsiteY138" fmla="*/ 343802 h 414642"/>
                  <a:gd name="connsiteX139" fmla="*/ 40497 w 607639"/>
                  <a:gd name="connsiteY139" fmla="*/ 30309 h 414642"/>
                  <a:gd name="connsiteX140" fmla="*/ 70848 w 607639"/>
                  <a:gd name="connsiteY140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8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263288" y="252811"/>
                    </a:moveTo>
                    <a:cubicBezTo>
                      <a:pt x="252162" y="252811"/>
                      <a:pt x="243084" y="261967"/>
                      <a:pt x="243084" y="273078"/>
                    </a:cubicBezTo>
                    <a:cubicBezTo>
                      <a:pt x="243084" y="284189"/>
                      <a:pt x="252162" y="293255"/>
                      <a:pt x="263288" y="293255"/>
                    </a:cubicBezTo>
                    <a:cubicBezTo>
                      <a:pt x="274413" y="293255"/>
                      <a:pt x="283580" y="284189"/>
                      <a:pt x="283580" y="273078"/>
                    </a:cubicBezTo>
                    <a:cubicBezTo>
                      <a:pt x="283580" y="268100"/>
                      <a:pt x="281711" y="263567"/>
                      <a:pt x="278685" y="260011"/>
                    </a:cubicBezTo>
                    <a:cubicBezTo>
                      <a:pt x="278329" y="259655"/>
                      <a:pt x="277884" y="259300"/>
                      <a:pt x="277528" y="258944"/>
                    </a:cubicBezTo>
                    <a:cubicBezTo>
                      <a:pt x="277172" y="258589"/>
                      <a:pt x="276816" y="258144"/>
                      <a:pt x="276549" y="257789"/>
                    </a:cubicBezTo>
                    <a:cubicBezTo>
                      <a:pt x="272989" y="254678"/>
                      <a:pt x="268361" y="252811"/>
                      <a:pt x="263288" y="252811"/>
                    </a:cubicBezTo>
                    <a:close/>
                    <a:moveTo>
                      <a:pt x="121505" y="252811"/>
                    </a:moveTo>
                    <a:cubicBezTo>
                      <a:pt x="110380" y="252811"/>
                      <a:pt x="101302" y="261967"/>
                      <a:pt x="101302" y="273078"/>
                    </a:cubicBezTo>
                    <a:cubicBezTo>
                      <a:pt x="101302" y="284189"/>
                      <a:pt x="110380" y="293255"/>
                      <a:pt x="121505" y="293255"/>
                    </a:cubicBezTo>
                    <a:cubicBezTo>
                      <a:pt x="132631" y="293255"/>
                      <a:pt x="141798" y="284189"/>
                      <a:pt x="141798" y="273078"/>
                    </a:cubicBezTo>
                    <a:cubicBezTo>
                      <a:pt x="141798" y="261967"/>
                      <a:pt x="132631" y="252811"/>
                      <a:pt x="121505" y="252811"/>
                    </a:cubicBezTo>
                    <a:close/>
                    <a:moveTo>
                      <a:pt x="486063" y="232633"/>
                    </a:moveTo>
                    <a:cubicBezTo>
                      <a:pt x="474937" y="232633"/>
                      <a:pt x="465859" y="241700"/>
                      <a:pt x="465859" y="252811"/>
                    </a:cubicBezTo>
                    <a:cubicBezTo>
                      <a:pt x="465859" y="263922"/>
                      <a:pt x="474937" y="273078"/>
                      <a:pt x="486063" y="273078"/>
                    </a:cubicBezTo>
                    <a:cubicBezTo>
                      <a:pt x="497188" y="273078"/>
                      <a:pt x="506355" y="263922"/>
                      <a:pt x="506355" y="252811"/>
                    </a:cubicBezTo>
                    <a:cubicBezTo>
                      <a:pt x="506355" y="241700"/>
                      <a:pt x="497188" y="232633"/>
                      <a:pt x="486063" y="232633"/>
                    </a:cubicBezTo>
                    <a:close/>
                    <a:moveTo>
                      <a:pt x="192441" y="182056"/>
                    </a:moveTo>
                    <a:cubicBezTo>
                      <a:pt x="181316" y="182056"/>
                      <a:pt x="172148" y="191122"/>
                      <a:pt x="172148" y="202233"/>
                    </a:cubicBezTo>
                    <a:cubicBezTo>
                      <a:pt x="172148" y="213433"/>
                      <a:pt x="181316" y="222500"/>
                      <a:pt x="192441" y="222500"/>
                    </a:cubicBezTo>
                    <a:cubicBezTo>
                      <a:pt x="203566" y="222500"/>
                      <a:pt x="212645" y="213433"/>
                      <a:pt x="212645" y="202233"/>
                    </a:cubicBezTo>
                    <a:cubicBezTo>
                      <a:pt x="212645" y="191122"/>
                      <a:pt x="203566" y="182056"/>
                      <a:pt x="192441" y="182056"/>
                    </a:cubicBezTo>
                    <a:close/>
                    <a:moveTo>
                      <a:pt x="394923" y="131478"/>
                    </a:moveTo>
                    <a:cubicBezTo>
                      <a:pt x="383798" y="131478"/>
                      <a:pt x="374720" y="140544"/>
                      <a:pt x="374720" y="151744"/>
                    </a:cubicBezTo>
                    <a:cubicBezTo>
                      <a:pt x="374720" y="162856"/>
                      <a:pt x="383798" y="171922"/>
                      <a:pt x="394923" y="171922"/>
                    </a:cubicBezTo>
                    <a:cubicBezTo>
                      <a:pt x="406049" y="171922"/>
                      <a:pt x="415216" y="162856"/>
                      <a:pt x="415216" y="151744"/>
                    </a:cubicBezTo>
                    <a:cubicBezTo>
                      <a:pt x="415216" y="140544"/>
                      <a:pt x="406049" y="131478"/>
                      <a:pt x="394923" y="131478"/>
                    </a:cubicBezTo>
                    <a:close/>
                    <a:moveTo>
                      <a:pt x="394923" y="111211"/>
                    </a:moveTo>
                    <a:cubicBezTo>
                      <a:pt x="417263" y="111211"/>
                      <a:pt x="435420" y="129433"/>
                      <a:pt x="435420" y="151744"/>
                    </a:cubicBezTo>
                    <a:cubicBezTo>
                      <a:pt x="435420" y="156456"/>
                      <a:pt x="434619" y="161078"/>
                      <a:pt x="433106" y="165344"/>
                    </a:cubicBezTo>
                    <a:lnTo>
                      <a:pt x="472979" y="214589"/>
                    </a:lnTo>
                    <a:cubicBezTo>
                      <a:pt x="477162" y="213167"/>
                      <a:pt x="481523" y="212367"/>
                      <a:pt x="486063" y="212367"/>
                    </a:cubicBezTo>
                    <a:cubicBezTo>
                      <a:pt x="508402" y="212367"/>
                      <a:pt x="526559" y="230589"/>
                      <a:pt x="526559" y="252811"/>
                    </a:cubicBezTo>
                    <a:cubicBezTo>
                      <a:pt x="526559" y="275122"/>
                      <a:pt x="508402" y="293255"/>
                      <a:pt x="486063" y="293255"/>
                    </a:cubicBezTo>
                    <a:cubicBezTo>
                      <a:pt x="463812" y="293255"/>
                      <a:pt x="445566" y="275122"/>
                      <a:pt x="445566" y="252811"/>
                    </a:cubicBezTo>
                    <a:cubicBezTo>
                      <a:pt x="445566" y="242411"/>
                      <a:pt x="449571" y="232900"/>
                      <a:pt x="456157" y="225700"/>
                    </a:cubicBezTo>
                    <a:lnTo>
                      <a:pt x="421090" y="182500"/>
                    </a:lnTo>
                    <a:cubicBezTo>
                      <a:pt x="414059" y="188544"/>
                      <a:pt x="404892" y="192189"/>
                      <a:pt x="394923" y="192189"/>
                    </a:cubicBezTo>
                    <a:cubicBezTo>
                      <a:pt x="384866" y="192189"/>
                      <a:pt x="375610" y="188367"/>
                      <a:pt x="368489" y="182233"/>
                    </a:cubicBezTo>
                    <a:lnTo>
                      <a:pt x="298088" y="252455"/>
                    </a:lnTo>
                    <a:cubicBezTo>
                      <a:pt x="301737" y="258500"/>
                      <a:pt x="303784" y="265522"/>
                      <a:pt x="303784" y="273078"/>
                    </a:cubicBezTo>
                    <a:cubicBezTo>
                      <a:pt x="303784" y="295300"/>
                      <a:pt x="285627" y="313522"/>
                      <a:pt x="263288" y="313522"/>
                    </a:cubicBezTo>
                    <a:cubicBezTo>
                      <a:pt x="241037" y="313522"/>
                      <a:pt x="222791" y="295300"/>
                      <a:pt x="222791" y="273078"/>
                    </a:cubicBezTo>
                    <a:cubicBezTo>
                      <a:pt x="222791" y="262944"/>
                      <a:pt x="226529" y="253700"/>
                      <a:pt x="232759" y="246589"/>
                    </a:cubicBezTo>
                    <a:lnTo>
                      <a:pt x="218964" y="232811"/>
                    </a:lnTo>
                    <a:cubicBezTo>
                      <a:pt x="211844" y="238944"/>
                      <a:pt x="202498" y="242767"/>
                      <a:pt x="192441" y="242767"/>
                    </a:cubicBezTo>
                    <a:cubicBezTo>
                      <a:pt x="182295" y="242767"/>
                      <a:pt x="173038" y="238944"/>
                      <a:pt x="165918" y="232811"/>
                    </a:cubicBezTo>
                    <a:lnTo>
                      <a:pt x="152123" y="246589"/>
                    </a:lnTo>
                    <a:cubicBezTo>
                      <a:pt x="158264" y="253700"/>
                      <a:pt x="162002" y="262944"/>
                      <a:pt x="162002" y="273078"/>
                    </a:cubicBezTo>
                    <a:cubicBezTo>
                      <a:pt x="162002" y="295300"/>
                      <a:pt x="143845" y="313522"/>
                      <a:pt x="121505" y="313522"/>
                    </a:cubicBezTo>
                    <a:cubicBezTo>
                      <a:pt x="99255" y="313522"/>
                      <a:pt x="81009" y="295300"/>
                      <a:pt x="81009" y="273078"/>
                    </a:cubicBezTo>
                    <a:cubicBezTo>
                      <a:pt x="81009" y="250856"/>
                      <a:pt x="99255" y="232633"/>
                      <a:pt x="121505" y="232633"/>
                    </a:cubicBezTo>
                    <a:cubicBezTo>
                      <a:pt x="126668" y="232633"/>
                      <a:pt x="131563" y="233611"/>
                      <a:pt x="136013" y="235300"/>
                    </a:cubicBezTo>
                    <a:lnTo>
                      <a:pt x="154615" y="216722"/>
                    </a:lnTo>
                    <a:cubicBezTo>
                      <a:pt x="152924" y="212278"/>
                      <a:pt x="151945" y="207389"/>
                      <a:pt x="151945" y="202233"/>
                    </a:cubicBezTo>
                    <a:cubicBezTo>
                      <a:pt x="151945" y="180011"/>
                      <a:pt x="170101" y="161789"/>
                      <a:pt x="192441" y="161789"/>
                    </a:cubicBezTo>
                    <a:cubicBezTo>
                      <a:pt x="214692" y="161789"/>
                      <a:pt x="232937" y="180011"/>
                      <a:pt x="232937" y="202233"/>
                    </a:cubicBezTo>
                    <a:cubicBezTo>
                      <a:pt x="232937" y="207122"/>
                      <a:pt x="232047" y="211744"/>
                      <a:pt x="230534" y="216011"/>
                    </a:cubicBezTo>
                    <a:lnTo>
                      <a:pt x="249492" y="235033"/>
                    </a:lnTo>
                    <a:cubicBezTo>
                      <a:pt x="253853" y="233433"/>
                      <a:pt x="258481" y="232633"/>
                      <a:pt x="263288" y="232633"/>
                    </a:cubicBezTo>
                    <a:cubicBezTo>
                      <a:pt x="270853" y="232633"/>
                      <a:pt x="277884" y="234678"/>
                      <a:pt x="283936" y="238322"/>
                    </a:cubicBezTo>
                    <a:lnTo>
                      <a:pt x="356830" y="165433"/>
                    </a:lnTo>
                    <a:cubicBezTo>
                      <a:pt x="355317" y="161167"/>
                      <a:pt x="354427" y="156544"/>
                      <a:pt x="354427" y="151744"/>
                    </a:cubicBezTo>
                    <a:cubicBezTo>
                      <a:pt x="354427" y="129433"/>
                      <a:pt x="372672" y="111211"/>
                      <a:pt x="394923" y="111211"/>
                    </a:cubicBezTo>
                    <a:close/>
                    <a:moveTo>
                      <a:pt x="324090" y="80938"/>
                    </a:moveTo>
                    <a:lnTo>
                      <a:pt x="334234" y="80938"/>
                    </a:lnTo>
                    <a:cubicBezTo>
                      <a:pt x="340285" y="80938"/>
                      <a:pt x="344289" y="85024"/>
                      <a:pt x="344289" y="91064"/>
                    </a:cubicBezTo>
                    <a:cubicBezTo>
                      <a:pt x="344289" y="97104"/>
                      <a:pt x="340285" y="101190"/>
                      <a:pt x="334234" y="101190"/>
                    </a:cubicBezTo>
                    <a:lnTo>
                      <a:pt x="324090" y="101190"/>
                    </a:lnTo>
                    <a:cubicBezTo>
                      <a:pt x="318039" y="101190"/>
                      <a:pt x="313946" y="97104"/>
                      <a:pt x="313946" y="91064"/>
                    </a:cubicBezTo>
                    <a:cubicBezTo>
                      <a:pt x="313946" y="85024"/>
                      <a:pt x="318039" y="80938"/>
                      <a:pt x="324090" y="80938"/>
                    </a:cubicBezTo>
                    <a:close/>
                    <a:moveTo>
                      <a:pt x="192417" y="80938"/>
                    </a:moveTo>
                    <a:lnTo>
                      <a:pt x="283548" y="80938"/>
                    </a:lnTo>
                    <a:cubicBezTo>
                      <a:pt x="289600" y="80938"/>
                      <a:pt x="293694" y="85024"/>
                      <a:pt x="293694" y="91064"/>
                    </a:cubicBezTo>
                    <a:cubicBezTo>
                      <a:pt x="293694" y="97104"/>
                      <a:pt x="289600" y="101190"/>
                      <a:pt x="283548" y="101190"/>
                    </a:cubicBezTo>
                    <a:lnTo>
                      <a:pt x="192417" y="101190"/>
                    </a:lnTo>
                    <a:cubicBezTo>
                      <a:pt x="186365" y="101190"/>
                      <a:pt x="182271" y="97104"/>
                      <a:pt x="182271" y="91064"/>
                    </a:cubicBezTo>
                    <a:cubicBezTo>
                      <a:pt x="182271" y="85024"/>
                      <a:pt x="186365" y="80938"/>
                      <a:pt x="192417" y="80938"/>
                    </a:cubicBezTo>
                    <a:close/>
                    <a:moveTo>
                      <a:pt x="91157" y="80938"/>
                    </a:moveTo>
                    <a:lnTo>
                      <a:pt x="151959" y="80938"/>
                    </a:lnTo>
                    <a:cubicBezTo>
                      <a:pt x="158012" y="80938"/>
                      <a:pt x="162018" y="85024"/>
                      <a:pt x="162018" y="91064"/>
                    </a:cubicBezTo>
                    <a:cubicBezTo>
                      <a:pt x="162018" y="97104"/>
                      <a:pt x="158012" y="101190"/>
                      <a:pt x="151959" y="101190"/>
                    </a:cubicBezTo>
                    <a:lnTo>
                      <a:pt x="91157" y="101190"/>
                    </a:lnTo>
                    <a:cubicBezTo>
                      <a:pt x="85104" y="101190"/>
                      <a:pt x="81009" y="97104"/>
                      <a:pt x="81009" y="91064"/>
                    </a:cubicBezTo>
                    <a:cubicBezTo>
                      <a:pt x="81009" y="85024"/>
                      <a:pt x="85104" y="80938"/>
                      <a:pt x="91157" y="80938"/>
                    </a:cubicBezTo>
                    <a:close/>
                    <a:moveTo>
                      <a:pt x="243084" y="40505"/>
                    </a:moveTo>
                    <a:lnTo>
                      <a:pt x="334231" y="40505"/>
                    </a:lnTo>
                    <a:cubicBezTo>
                      <a:pt x="340284" y="40505"/>
                      <a:pt x="344289" y="44591"/>
                      <a:pt x="344289" y="50631"/>
                    </a:cubicBezTo>
                    <a:cubicBezTo>
                      <a:pt x="344289" y="56671"/>
                      <a:pt x="340284" y="60757"/>
                      <a:pt x="334231" y="60757"/>
                    </a:cubicBezTo>
                    <a:lnTo>
                      <a:pt x="243084" y="60757"/>
                    </a:lnTo>
                    <a:cubicBezTo>
                      <a:pt x="236942" y="60757"/>
                      <a:pt x="232937" y="56671"/>
                      <a:pt x="232937" y="50631"/>
                    </a:cubicBezTo>
                    <a:cubicBezTo>
                      <a:pt x="232937" y="44591"/>
                      <a:pt x="236942" y="40505"/>
                      <a:pt x="243084" y="40505"/>
                    </a:cubicBezTo>
                    <a:close/>
                    <a:moveTo>
                      <a:pt x="91153" y="40505"/>
                    </a:moveTo>
                    <a:lnTo>
                      <a:pt x="202559" y="40505"/>
                    </a:lnTo>
                    <a:cubicBezTo>
                      <a:pt x="208610" y="40505"/>
                      <a:pt x="212614" y="44591"/>
                      <a:pt x="212614" y="50631"/>
                    </a:cubicBezTo>
                    <a:cubicBezTo>
                      <a:pt x="212614" y="56671"/>
                      <a:pt x="208610" y="60757"/>
                      <a:pt x="202559" y="60757"/>
                    </a:cubicBezTo>
                    <a:lnTo>
                      <a:pt x="91153" y="60757"/>
                    </a:lnTo>
                    <a:cubicBezTo>
                      <a:pt x="85102" y="60757"/>
                      <a:pt x="81009" y="56671"/>
                      <a:pt x="81009" y="50631"/>
                    </a:cubicBezTo>
                    <a:cubicBezTo>
                      <a:pt x="81009" y="44591"/>
                      <a:pt x="85102" y="40505"/>
                      <a:pt x="91153" y="40505"/>
                    </a:cubicBezTo>
                    <a:close/>
                    <a:moveTo>
                      <a:pt x="70848" y="20176"/>
                    </a:moveTo>
                    <a:cubicBezTo>
                      <a:pt x="64796" y="20176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1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1"/>
                      <a:pt x="378717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6"/>
                      <a:pt x="536702" y="20176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1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1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grpSp>
          <p:nvGrpSpPr>
            <p:cNvPr id="17" name="îŝḷíḑé">
              <a:extLst>
                <a:ext uri="{FF2B5EF4-FFF2-40B4-BE49-F238E27FC236}">
                  <a16:creationId xmlns:a16="http://schemas.microsoft.com/office/drawing/2014/main" id="{1EDA0B42-B4A1-4364-876F-8918FBF82E44}"/>
                </a:ext>
              </a:extLst>
            </p:cNvPr>
            <p:cNvGrpSpPr/>
            <p:nvPr/>
          </p:nvGrpSpPr>
          <p:grpSpPr>
            <a:xfrm>
              <a:off x="5431279" y="2197855"/>
              <a:ext cx="2108063" cy="970279"/>
              <a:chOff x="9038803" y="1443040"/>
              <a:chExt cx="2108063" cy="970279"/>
            </a:xfrm>
          </p:grpSpPr>
          <p:sp>
            <p:nvSpPr>
              <p:cNvPr id="21" name="îsḻiḓè">
                <a:extLst>
                  <a:ext uri="{FF2B5EF4-FFF2-40B4-BE49-F238E27FC236}">
                    <a16:creationId xmlns:a16="http://schemas.microsoft.com/office/drawing/2014/main" id="{CC3D08F6-8385-47C9-B03A-7401149E4428}"/>
                  </a:ext>
                </a:extLst>
              </p:cNvPr>
              <p:cNvSpPr/>
              <p:nvPr/>
            </p:nvSpPr>
            <p:spPr bwMode="auto">
              <a:xfrm>
                <a:off x="9038803" y="1855920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000" dirty="0"/>
                  <a:t>記錄身體指標和尼古丁成癮狀況</a:t>
                </a:r>
              </a:p>
            </p:txBody>
          </p:sp>
          <p:sp>
            <p:nvSpPr>
              <p:cNvPr id="22" name="íSļíḓè">
                <a:extLst>
                  <a:ext uri="{FF2B5EF4-FFF2-40B4-BE49-F238E27FC236}">
                    <a16:creationId xmlns:a16="http://schemas.microsoft.com/office/drawing/2014/main" id="{5D8676D8-68A5-4172-AC95-E2A214ACEE5A}"/>
                  </a:ext>
                </a:extLst>
              </p:cNvPr>
              <p:cNvSpPr txBox="1"/>
              <p:nvPr/>
            </p:nvSpPr>
            <p:spPr bwMode="auto">
              <a:xfrm>
                <a:off x="9038803" y="1443040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首次來診填表</a:t>
                </a:r>
                <a:endParaRPr lang="en-US" altLang="zh-CN" sz="1800" b="1" dirty="0"/>
              </a:p>
            </p:txBody>
          </p:sp>
        </p:grpSp>
        <p:grpSp>
          <p:nvGrpSpPr>
            <p:cNvPr id="18" name="i$1ïḋe">
              <a:extLst>
                <a:ext uri="{FF2B5EF4-FFF2-40B4-BE49-F238E27FC236}">
                  <a16:creationId xmlns:a16="http://schemas.microsoft.com/office/drawing/2014/main" id="{EFF67514-06E2-4F9E-A3A5-2A0C3A41FD45}"/>
                </a:ext>
              </a:extLst>
            </p:cNvPr>
            <p:cNvGrpSpPr/>
            <p:nvPr/>
          </p:nvGrpSpPr>
          <p:grpSpPr>
            <a:xfrm>
              <a:off x="5431279" y="4057944"/>
              <a:ext cx="2108063" cy="970279"/>
              <a:chOff x="9038803" y="1443040"/>
              <a:chExt cx="2108063" cy="970279"/>
            </a:xfrm>
          </p:grpSpPr>
          <p:sp>
            <p:nvSpPr>
              <p:cNvPr id="19" name="ïŝ1îḋé">
                <a:extLst>
                  <a:ext uri="{FF2B5EF4-FFF2-40B4-BE49-F238E27FC236}">
                    <a16:creationId xmlns:a16="http://schemas.microsoft.com/office/drawing/2014/main" id="{E4EFBB2D-C9C2-45C0-AFEB-732FBA595BE6}"/>
                  </a:ext>
                </a:extLst>
              </p:cNvPr>
              <p:cNvSpPr/>
              <p:nvPr/>
            </p:nvSpPr>
            <p:spPr bwMode="auto">
              <a:xfrm>
                <a:off x="9038803" y="1855920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000" dirty="0"/>
                  <a:t>8</a:t>
                </a:r>
                <a:r>
                  <a:rPr lang="zh-CN" altLang="en-US" sz="1000" dirty="0"/>
                  <a:t>周分四次來診，記錄問卷結果</a:t>
                </a:r>
              </a:p>
            </p:txBody>
          </p:sp>
          <p:sp>
            <p:nvSpPr>
              <p:cNvPr id="20" name="îSļîḓê">
                <a:extLst>
                  <a:ext uri="{FF2B5EF4-FFF2-40B4-BE49-F238E27FC236}">
                    <a16:creationId xmlns:a16="http://schemas.microsoft.com/office/drawing/2014/main" id="{1D67B4B0-DE8B-4578-B514-E1D7EB29B387}"/>
                  </a:ext>
                </a:extLst>
              </p:cNvPr>
              <p:cNvSpPr txBox="1"/>
              <p:nvPr/>
            </p:nvSpPr>
            <p:spPr bwMode="auto">
              <a:xfrm>
                <a:off x="9038803" y="1443040"/>
                <a:ext cx="2108063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/>
                  <a:t>回診填表</a:t>
                </a:r>
                <a:endParaRPr lang="en-US" altLang="zh-CN" sz="1800" b="1" dirty="0"/>
              </a:p>
            </p:txBody>
          </p:sp>
        </p:grp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04AB4503-DD8D-4820-B7F3-5E23B25A3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4" y="1028700"/>
            <a:ext cx="4371975" cy="5829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CD9430A6-39DB-417D-95BD-222C16F935A1}"/>
                  </a:ext>
                </a:extLst>
              </p14:cNvPr>
              <p14:cNvContentPartPr/>
              <p14:nvPr/>
            </p14:nvContentPartPr>
            <p14:xfrm>
              <a:off x="132882" y="3879633"/>
              <a:ext cx="800640" cy="6231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CD9430A6-39DB-417D-95BD-222C16F935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882" y="3870633"/>
                <a:ext cx="818280" cy="640800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图片 39">
            <a:extLst>
              <a:ext uri="{FF2B5EF4-FFF2-40B4-BE49-F238E27FC236}">
                <a16:creationId xmlns:a16="http://schemas.microsoft.com/office/drawing/2014/main" id="{0EC00E9A-6772-4A65-BEF1-154918735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9342" y="1028700"/>
            <a:ext cx="4373043" cy="5829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56FD4490-5C01-4481-ABB7-22E022619CD7}"/>
                  </a:ext>
                </a:extLst>
              </p14:cNvPr>
              <p14:cNvContentPartPr/>
              <p14:nvPr/>
            </p14:nvContentPartPr>
            <p14:xfrm>
              <a:off x="7706922" y="1914033"/>
              <a:ext cx="2080440" cy="134964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56FD4490-5C01-4481-ABB7-22E022619C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97922" y="1905033"/>
                <a:ext cx="2098080" cy="136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1538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25F330-1901-4B20-B64B-83EB5328D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79BE800-0E5D-4DD3-8706-C2B09D99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9DF847-7CFB-4AD4-8044-EA955613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grpSp>
        <p:nvGrpSpPr>
          <p:cNvPr id="5" name="24367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FC2E0D4-BDA4-4B47-85C8-D5E9FD489A8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" y="1123951"/>
            <a:ext cx="12192001" cy="4859742"/>
            <a:chOff x="-1" y="1123951"/>
            <a:chExt cx="12192001" cy="4859742"/>
          </a:xfrm>
        </p:grpSpPr>
        <p:sp>
          <p:nvSpPr>
            <p:cNvPr id="6" name="işľíďé">
              <a:extLst>
                <a:ext uri="{FF2B5EF4-FFF2-40B4-BE49-F238E27FC236}">
                  <a16:creationId xmlns:a16="http://schemas.microsoft.com/office/drawing/2014/main" id="{483D1AB5-CCAF-4ADC-8272-41DA0449D2E4}"/>
                </a:ext>
              </a:extLst>
            </p:cNvPr>
            <p:cNvSpPr/>
            <p:nvPr/>
          </p:nvSpPr>
          <p:spPr>
            <a:xfrm>
              <a:off x="-1" y="1152096"/>
              <a:ext cx="12192001" cy="11148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" name="iśľïďé">
              <a:extLst>
                <a:ext uri="{FF2B5EF4-FFF2-40B4-BE49-F238E27FC236}">
                  <a16:creationId xmlns:a16="http://schemas.microsoft.com/office/drawing/2014/main" id="{AE932D56-0140-4BB3-91D1-46842935E8F6}"/>
                </a:ext>
              </a:extLst>
            </p:cNvPr>
            <p:cNvSpPr/>
            <p:nvPr/>
          </p:nvSpPr>
          <p:spPr bwMode="auto">
            <a:xfrm flipH="1">
              <a:off x="669923" y="1123951"/>
              <a:ext cx="6640015" cy="3040426"/>
            </a:xfrm>
            <a:prstGeom prst="parallelogram">
              <a:avLst>
                <a:gd name="adj" fmla="val 139824"/>
              </a:avLst>
            </a:prstGeom>
            <a:solidFill>
              <a:schemeClr val="accent1">
                <a:alpha val="80000"/>
              </a:schemeClr>
            </a:solidFill>
            <a:ln w="38100">
              <a:solidFill>
                <a:schemeClr val="bg1"/>
              </a:solidFill>
            </a:ln>
          </p:spPr>
          <p:txBody>
            <a:bodyPr wrap="square" lIns="91440" tIns="45720" rIns="91440" bIns="45720" anchor="t">
              <a:normAutofit/>
            </a:bodyPr>
            <a:lstStyle/>
            <a:p>
              <a:endParaRPr dirty="0"/>
            </a:p>
          </p:txBody>
        </p:sp>
        <p:sp>
          <p:nvSpPr>
            <p:cNvPr id="8" name="ïşlïḋe">
              <a:extLst>
                <a:ext uri="{FF2B5EF4-FFF2-40B4-BE49-F238E27FC236}">
                  <a16:creationId xmlns:a16="http://schemas.microsoft.com/office/drawing/2014/main" id="{BEBA9DE0-2436-4304-B939-A34E9641C0A4}"/>
                </a:ext>
              </a:extLst>
            </p:cNvPr>
            <p:cNvSpPr/>
            <p:nvPr/>
          </p:nvSpPr>
          <p:spPr bwMode="auto">
            <a:xfrm>
              <a:off x="4880473" y="1123951"/>
              <a:ext cx="6640016" cy="3040426"/>
            </a:xfrm>
            <a:prstGeom prst="parallelogram">
              <a:avLst>
                <a:gd name="adj" fmla="val 139824"/>
              </a:avLst>
            </a:prstGeom>
            <a:solidFill>
              <a:schemeClr val="accent2">
                <a:alpha val="80000"/>
              </a:schemeClr>
            </a:solidFill>
            <a:ln w="38100">
              <a:solidFill>
                <a:schemeClr val="bg1"/>
              </a:solidFill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grpSp>
          <p:nvGrpSpPr>
            <p:cNvPr id="9" name="ïşļïḑè">
              <a:extLst>
                <a:ext uri="{FF2B5EF4-FFF2-40B4-BE49-F238E27FC236}">
                  <a16:creationId xmlns:a16="http://schemas.microsoft.com/office/drawing/2014/main" id="{69FA4453-2E20-41F1-A382-7DB373F15388}"/>
                </a:ext>
              </a:extLst>
            </p:cNvPr>
            <p:cNvGrpSpPr/>
            <p:nvPr/>
          </p:nvGrpSpPr>
          <p:grpSpPr>
            <a:xfrm>
              <a:off x="4738188" y="2415011"/>
              <a:ext cx="2571750" cy="2571748"/>
              <a:chOff x="5204371" y="2809256"/>
              <a:chExt cx="1783258" cy="1783257"/>
            </a:xfrm>
          </p:grpSpPr>
          <p:sp>
            <p:nvSpPr>
              <p:cNvPr id="20" name="ïśļiḓé">
                <a:extLst>
                  <a:ext uri="{FF2B5EF4-FFF2-40B4-BE49-F238E27FC236}">
                    <a16:creationId xmlns:a16="http://schemas.microsoft.com/office/drawing/2014/main" id="{7D7E4C8A-1E11-4C91-8FB0-849331525E09}"/>
                  </a:ext>
                </a:extLst>
              </p:cNvPr>
              <p:cNvSpPr/>
              <p:nvPr/>
            </p:nvSpPr>
            <p:spPr bwMode="auto">
              <a:xfrm>
                <a:off x="5204371" y="2809256"/>
                <a:ext cx="1783258" cy="178325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57150">
                <a:solidFill>
                  <a:schemeClr val="bg1"/>
                </a:solidFill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1" name="iṧḷíde">
                <a:extLst>
                  <a:ext uri="{FF2B5EF4-FFF2-40B4-BE49-F238E27FC236}">
                    <a16:creationId xmlns:a16="http://schemas.microsoft.com/office/drawing/2014/main" id="{970A8924-3221-419B-9B75-EF7B5C64C1CA}"/>
                  </a:ext>
                </a:extLst>
              </p:cNvPr>
              <p:cNvSpPr/>
              <p:nvPr/>
            </p:nvSpPr>
            <p:spPr bwMode="auto">
              <a:xfrm>
                <a:off x="5757162" y="3333936"/>
                <a:ext cx="677678" cy="733899"/>
              </a:xfrm>
              <a:custGeom>
                <a:avLst/>
                <a:gdLst>
                  <a:gd name="connsiteX0" fmla="*/ 256262 w 558289"/>
                  <a:gd name="connsiteY0" fmla="*/ 553912 h 604605"/>
                  <a:gd name="connsiteX1" fmla="*/ 247595 w 558289"/>
                  <a:gd name="connsiteY1" fmla="*/ 557674 h 604605"/>
                  <a:gd name="connsiteX2" fmla="*/ 245899 w 558289"/>
                  <a:gd name="connsiteY2" fmla="*/ 559931 h 604605"/>
                  <a:gd name="connsiteX3" fmla="*/ 244015 w 558289"/>
                  <a:gd name="connsiteY3" fmla="*/ 566609 h 604605"/>
                  <a:gd name="connsiteX4" fmla="*/ 256262 w 558289"/>
                  <a:gd name="connsiteY4" fmla="*/ 579306 h 604605"/>
                  <a:gd name="connsiteX5" fmla="*/ 279156 w 558289"/>
                  <a:gd name="connsiteY5" fmla="*/ 579306 h 604605"/>
                  <a:gd name="connsiteX6" fmla="*/ 302048 w 558289"/>
                  <a:gd name="connsiteY6" fmla="*/ 579306 h 604605"/>
                  <a:gd name="connsiteX7" fmla="*/ 314296 w 558289"/>
                  <a:gd name="connsiteY7" fmla="*/ 566609 h 604605"/>
                  <a:gd name="connsiteX8" fmla="*/ 312412 w 558289"/>
                  <a:gd name="connsiteY8" fmla="*/ 559931 h 604605"/>
                  <a:gd name="connsiteX9" fmla="*/ 310716 w 558289"/>
                  <a:gd name="connsiteY9" fmla="*/ 557674 h 604605"/>
                  <a:gd name="connsiteX10" fmla="*/ 302048 w 558289"/>
                  <a:gd name="connsiteY10" fmla="*/ 553912 h 604605"/>
                  <a:gd name="connsiteX11" fmla="*/ 279156 w 558289"/>
                  <a:gd name="connsiteY11" fmla="*/ 553912 h 604605"/>
                  <a:gd name="connsiteX12" fmla="*/ 71517 w 558289"/>
                  <a:gd name="connsiteY12" fmla="*/ 362989 h 604605"/>
                  <a:gd name="connsiteX13" fmla="*/ 115230 w 558289"/>
                  <a:gd name="connsiteY13" fmla="*/ 362989 h 604605"/>
                  <a:gd name="connsiteX14" fmla="*/ 115230 w 558289"/>
                  <a:gd name="connsiteY14" fmla="*/ 528706 h 604605"/>
                  <a:gd name="connsiteX15" fmla="*/ 116832 w 558289"/>
                  <a:gd name="connsiteY15" fmla="*/ 528895 h 604605"/>
                  <a:gd name="connsiteX16" fmla="*/ 279156 w 558289"/>
                  <a:gd name="connsiteY16" fmla="*/ 528895 h 604605"/>
                  <a:gd name="connsiteX17" fmla="*/ 441573 w 558289"/>
                  <a:gd name="connsiteY17" fmla="*/ 528895 h 604605"/>
                  <a:gd name="connsiteX18" fmla="*/ 443175 w 558289"/>
                  <a:gd name="connsiteY18" fmla="*/ 528706 h 604605"/>
                  <a:gd name="connsiteX19" fmla="*/ 443175 w 558289"/>
                  <a:gd name="connsiteY19" fmla="*/ 362989 h 604605"/>
                  <a:gd name="connsiteX20" fmla="*/ 486511 w 558289"/>
                  <a:gd name="connsiteY20" fmla="*/ 362989 h 604605"/>
                  <a:gd name="connsiteX21" fmla="*/ 486511 w 558289"/>
                  <a:gd name="connsiteY21" fmla="*/ 496541 h 604605"/>
                  <a:gd name="connsiteX22" fmla="*/ 486511 w 558289"/>
                  <a:gd name="connsiteY22" fmla="*/ 555981 h 604605"/>
                  <a:gd name="connsiteX23" fmla="*/ 439406 w 558289"/>
                  <a:gd name="connsiteY23" fmla="*/ 604605 h 604605"/>
                  <a:gd name="connsiteX24" fmla="*/ 356502 w 558289"/>
                  <a:gd name="connsiteY24" fmla="*/ 604605 h 604605"/>
                  <a:gd name="connsiteX25" fmla="*/ 279061 w 558289"/>
                  <a:gd name="connsiteY25" fmla="*/ 604605 h 604605"/>
                  <a:gd name="connsiteX26" fmla="*/ 201527 w 558289"/>
                  <a:gd name="connsiteY26" fmla="*/ 604605 h 604605"/>
                  <a:gd name="connsiteX27" fmla="*/ 118622 w 558289"/>
                  <a:gd name="connsiteY27" fmla="*/ 604605 h 604605"/>
                  <a:gd name="connsiteX28" fmla="*/ 71517 w 558289"/>
                  <a:gd name="connsiteY28" fmla="*/ 555981 h 604605"/>
                  <a:gd name="connsiteX29" fmla="*/ 71517 w 558289"/>
                  <a:gd name="connsiteY29" fmla="*/ 496541 h 604605"/>
                  <a:gd name="connsiteX30" fmla="*/ 5878 w 558289"/>
                  <a:gd name="connsiteY30" fmla="*/ 267867 h 604605"/>
                  <a:gd name="connsiteX31" fmla="*/ 124312 w 558289"/>
                  <a:gd name="connsiteY31" fmla="*/ 267867 h 604605"/>
                  <a:gd name="connsiteX32" fmla="*/ 131379 w 558289"/>
                  <a:gd name="connsiteY32" fmla="*/ 300504 h 604605"/>
                  <a:gd name="connsiteX33" fmla="*/ 131850 w 558289"/>
                  <a:gd name="connsiteY33" fmla="*/ 301257 h 604605"/>
                  <a:gd name="connsiteX34" fmla="*/ 131190 w 558289"/>
                  <a:gd name="connsiteY34" fmla="*/ 302009 h 604605"/>
                  <a:gd name="connsiteX35" fmla="*/ 123936 w 558289"/>
                  <a:gd name="connsiteY35" fmla="*/ 336433 h 604605"/>
                  <a:gd name="connsiteX36" fmla="*/ 123936 w 558289"/>
                  <a:gd name="connsiteY36" fmla="*/ 336809 h 604605"/>
                  <a:gd name="connsiteX37" fmla="*/ 6349 w 558289"/>
                  <a:gd name="connsiteY37" fmla="*/ 336809 h 604605"/>
                  <a:gd name="connsiteX38" fmla="*/ 2298 w 558289"/>
                  <a:gd name="connsiteY38" fmla="*/ 326651 h 604605"/>
                  <a:gd name="connsiteX39" fmla="*/ 26701 w 558289"/>
                  <a:gd name="connsiteY39" fmla="*/ 303232 h 604605"/>
                  <a:gd name="connsiteX40" fmla="*/ 1733 w 558289"/>
                  <a:gd name="connsiteY40" fmla="*/ 277931 h 604605"/>
                  <a:gd name="connsiteX41" fmla="*/ 5878 w 558289"/>
                  <a:gd name="connsiteY41" fmla="*/ 267867 h 604605"/>
                  <a:gd name="connsiteX42" fmla="*/ 434280 w 558289"/>
                  <a:gd name="connsiteY42" fmla="*/ 267796 h 604605"/>
                  <a:gd name="connsiteX43" fmla="*/ 552432 w 558289"/>
                  <a:gd name="connsiteY43" fmla="*/ 267796 h 604605"/>
                  <a:gd name="connsiteX44" fmla="*/ 556577 w 558289"/>
                  <a:gd name="connsiteY44" fmla="*/ 277766 h 604605"/>
                  <a:gd name="connsiteX45" fmla="*/ 531609 w 558289"/>
                  <a:gd name="connsiteY45" fmla="*/ 303255 h 604605"/>
                  <a:gd name="connsiteX46" fmla="*/ 556106 w 558289"/>
                  <a:gd name="connsiteY46" fmla="*/ 326580 h 604605"/>
                  <a:gd name="connsiteX47" fmla="*/ 552055 w 558289"/>
                  <a:gd name="connsiteY47" fmla="*/ 336738 h 604605"/>
                  <a:gd name="connsiteX48" fmla="*/ 434468 w 558289"/>
                  <a:gd name="connsiteY48" fmla="*/ 336738 h 604605"/>
                  <a:gd name="connsiteX49" fmla="*/ 434656 w 558289"/>
                  <a:gd name="connsiteY49" fmla="*/ 336362 h 604605"/>
                  <a:gd name="connsiteX50" fmla="*/ 427307 w 558289"/>
                  <a:gd name="connsiteY50" fmla="*/ 301844 h 604605"/>
                  <a:gd name="connsiteX51" fmla="*/ 426742 w 558289"/>
                  <a:gd name="connsiteY51" fmla="*/ 301092 h 604605"/>
                  <a:gd name="connsiteX52" fmla="*/ 427213 w 558289"/>
                  <a:gd name="connsiteY52" fmla="*/ 300339 h 604605"/>
                  <a:gd name="connsiteX53" fmla="*/ 434280 w 558289"/>
                  <a:gd name="connsiteY53" fmla="*/ 267796 h 604605"/>
                  <a:gd name="connsiteX54" fmla="*/ 274633 w 558289"/>
                  <a:gd name="connsiteY54" fmla="*/ 225653 h 604605"/>
                  <a:gd name="connsiteX55" fmla="*/ 269262 w 558289"/>
                  <a:gd name="connsiteY55" fmla="*/ 231015 h 604605"/>
                  <a:gd name="connsiteX56" fmla="*/ 269262 w 558289"/>
                  <a:gd name="connsiteY56" fmla="*/ 237129 h 604605"/>
                  <a:gd name="connsiteX57" fmla="*/ 263421 w 558289"/>
                  <a:gd name="connsiteY57" fmla="*/ 245218 h 604605"/>
                  <a:gd name="connsiteX58" fmla="*/ 239963 w 558289"/>
                  <a:gd name="connsiteY58" fmla="*/ 274942 h 604605"/>
                  <a:gd name="connsiteX59" fmla="*/ 257298 w 558289"/>
                  <a:gd name="connsiteY59" fmla="*/ 304102 h 604605"/>
                  <a:gd name="connsiteX60" fmla="*/ 278872 w 558289"/>
                  <a:gd name="connsiteY60" fmla="*/ 313790 h 604605"/>
                  <a:gd name="connsiteX61" fmla="*/ 286786 w 558289"/>
                  <a:gd name="connsiteY61" fmla="*/ 318400 h 604605"/>
                  <a:gd name="connsiteX62" fmla="*/ 284336 w 558289"/>
                  <a:gd name="connsiteY62" fmla="*/ 337212 h 604605"/>
                  <a:gd name="connsiteX63" fmla="*/ 270487 w 558289"/>
                  <a:gd name="connsiteY63" fmla="*/ 338999 h 604605"/>
                  <a:gd name="connsiteX64" fmla="*/ 249384 w 558289"/>
                  <a:gd name="connsiteY64" fmla="*/ 332697 h 604605"/>
                  <a:gd name="connsiteX65" fmla="*/ 242977 w 558289"/>
                  <a:gd name="connsiteY65" fmla="*/ 335519 h 604605"/>
                  <a:gd name="connsiteX66" fmla="*/ 239868 w 558289"/>
                  <a:gd name="connsiteY66" fmla="*/ 346524 h 604605"/>
                  <a:gd name="connsiteX67" fmla="*/ 243731 w 558289"/>
                  <a:gd name="connsiteY67" fmla="*/ 354896 h 604605"/>
                  <a:gd name="connsiteX68" fmla="*/ 262856 w 558289"/>
                  <a:gd name="connsiteY68" fmla="*/ 360352 h 604605"/>
                  <a:gd name="connsiteX69" fmla="*/ 268226 w 558289"/>
                  <a:gd name="connsiteY69" fmla="*/ 366748 h 604605"/>
                  <a:gd name="connsiteX70" fmla="*/ 268320 w 558289"/>
                  <a:gd name="connsiteY70" fmla="*/ 373991 h 604605"/>
                  <a:gd name="connsiteX71" fmla="*/ 273031 w 558289"/>
                  <a:gd name="connsiteY71" fmla="*/ 378882 h 604605"/>
                  <a:gd name="connsiteX72" fmla="*/ 283677 w 558289"/>
                  <a:gd name="connsiteY72" fmla="*/ 378882 h 604605"/>
                  <a:gd name="connsiteX73" fmla="*/ 288105 w 558289"/>
                  <a:gd name="connsiteY73" fmla="*/ 374273 h 604605"/>
                  <a:gd name="connsiteX74" fmla="*/ 288105 w 558289"/>
                  <a:gd name="connsiteY74" fmla="*/ 364302 h 604605"/>
                  <a:gd name="connsiteX75" fmla="*/ 292627 w 558289"/>
                  <a:gd name="connsiteY75" fmla="*/ 358470 h 604605"/>
                  <a:gd name="connsiteX76" fmla="*/ 311281 w 558289"/>
                  <a:gd name="connsiteY76" fmla="*/ 346524 h 604605"/>
                  <a:gd name="connsiteX77" fmla="*/ 299975 w 558289"/>
                  <a:gd name="connsiteY77" fmla="*/ 295354 h 604605"/>
                  <a:gd name="connsiteX78" fmla="*/ 281133 w 558289"/>
                  <a:gd name="connsiteY78" fmla="*/ 286794 h 604605"/>
                  <a:gd name="connsiteX79" fmla="*/ 270864 w 558289"/>
                  <a:gd name="connsiteY79" fmla="*/ 281057 h 604605"/>
                  <a:gd name="connsiteX80" fmla="*/ 273125 w 558289"/>
                  <a:gd name="connsiteY80" fmla="*/ 265159 h 604605"/>
                  <a:gd name="connsiteX81" fmla="*/ 279437 w 558289"/>
                  <a:gd name="connsiteY81" fmla="*/ 263843 h 604605"/>
                  <a:gd name="connsiteX82" fmla="*/ 303179 w 558289"/>
                  <a:gd name="connsiteY82" fmla="*/ 268546 h 604605"/>
                  <a:gd name="connsiteX83" fmla="*/ 309397 w 558289"/>
                  <a:gd name="connsiteY83" fmla="*/ 265912 h 604605"/>
                  <a:gd name="connsiteX84" fmla="*/ 313071 w 558289"/>
                  <a:gd name="connsiteY84" fmla="*/ 253496 h 604605"/>
                  <a:gd name="connsiteX85" fmla="*/ 310150 w 558289"/>
                  <a:gd name="connsiteY85" fmla="*/ 247664 h 604605"/>
                  <a:gd name="connsiteX86" fmla="*/ 295265 w 558289"/>
                  <a:gd name="connsiteY86" fmla="*/ 243149 h 604605"/>
                  <a:gd name="connsiteX87" fmla="*/ 288482 w 558289"/>
                  <a:gd name="connsiteY87" fmla="*/ 235247 h 604605"/>
                  <a:gd name="connsiteX88" fmla="*/ 278778 w 558289"/>
                  <a:gd name="connsiteY88" fmla="*/ 225653 h 604605"/>
                  <a:gd name="connsiteX89" fmla="*/ 278107 w 558289"/>
                  <a:gd name="connsiteY89" fmla="*/ 168957 h 604605"/>
                  <a:gd name="connsiteX90" fmla="*/ 291214 w 558289"/>
                  <a:gd name="connsiteY90" fmla="*/ 174671 h 604605"/>
                  <a:gd name="connsiteX91" fmla="*/ 295736 w 558289"/>
                  <a:gd name="connsiteY91" fmla="*/ 179844 h 604605"/>
                  <a:gd name="connsiteX92" fmla="*/ 315615 w 558289"/>
                  <a:gd name="connsiteY92" fmla="*/ 184265 h 604605"/>
                  <a:gd name="connsiteX93" fmla="*/ 321833 w 558289"/>
                  <a:gd name="connsiteY93" fmla="*/ 181632 h 604605"/>
                  <a:gd name="connsiteX94" fmla="*/ 345480 w 558289"/>
                  <a:gd name="connsiteY94" fmla="*/ 192731 h 604605"/>
                  <a:gd name="connsiteX95" fmla="*/ 347364 w 558289"/>
                  <a:gd name="connsiteY95" fmla="*/ 199315 h 604605"/>
                  <a:gd name="connsiteX96" fmla="*/ 363286 w 558289"/>
                  <a:gd name="connsiteY96" fmla="*/ 211826 h 604605"/>
                  <a:gd name="connsiteX97" fmla="*/ 370069 w 558289"/>
                  <a:gd name="connsiteY97" fmla="*/ 212108 h 604605"/>
                  <a:gd name="connsiteX98" fmla="*/ 386556 w 558289"/>
                  <a:gd name="connsiteY98" fmla="*/ 232237 h 604605"/>
                  <a:gd name="connsiteX99" fmla="*/ 385425 w 558289"/>
                  <a:gd name="connsiteY99" fmla="*/ 239010 h 604605"/>
                  <a:gd name="connsiteX100" fmla="*/ 394376 w 558289"/>
                  <a:gd name="connsiteY100" fmla="*/ 257258 h 604605"/>
                  <a:gd name="connsiteX101" fmla="*/ 400405 w 558289"/>
                  <a:gd name="connsiteY101" fmla="*/ 260456 h 604605"/>
                  <a:gd name="connsiteX102" fmla="*/ 406435 w 558289"/>
                  <a:gd name="connsiteY102" fmla="*/ 285854 h 604605"/>
                  <a:gd name="connsiteX103" fmla="*/ 402478 w 558289"/>
                  <a:gd name="connsiteY103" fmla="*/ 291309 h 604605"/>
                  <a:gd name="connsiteX104" fmla="*/ 402666 w 558289"/>
                  <a:gd name="connsiteY104" fmla="*/ 311533 h 604605"/>
                  <a:gd name="connsiteX105" fmla="*/ 406623 w 558289"/>
                  <a:gd name="connsiteY105" fmla="*/ 317083 h 604605"/>
                  <a:gd name="connsiteX106" fmla="*/ 400970 w 558289"/>
                  <a:gd name="connsiteY106" fmla="*/ 342480 h 604605"/>
                  <a:gd name="connsiteX107" fmla="*/ 394941 w 558289"/>
                  <a:gd name="connsiteY107" fmla="*/ 345772 h 604605"/>
                  <a:gd name="connsiteX108" fmla="*/ 386273 w 558289"/>
                  <a:gd name="connsiteY108" fmla="*/ 364114 h 604605"/>
                  <a:gd name="connsiteX109" fmla="*/ 387592 w 558289"/>
                  <a:gd name="connsiteY109" fmla="*/ 370887 h 604605"/>
                  <a:gd name="connsiteX110" fmla="*/ 371482 w 558289"/>
                  <a:gd name="connsiteY110" fmla="*/ 391298 h 604605"/>
                  <a:gd name="connsiteX111" fmla="*/ 364699 w 558289"/>
                  <a:gd name="connsiteY111" fmla="*/ 391675 h 604605"/>
                  <a:gd name="connsiteX112" fmla="*/ 348966 w 558289"/>
                  <a:gd name="connsiteY112" fmla="*/ 404467 h 604605"/>
                  <a:gd name="connsiteX113" fmla="*/ 347270 w 558289"/>
                  <a:gd name="connsiteY113" fmla="*/ 410957 h 604605"/>
                  <a:gd name="connsiteX114" fmla="*/ 323905 w 558289"/>
                  <a:gd name="connsiteY114" fmla="*/ 422433 h 604605"/>
                  <a:gd name="connsiteX115" fmla="*/ 317593 w 558289"/>
                  <a:gd name="connsiteY115" fmla="*/ 419799 h 604605"/>
                  <a:gd name="connsiteX116" fmla="*/ 297903 w 558289"/>
                  <a:gd name="connsiteY116" fmla="*/ 424408 h 604605"/>
                  <a:gd name="connsiteX117" fmla="*/ 293381 w 558289"/>
                  <a:gd name="connsiteY117" fmla="*/ 429582 h 604605"/>
                  <a:gd name="connsiteX118" fmla="*/ 267378 w 558289"/>
                  <a:gd name="connsiteY118" fmla="*/ 429770 h 604605"/>
                  <a:gd name="connsiteX119" fmla="*/ 262856 w 558289"/>
                  <a:gd name="connsiteY119" fmla="*/ 424691 h 604605"/>
                  <a:gd name="connsiteX120" fmla="*/ 242977 w 558289"/>
                  <a:gd name="connsiteY120" fmla="*/ 420270 h 604605"/>
                  <a:gd name="connsiteX121" fmla="*/ 236665 w 558289"/>
                  <a:gd name="connsiteY121" fmla="*/ 422903 h 604605"/>
                  <a:gd name="connsiteX122" fmla="*/ 213112 w 558289"/>
                  <a:gd name="connsiteY122" fmla="*/ 411710 h 604605"/>
                  <a:gd name="connsiteX123" fmla="*/ 211228 w 558289"/>
                  <a:gd name="connsiteY123" fmla="*/ 405220 h 604605"/>
                  <a:gd name="connsiteX124" fmla="*/ 195212 w 558289"/>
                  <a:gd name="connsiteY124" fmla="*/ 392709 h 604605"/>
                  <a:gd name="connsiteX125" fmla="*/ 188429 w 558289"/>
                  <a:gd name="connsiteY125" fmla="*/ 392427 h 604605"/>
                  <a:gd name="connsiteX126" fmla="*/ 172036 w 558289"/>
                  <a:gd name="connsiteY126" fmla="*/ 372204 h 604605"/>
                  <a:gd name="connsiteX127" fmla="*/ 173167 w 558289"/>
                  <a:gd name="connsiteY127" fmla="*/ 365431 h 604605"/>
                  <a:gd name="connsiteX128" fmla="*/ 164216 w 558289"/>
                  <a:gd name="connsiteY128" fmla="*/ 347277 h 604605"/>
                  <a:gd name="connsiteX129" fmla="*/ 158187 w 558289"/>
                  <a:gd name="connsiteY129" fmla="*/ 343985 h 604605"/>
                  <a:gd name="connsiteX130" fmla="*/ 152157 w 558289"/>
                  <a:gd name="connsiteY130" fmla="*/ 318682 h 604605"/>
                  <a:gd name="connsiteX131" fmla="*/ 156020 w 558289"/>
                  <a:gd name="connsiteY131" fmla="*/ 313132 h 604605"/>
                  <a:gd name="connsiteX132" fmla="*/ 155926 w 558289"/>
                  <a:gd name="connsiteY132" fmla="*/ 293003 h 604605"/>
                  <a:gd name="connsiteX133" fmla="*/ 151875 w 558289"/>
                  <a:gd name="connsiteY133" fmla="*/ 287453 h 604605"/>
                  <a:gd name="connsiteX134" fmla="*/ 157527 w 558289"/>
                  <a:gd name="connsiteY134" fmla="*/ 261961 h 604605"/>
                  <a:gd name="connsiteX135" fmla="*/ 163557 w 558289"/>
                  <a:gd name="connsiteY135" fmla="*/ 258763 h 604605"/>
                  <a:gd name="connsiteX136" fmla="*/ 172224 w 558289"/>
                  <a:gd name="connsiteY136" fmla="*/ 240421 h 604605"/>
                  <a:gd name="connsiteX137" fmla="*/ 171000 w 558289"/>
                  <a:gd name="connsiteY137" fmla="*/ 233648 h 604605"/>
                  <a:gd name="connsiteX138" fmla="*/ 187110 w 558289"/>
                  <a:gd name="connsiteY138" fmla="*/ 213237 h 604605"/>
                  <a:gd name="connsiteX139" fmla="*/ 193893 w 558289"/>
                  <a:gd name="connsiteY139" fmla="*/ 212860 h 604605"/>
                  <a:gd name="connsiteX140" fmla="*/ 209532 w 558289"/>
                  <a:gd name="connsiteY140" fmla="*/ 200068 h 604605"/>
                  <a:gd name="connsiteX141" fmla="*/ 211322 w 558289"/>
                  <a:gd name="connsiteY141" fmla="*/ 193483 h 604605"/>
                  <a:gd name="connsiteX142" fmla="*/ 234687 w 558289"/>
                  <a:gd name="connsiteY142" fmla="*/ 182102 h 604605"/>
                  <a:gd name="connsiteX143" fmla="*/ 240999 w 558289"/>
                  <a:gd name="connsiteY143" fmla="*/ 184736 h 604605"/>
                  <a:gd name="connsiteX144" fmla="*/ 260689 w 558289"/>
                  <a:gd name="connsiteY144" fmla="*/ 180127 h 604605"/>
                  <a:gd name="connsiteX145" fmla="*/ 265211 w 558289"/>
                  <a:gd name="connsiteY145" fmla="*/ 174953 h 604605"/>
                  <a:gd name="connsiteX146" fmla="*/ 278107 w 558289"/>
                  <a:gd name="connsiteY146" fmla="*/ 168957 h 604605"/>
                  <a:gd name="connsiteX147" fmla="*/ 439365 w 558289"/>
                  <a:gd name="connsiteY147" fmla="*/ 0 h 604605"/>
                  <a:gd name="connsiteX148" fmla="*/ 457734 w 558289"/>
                  <a:gd name="connsiteY148" fmla="*/ 3856 h 604605"/>
                  <a:gd name="connsiteX149" fmla="*/ 486653 w 558289"/>
                  <a:gd name="connsiteY149" fmla="*/ 48817 h 604605"/>
                  <a:gd name="connsiteX150" fmla="*/ 486653 w 558289"/>
                  <a:gd name="connsiteY150" fmla="*/ 57564 h 604605"/>
                  <a:gd name="connsiteX151" fmla="*/ 486653 w 558289"/>
                  <a:gd name="connsiteY151" fmla="*/ 241640 h 604605"/>
                  <a:gd name="connsiteX152" fmla="*/ 443039 w 558289"/>
                  <a:gd name="connsiteY152" fmla="*/ 241640 h 604605"/>
                  <a:gd name="connsiteX153" fmla="*/ 443039 w 558289"/>
                  <a:gd name="connsiteY153" fmla="*/ 65842 h 604605"/>
                  <a:gd name="connsiteX154" fmla="*/ 442945 w 558289"/>
                  <a:gd name="connsiteY154" fmla="*/ 65842 h 604605"/>
                  <a:gd name="connsiteX155" fmla="*/ 441437 w 558289"/>
                  <a:gd name="connsiteY155" fmla="*/ 65748 h 604605"/>
                  <a:gd name="connsiteX156" fmla="*/ 279132 w 558289"/>
                  <a:gd name="connsiteY156" fmla="*/ 65748 h 604605"/>
                  <a:gd name="connsiteX157" fmla="*/ 116733 w 558289"/>
                  <a:gd name="connsiteY157" fmla="*/ 65748 h 604605"/>
                  <a:gd name="connsiteX158" fmla="*/ 115225 w 558289"/>
                  <a:gd name="connsiteY158" fmla="*/ 65842 h 604605"/>
                  <a:gd name="connsiteX159" fmla="*/ 115131 w 558289"/>
                  <a:gd name="connsiteY159" fmla="*/ 65842 h 604605"/>
                  <a:gd name="connsiteX160" fmla="*/ 115131 w 558289"/>
                  <a:gd name="connsiteY160" fmla="*/ 241828 h 604605"/>
                  <a:gd name="connsiteX161" fmla="*/ 71517 w 558289"/>
                  <a:gd name="connsiteY161" fmla="*/ 241828 h 604605"/>
                  <a:gd name="connsiteX162" fmla="*/ 71517 w 558289"/>
                  <a:gd name="connsiteY162" fmla="*/ 57658 h 604605"/>
                  <a:gd name="connsiteX163" fmla="*/ 71517 w 558289"/>
                  <a:gd name="connsiteY163" fmla="*/ 48911 h 604605"/>
                  <a:gd name="connsiteX164" fmla="*/ 100436 w 558289"/>
                  <a:gd name="connsiteY164" fmla="*/ 4044 h 604605"/>
                  <a:gd name="connsiteX165" fmla="*/ 118711 w 558289"/>
                  <a:gd name="connsiteY165" fmla="*/ 94 h 604605"/>
                  <a:gd name="connsiteX166" fmla="*/ 279132 w 558289"/>
                  <a:gd name="connsiteY166" fmla="*/ 94 h 604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</a:cxnLst>
                <a:rect l="l" t="t" r="r" b="b"/>
                <a:pathLst>
                  <a:path w="558289" h="604605">
                    <a:moveTo>
                      <a:pt x="256262" y="553912"/>
                    </a:moveTo>
                    <a:cubicBezTo>
                      <a:pt x="252871" y="553912"/>
                      <a:pt x="249856" y="555417"/>
                      <a:pt x="247595" y="557674"/>
                    </a:cubicBezTo>
                    <a:cubicBezTo>
                      <a:pt x="247030" y="558332"/>
                      <a:pt x="246370" y="559085"/>
                      <a:pt x="245899" y="559931"/>
                    </a:cubicBezTo>
                    <a:cubicBezTo>
                      <a:pt x="244580" y="561812"/>
                      <a:pt x="244015" y="564069"/>
                      <a:pt x="244015" y="566609"/>
                    </a:cubicBezTo>
                    <a:cubicBezTo>
                      <a:pt x="244015" y="573663"/>
                      <a:pt x="249479" y="579306"/>
                      <a:pt x="256262" y="579306"/>
                    </a:cubicBezTo>
                    <a:lnTo>
                      <a:pt x="279156" y="579306"/>
                    </a:lnTo>
                    <a:lnTo>
                      <a:pt x="302048" y="579306"/>
                    </a:lnTo>
                    <a:cubicBezTo>
                      <a:pt x="308832" y="579306"/>
                      <a:pt x="314296" y="573663"/>
                      <a:pt x="314296" y="566609"/>
                    </a:cubicBezTo>
                    <a:cubicBezTo>
                      <a:pt x="314296" y="564258"/>
                      <a:pt x="313542" y="561812"/>
                      <a:pt x="312412" y="559931"/>
                    </a:cubicBezTo>
                    <a:cubicBezTo>
                      <a:pt x="311941" y="559179"/>
                      <a:pt x="311281" y="558332"/>
                      <a:pt x="310716" y="557674"/>
                    </a:cubicBezTo>
                    <a:cubicBezTo>
                      <a:pt x="308455" y="555323"/>
                      <a:pt x="305440" y="553912"/>
                      <a:pt x="302048" y="553912"/>
                    </a:cubicBezTo>
                    <a:lnTo>
                      <a:pt x="279156" y="553912"/>
                    </a:lnTo>
                    <a:close/>
                    <a:moveTo>
                      <a:pt x="71517" y="362989"/>
                    </a:moveTo>
                    <a:lnTo>
                      <a:pt x="115230" y="362989"/>
                    </a:lnTo>
                    <a:lnTo>
                      <a:pt x="115230" y="528706"/>
                    </a:lnTo>
                    <a:cubicBezTo>
                      <a:pt x="115701" y="528706"/>
                      <a:pt x="116267" y="528895"/>
                      <a:pt x="116832" y="528895"/>
                    </a:cubicBezTo>
                    <a:lnTo>
                      <a:pt x="279156" y="528895"/>
                    </a:lnTo>
                    <a:lnTo>
                      <a:pt x="441573" y="528895"/>
                    </a:lnTo>
                    <a:cubicBezTo>
                      <a:pt x="442044" y="528895"/>
                      <a:pt x="442704" y="528895"/>
                      <a:pt x="443175" y="528706"/>
                    </a:cubicBezTo>
                    <a:lnTo>
                      <a:pt x="443175" y="362989"/>
                    </a:lnTo>
                    <a:lnTo>
                      <a:pt x="486511" y="362989"/>
                    </a:lnTo>
                    <a:lnTo>
                      <a:pt x="486511" y="496541"/>
                    </a:lnTo>
                    <a:lnTo>
                      <a:pt x="486511" y="555981"/>
                    </a:lnTo>
                    <a:cubicBezTo>
                      <a:pt x="486511" y="582786"/>
                      <a:pt x="465408" y="604605"/>
                      <a:pt x="439406" y="604605"/>
                    </a:cubicBezTo>
                    <a:lnTo>
                      <a:pt x="356502" y="604605"/>
                    </a:lnTo>
                    <a:lnTo>
                      <a:pt x="279061" y="604605"/>
                    </a:lnTo>
                    <a:lnTo>
                      <a:pt x="201527" y="604605"/>
                    </a:lnTo>
                    <a:lnTo>
                      <a:pt x="118622" y="604605"/>
                    </a:lnTo>
                    <a:cubicBezTo>
                      <a:pt x="92620" y="604605"/>
                      <a:pt x="71517" y="582786"/>
                      <a:pt x="71517" y="555981"/>
                    </a:cubicBezTo>
                    <a:lnTo>
                      <a:pt x="71517" y="496541"/>
                    </a:lnTo>
                    <a:close/>
                    <a:moveTo>
                      <a:pt x="5878" y="267867"/>
                    </a:moveTo>
                    <a:lnTo>
                      <a:pt x="124312" y="267867"/>
                    </a:lnTo>
                    <a:cubicBezTo>
                      <a:pt x="122145" y="279248"/>
                      <a:pt x="124689" y="290911"/>
                      <a:pt x="131379" y="300504"/>
                    </a:cubicBezTo>
                    <a:lnTo>
                      <a:pt x="131850" y="301257"/>
                    </a:lnTo>
                    <a:lnTo>
                      <a:pt x="131190" y="302009"/>
                    </a:lnTo>
                    <a:cubicBezTo>
                      <a:pt x="123936" y="311885"/>
                      <a:pt x="121297" y="324394"/>
                      <a:pt x="123936" y="336433"/>
                    </a:cubicBezTo>
                    <a:lnTo>
                      <a:pt x="123936" y="336809"/>
                    </a:lnTo>
                    <a:lnTo>
                      <a:pt x="6349" y="336809"/>
                    </a:lnTo>
                    <a:cubicBezTo>
                      <a:pt x="1073" y="336809"/>
                      <a:pt x="-1471" y="330319"/>
                      <a:pt x="2298" y="326651"/>
                    </a:cubicBezTo>
                    <a:lnTo>
                      <a:pt x="26701" y="303232"/>
                    </a:lnTo>
                    <a:lnTo>
                      <a:pt x="1733" y="277931"/>
                    </a:lnTo>
                    <a:cubicBezTo>
                      <a:pt x="-1942" y="274169"/>
                      <a:pt x="602" y="267867"/>
                      <a:pt x="5878" y="267867"/>
                    </a:cubicBezTo>
                    <a:close/>
                    <a:moveTo>
                      <a:pt x="434280" y="267796"/>
                    </a:moveTo>
                    <a:lnTo>
                      <a:pt x="552432" y="267796"/>
                    </a:lnTo>
                    <a:cubicBezTo>
                      <a:pt x="557614" y="267796"/>
                      <a:pt x="560252" y="274004"/>
                      <a:pt x="556577" y="277766"/>
                    </a:cubicBezTo>
                    <a:lnTo>
                      <a:pt x="531609" y="303255"/>
                    </a:lnTo>
                    <a:lnTo>
                      <a:pt x="556106" y="326580"/>
                    </a:lnTo>
                    <a:cubicBezTo>
                      <a:pt x="559969" y="330343"/>
                      <a:pt x="557331" y="336738"/>
                      <a:pt x="552055" y="336738"/>
                    </a:cubicBezTo>
                    <a:lnTo>
                      <a:pt x="434468" y="336738"/>
                    </a:lnTo>
                    <a:cubicBezTo>
                      <a:pt x="434468" y="336644"/>
                      <a:pt x="434656" y="336456"/>
                      <a:pt x="434656" y="336362"/>
                    </a:cubicBezTo>
                    <a:cubicBezTo>
                      <a:pt x="437295" y="324323"/>
                      <a:pt x="434656" y="311814"/>
                      <a:pt x="427307" y="301844"/>
                    </a:cubicBezTo>
                    <a:lnTo>
                      <a:pt x="426742" y="301092"/>
                    </a:lnTo>
                    <a:lnTo>
                      <a:pt x="427213" y="300339"/>
                    </a:lnTo>
                    <a:cubicBezTo>
                      <a:pt x="433903" y="290840"/>
                      <a:pt x="436352" y="279083"/>
                      <a:pt x="434280" y="267796"/>
                    </a:cubicBezTo>
                    <a:close/>
                    <a:moveTo>
                      <a:pt x="274633" y="225653"/>
                    </a:moveTo>
                    <a:cubicBezTo>
                      <a:pt x="270110" y="225747"/>
                      <a:pt x="269357" y="226500"/>
                      <a:pt x="269262" y="231015"/>
                    </a:cubicBezTo>
                    <a:lnTo>
                      <a:pt x="269262" y="237129"/>
                    </a:lnTo>
                    <a:cubicBezTo>
                      <a:pt x="269262" y="243149"/>
                      <a:pt x="269262" y="243055"/>
                      <a:pt x="263421" y="245218"/>
                    </a:cubicBezTo>
                    <a:cubicBezTo>
                      <a:pt x="249478" y="250203"/>
                      <a:pt x="240811" y="259704"/>
                      <a:pt x="239963" y="274942"/>
                    </a:cubicBezTo>
                    <a:cubicBezTo>
                      <a:pt x="239209" y="288488"/>
                      <a:pt x="246275" y="297518"/>
                      <a:pt x="257298" y="304102"/>
                    </a:cubicBezTo>
                    <a:cubicBezTo>
                      <a:pt x="264081" y="308147"/>
                      <a:pt x="271712" y="310686"/>
                      <a:pt x="278872" y="313790"/>
                    </a:cubicBezTo>
                    <a:cubicBezTo>
                      <a:pt x="281793" y="315013"/>
                      <a:pt x="284431" y="316424"/>
                      <a:pt x="286786" y="318400"/>
                    </a:cubicBezTo>
                    <a:cubicBezTo>
                      <a:pt x="293852" y="324043"/>
                      <a:pt x="292627" y="333638"/>
                      <a:pt x="284336" y="337212"/>
                    </a:cubicBezTo>
                    <a:cubicBezTo>
                      <a:pt x="279908" y="339093"/>
                      <a:pt x="275292" y="339658"/>
                      <a:pt x="270487" y="338999"/>
                    </a:cubicBezTo>
                    <a:cubicBezTo>
                      <a:pt x="263044" y="338153"/>
                      <a:pt x="256073" y="336271"/>
                      <a:pt x="249384" y="332697"/>
                    </a:cubicBezTo>
                    <a:cubicBezTo>
                      <a:pt x="245521" y="330722"/>
                      <a:pt x="244391" y="331192"/>
                      <a:pt x="242977" y="335519"/>
                    </a:cubicBezTo>
                    <a:cubicBezTo>
                      <a:pt x="241847" y="339093"/>
                      <a:pt x="240811" y="342856"/>
                      <a:pt x="239868" y="346524"/>
                    </a:cubicBezTo>
                    <a:cubicBezTo>
                      <a:pt x="238549" y="351416"/>
                      <a:pt x="238926" y="352638"/>
                      <a:pt x="243731" y="354896"/>
                    </a:cubicBezTo>
                    <a:cubicBezTo>
                      <a:pt x="249761" y="357812"/>
                      <a:pt x="256261" y="359317"/>
                      <a:pt x="262856" y="360352"/>
                    </a:cubicBezTo>
                    <a:cubicBezTo>
                      <a:pt x="267944" y="361198"/>
                      <a:pt x="268226" y="361480"/>
                      <a:pt x="268226" y="366748"/>
                    </a:cubicBezTo>
                    <a:cubicBezTo>
                      <a:pt x="268320" y="369099"/>
                      <a:pt x="268320" y="371639"/>
                      <a:pt x="268320" y="373991"/>
                    </a:cubicBezTo>
                    <a:cubicBezTo>
                      <a:pt x="268320" y="377001"/>
                      <a:pt x="269828" y="378882"/>
                      <a:pt x="273031" y="378882"/>
                    </a:cubicBezTo>
                    <a:cubicBezTo>
                      <a:pt x="276517" y="378976"/>
                      <a:pt x="280191" y="378976"/>
                      <a:pt x="283677" y="378882"/>
                    </a:cubicBezTo>
                    <a:cubicBezTo>
                      <a:pt x="286597" y="378788"/>
                      <a:pt x="288105" y="377283"/>
                      <a:pt x="288105" y="374273"/>
                    </a:cubicBezTo>
                    <a:cubicBezTo>
                      <a:pt x="288105" y="370981"/>
                      <a:pt x="288199" y="367594"/>
                      <a:pt x="288105" y="364302"/>
                    </a:cubicBezTo>
                    <a:cubicBezTo>
                      <a:pt x="287916" y="361104"/>
                      <a:pt x="289330" y="359317"/>
                      <a:pt x="292627" y="358470"/>
                    </a:cubicBezTo>
                    <a:cubicBezTo>
                      <a:pt x="299975" y="356401"/>
                      <a:pt x="306382" y="352450"/>
                      <a:pt x="311281" y="346524"/>
                    </a:cubicBezTo>
                    <a:cubicBezTo>
                      <a:pt x="324847" y="330063"/>
                      <a:pt x="319760" y="305983"/>
                      <a:pt x="299975" y="295354"/>
                    </a:cubicBezTo>
                    <a:cubicBezTo>
                      <a:pt x="293946" y="291968"/>
                      <a:pt x="287540" y="289428"/>
                      <a:pt x="281133" y="286794"/>
                    </a:cubicBezTo>
                    <a:cubicBezTo>
                      <a:pt x="277553" y="285289"/>
                      <a:pt x="273973" y="283596"/>
                      <a:pt x="270864" y="281057"/>
                    </a:cubicBezTo>
                    <a:cubicBezTo>
                      <a:pt x="264835" y="276165"/>
                      <a:pt x="265965" y="268264"/>
                      <a:pt x="273125" y="265159"/>
                    </a:cubicBezTo>
                    <a:cubicBezTo>
                      <a:pt x="275104" y="264219"/>
                      <a:pt x="277270" y="264031"/>
                      <a:pt x="279437" y="263843"/>
                    </a:cubicBezTo>
                    <a:cubicBezTo>
                      <a:pt x="287728" y="263372"/>
                      <a:pt x="295642" y="264877"/>
                      <a:pt x="303179" y="268546"/>
                    </a:cubicBezTo>
                    <a:cubicBezTo>
                      <a:pt x="306947" y="270427"/>
                      <a:pt x="308172" y="269769"/>
                      <a:pt x="309397" y="265912"/>
                    </a:cubicBezTo>
                    <a:cubicBezTo>
                      <a:pt x="310716" y="261773"/>
                      <a:pt x="311846" y="257634"/>
                      <a:pt x="313071" y="253496"/>
                    </a:cubicBezTo>
                    <a:cubicBezTo>
                      <a:pt x="313825" y="250674"/>
                      <a:pt x="312788" y="248792"/>
                      <a:pt x="310150" y="247664"/>
                    </a:cubicBezTo>
                    <a:cubicBezTo>
                      <a:pt x="305440" y="245594"/>
                      <a:pt x="300352" y="243901"/>
                      <a:pt x="295265" y="243149"/>
                    </a:cubicBezTo>
                    <a:cubicBezTo>
                      <a:pt x="288482" y="242020"/>
                      <a:pt x="288482" y="242020"/>
                      <a:pt x="288482" y="235247"/>
                    </a:cubicBezTo>
                    <a:cubicBezTo>
                      <a:pt x="288482" y="225653"/>
                      <a:pt x="288482" y="225653"/>
                      <a:pt x="278778" y="225653"/>
                    </a:cubicBezTo>
                    <a:close/>
                    <a:moveTo>
                      <a:pt x="278107" y="168957"/>
                    </a:moveTo>
                    <a:cubicBezTo>
                      <a:pt x="282876" y="168910"/>
                      <a:pt x="287681" y="170814"/>
                      <a:pt x="291214" y="174671"/>
                    </a:cubicBezTo>
                    <a:lnTo>
                      <a:pt x="295736" y="179844"/>
                    </a:lnTo>
                    <a:cubicBezTo>
                      <a:pt x="300729" y="185394"/>
                      <a:pt x="308643" y="187087"/>
                      <a:pt x="315615" y="184265"/>
                    </a:cubicBezTo>
                    <a:lnTo>
                      <a:pt x="321833" y="181632"/>
                    </a:lnTo>
                    <a:cubicBezTo>
                      <a:pt x="331536" y="177587"/>
                      <a:pt x="342559" y="182760"/>
                      <a:pt x="345480" y="192731"/>
                    </a:cubicBezTo>
                    <a:lnTo>
                      <a:pt x="347364" y="199315"/>
                    </a:lnTo>
                    <a:cubicBezTo>
                      <a:pt x="349531" y="206464"/>
                      <a:pt x="355937" y="211450"/>
                      <a:pt x="363286" y="211826"/>
                    </a:cubicBezTo>
                    <a:lnTo>
                      <a:pt x="370069" y="212108"/>
                    </a:lnTo>
                    <a:cubicBezTo>
                      <a:pt x="380621" y="212484"/>
                      <a:pt x="388346" y="221985"/>
                      <a:pt x="386556" y="232237"/>
                    </a:cubicBezTo>
                    <a:lnTo>
                      <a:pt x="385425" y="239010"/>
                    </a:lnTo>
                    <a:cubicBezTo>
                      <a:pt x="384201" y="246441"/>
                      <a:pt x="387781" y="253684"/>
                      <a:pt x="394376" y="257258"/>
                    </a:cubicBezTo>
                    <a:lnTo>
                      <a:pt x="400405" y="260456"/>
                    </a:lnTo>
                    <a:cubicBezTo>
                      <a:pt x="409638" y="265348"/>
                      <a:pt x="412464" y="277294"/>
                      <a:pt x="406435" y="285854"/>
                    </a:cubicBezTo>
                    <a:lnTo>
                      <a:pt x="402478" y="291309"/>
                    </a:lnTo>
                    <a:cubicBezTo>
                      <a:pt x="398144" y="297329"/>
                      <a:pt x="398238" y="305513"/>
                      <a:pt x="402666" y="311533"/>
                    </a:cubicBezTo>
                    <a:lnTo>
                      <a:pt x="406623" y="317083"/>
                    </a:lnTo>
                    <a:cubicBezTo>
                      <a:pt x="412841" y="325548"/>
                      <a:pt x="410203" y="337494"/>
                      <a:pt x="400970" y="342480"/>
                    </a:cubicBezTo>
                    <a:lnTo>
                      <a:pt x="394941" y="345772"/>
                    </a:lnTo>
                    <a:cubicBezTo>
                      <a:pt x="388440" y="349440"/>
                      <a:pt x="384954" y="356777"/>
                      <a:pt x="386273" y="364114"/>
                    </a:cubicBezTo>
                    <a:lnTo>
                      <a:pt x="387592" y="370887"/>
                    </a:lnTo>
                    <a:cubicBezTo>
                      <a:pt x="389477" y="381139"/>
                      <a:pt x="381940" y="390640"/>
                      <a:pt x="371482" y="391298"/>
                    </a:cubicBezTo>
                    <a:lnTo>
                      <a:pt x="364699" y="391675"/>
                    </a:lnTo>
                    <a:cubicBezTo>
                      <a:pt x="357256" y="392145"/>
                      <a:pt x="351038" y="397318"/>
                      <a:pt x="348966" y="404467"/>
                    </a:cubicBezTo>
                    <a:lnTo>
                      <a:pt x="347270" y="410957"/>
                    </a:lnTo>
                    <a:cubicBezTo>
                      <a:pt x="344443" y="421022"/>
                      <a:pt x="333515" y="426384"/>
                      <a:pt x="323905" y="422433"/>
                    </a:cubicBezTo>
                    <a:lnTo>
                      <a:pt x="317593" y="419799"/>
                    </a:lnTo>
                    <a:cubicBezTo>
                      <a:pt x="310716" y="416883"/>
                      <a:pt x="302802" y="418765"/>
                      <a:pt x="297903" y="424408"/>
                    </a:cubicBezTo>
                    <a:lnTo>
                      <a:pt x="293381" y="429582"/>
                    </a:lnTo>
                    <a:cubicBezTo>
                      <a:pt x="286597" y="437483"/>
                      <a:pt x="274350" y="437577"/>
                      <a:pt x="267378" y="429770"/>
                    </a:cubicBezTo>
                    <a:lnTo>
                      <a:pt x="262856" y="424691"/>
                    </a:lnTo>
                    <a:cubicBezTo>
                      <a:pt x="257769" y="419141"/>
                      <a:pt x="249855" y="417354"/>
                      <a:pt x="242977" y="420270"/>
                    </a:cubicBezTo>
                    <a:lnTo>
                      <a:pt x="236665" y="422903"/>
                    </a:lnTo>
                    <a:cubicBezTo>
                      <a:pt x="227056" y="426948"/>
                      <a:pt x="215939" y="421775"/>
                      <a:pt x="213112" y="411710"/>
                    </a:cubicBezTo>
                    <a:lnTo>
                      <a:pt x="211228" y="405220"/>
                    </a:lnTo>
                    <a:cubicBezTo>
                      <a:pt x="209061" y="398071"/>
                      <a:pt x="202655" y="393085"/>
                      <a:pt x="195212" y="392709"/>
                    </a:cubicBezTo>
                    <a:lnTo>
                      <a:pt x="188429" y="392427"/>
                    </a:lnTo>
                    <a:cubicBezTo>
                      <a:pt x="177877" y="392051"/>
                      <a:pt x="170246" y="382550"/>
                      <a:pt x="172036" y="372204"/>
                    </a:cubicBezTo>
                    <a:lnTo>
                      <a:pt x="173167" y="365431"/>
                    </a:lnTo>
                    <a:cubicBezTo>
                      <a:pt x="174391" y="358094"/>
                      <a:pt x="170717" y="350757"/>
                      <a:pt x="164216" y="347277"/>
                    </a:cubicBezTo>
                    <a:lnTo>
                      <a:pt x="158187" y="343985"/>
                    </a:lnTo>
                    <a:cubicBezTo>
                      <a:pt x="148860" y="339093"/>
                      <a:pt x="146128" y="327241"/>
                      <a:pt x="152157" y="318682"/>
                    </a:cubicBezTo>
                    <a:lnTo>
                      <a:pt x="156020" y="313132"/>
                    </a:lnTo>
                    <a:cubicBezTo>
                      <a:pt x="160448" y="307112"/>
                      <a:pt x="160354" y="299023"/>
                      <a:pt x="155926" y="293003"/>
                    </a:cubicBezTo>
                    <a:lnTo>
                      <a:pt x="151875" y="287453"/>
                    </a:lnTo>
                    <a:cubicBezTo>
                      <a:pt x="145751" y="278893"/>
                      <a:pt x="148389" y="267041"/>
                      <a:pt x="157527" y="261961"/>
                    </a:cubicBezTo>
                    <a:lnTo>
                      <a:pt x="163557" y="258763"/>
                    </a:lnTo>
                    <a:cubicBezTo>
                      <a:pt x="170152" y="255095"/>
                      <a:pt x="173638" y="247664"/>
                      <a:pt x="172224" y="240421"/>
                    </a:cubicBezTo>
                    <a:lnTo>
                      <a:pt x="171000" y="233648"/>
                    </a:lnTo>
                    <a:cubicBezTo>
                      <a:pt x="169115" y="223395"/>
                      <a:pt x="176652" y="213801"/>
                      <a:pt x="187110" y="213237"/>
                    </a:cubicBezTo>
                    <a:lnTo>
                      <a:pt x="193893" y="212860"/>
                    </a:lnTo>
                    <a:cubicBezTo>
                      <a:pt x="201242" y="212296"/>
                      <a:pt x="207554" y="207217"/>
                      <a:pt x="209532" y="200068"/>
                    </a:cubicBezTo>
                    <a:lnTo>
                      <a:pt x="211322" y="193483"/>
                    </a:lnTo>
                    <a:cubicBezTo>
                      <a:pt x="214054" y="183513"/>
                      <a:pt x="224983" y="178057"/>
                      <a:pt x="234687" y="182102"/>
                    </a:cubicBezTo>
                    <a:lnTo>
                      <a:pt x="240999" y="184736"/>
                    </a:lnTo>
                    <a:cubicBezTo>
                      <a:pt x="247876" y="187652"/>
                      <a:pt x="255790" y="185770"/>
                      <a:pt x="260689" y="180127"/>
                    </a:cubicBezTo>
                    <a:lnTo>
                      <a:pt x="265211" y="174953"/>
                    </a:lnTo>
                    <a:cubicBezTo>
                      <a:pt x="268603" y="171003"/>
                      <a:pt x="273337" y="169004"/>
                      <a:pt x="278107" y="168957"/>
                    </a:cubicBezTo>
                    <a:close/>
                    <a:moveTo>
                      <a:pt x="439365" y="0"/>
                    </a:moveTo>
                    <a:cubicBezTo>
                      <a:pt x="445959" y="0"/>
                      <a:pt x="452082" y="1411"/>
                      <a:pt x="457734" y="3856"/>
                    </a:cubicBezTo>
                    <a:cubicBezTo>
                      <a:pt x="474690" y="11287"/>
                      <a:pt x="486653" y="28594"/>
                      <a:pt x="486653" y="48817"/>
                    </a:cubicBezTo>
                    <a:lnTo>
                      <a:pt x="486653" y="57564"/>
                    </a:lnTo>
                    <a:lnTo>
                      <a:pt x="486653" y="241640"/>
                    </a:lnTo>
                    <a:lnTo>
                      <a:pt x="443039" y="241640"/>
                    </a:lnTo>
                    <a:lnTo>
                      <a:pt x="443039" y="65842"/>
                    </a:lnTo>
                    <a:lnTo>
                      <a:pt x="442945" y="65842"/>
                    </a:lnTo>
                    <a:cubicBezTo>
                      <a:pt x="442379" y="65748"/>
                      <a:pt x="441908" y="65748"/>
                      <a:pt x="441437" y="65748"/>
                    </a:cubicBezTo>
                    <a:lnTo>
                      <a:pt x="279132" y="65748"/>
                    </a:lnTo>
                    <a:lnTo>
                      <a:pt x="116733" y="65748"/>
                    </a:lnTo>
                    <a:cubicBezTo>
                      <a:pt x="116262" y="65748"/>
                      <a:pt x="115696" y="65842"/>
                      <a:pt x="115225" y="65842"/>
                    </a:cubicBezTo>
                    <a:lnTo>
                      <a:pt x="115131" y="65842"/>
                    </a:lnTo>
                    <a:lnTo>
                      <a:pt x="115131" y="241828"/>
                    </a:lnTo>
                    <a:lnTo>
                      <a:pt x="71517" y="241828"/>
                    </a:lnTo>
                    <a:lnTo>
                      <a:pt x="71517" y="57658"/>
                    </a:lnTo>
                    <a:lnTo>
                      <a:pt x="71517" y="48911"/>
                    </a:lnTo>
                    <a:cubicBezTo>
                      <a:pt x="71517" y="28688"/>
                      <a:pt x="83480" y="11381"/>
                      <a:pt x="100436" y="4044"/>
                    </a:cubicBezTo>
                    <a:cubicBezTo>
                      <a:pt x="106088" y="1505"/>
                      <a:pt x="112211" y="94"/>
                      <a:pt x="118711" y="94"/>
                    </a:cubicBezTo>
                    <a:lnTo>
                      <a:pt x="279132" y="9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10" name="iś1ïḍe">
              <a:extLst>
                <a:ext uri="{FF2B5EF4-FFF2-40B4-BE49-F238E27FC236}">
                  <a16:creationId xmlns:a16="http://schemas.microsoft.com/office/drawing/2014/main" id="{A5CCA49C-934C-4CDD-95E4-70676B459EA3}"/>
                </a:ext>
              </a:extLst>
            </p:cNvPr>
            <p:cNvGrpSpPr/>
            <p:nvPr/>
          </p:nvGrpSpPr>
          <p:grpSpPr>
            <a:xfrm>
              <a:off x="3971926" y="5023851"/>
              <a:ext cx="4248150" cy="959842"/>
              <a:chOff x="1760651" y="1440088"/>
              <a:chExt cx="3126184" cy="959842"/>
            </a:xfrm>
          </p:grpSpPr>
          <p:sp>
            <p:nvSpPr>
              <p:cNvPr id="18" name="ï$1íḋè">
                <a:extLst>
                  <a:ext uri="{FF2B5EF4-FFF2-40B4-BE49-F238E27FC236}">
                    <a16:creationId xmlns:a16="http://schemas.microsoft.com/office/drawing/2014/main" id="{887D1FE6-E309-4D27-9CCF-6EB69B043614}"/>
                  </a:ext>
                </a:extLst>
              </p:cNvPr>
              <p:cNvSpPr/>
              <p:nvPr/>
            </p:nvSpPr>
            <p:spPr bwMode="auto">
              <a:xfrm>
                <a:off x="1760651" y="1881893"/>
                <a:ext cx="3126184" cy="518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19" name="íṣliḓè">
                <a:extLst>
                  <a:ext uri="{FF2B5EF4-FFF2-40B4-BE49-F238E27FC236}">
                    <a16:creationId xmlns:a16="http://schemas.microsoft.com/office/drawing/2014/main" id="{0E2E26EB-A5BF-4027-A5E1-7530CFD387B6}"/>
                  </a:ext>
                </a:extLst>
              </p:cNvPr>
              <p:cNvSpPr txBox="1"/>
              <p:nvPr/>
            </p:nvSpPr>
            <p:spPr bwMode="auto">
              <a:xfrm>
                <a:off x="1760651" y="1440088"/>
                <a:ext cx="3126184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</p:grpSp>
        <p:grpSp>
          <p:nvGrpSpPr>
            <p:cNvPr id="11" name="iŝľiḋê">
              <a:extLst>
                <a:ext uri="{FF2B5EF4-FFF2-40B4-BE49-F238E27FC236}">
                  <a16:creationId xmlns:a16="http://schemas.microsoft.com/office/drawing/2014/main" id="{CBC925AF-85A4-421F-B004-C92F7A5D80BB}"/>
                </a:ext>
              </a:extLst>
            </p:cNvPr>
            <p:cNvGrpSpPr/>
            <p:nvPr/>
          </p:nvGrpSpPr>
          <p:grpSpPr>
            <a:xfrm>
              <a:off x="673100" y="2547600"/>
              <a:ext cx="3613149" cy="2283709"/>
              <a:chOff x="673100" y="2547600"/>
              <a:chExt cx="3613149" cy="2283709"/>
            </a:xfrm>
          </p:grpSpPr>
          <p:sp>
            <p:nvSpPr>
              <p:cNvPr id="15" name="îṣḷiḋê">
                <a:extLst>
                  <a:ext uri="{FF2B5EF4-FFF2-40B4-BE49-F238E27FC236}">
                    <a16:creationId xmlns:a16="http://schemas.microsoft.com/office/drawing/2014/main" id="{BD1CD271-98F7-4666-8318-8C40A4110C5A}"/>
                  </a:ext>
                </a:extLst>
              </p:cNvPr>
              <p:cNvSpPr/>
              <p:nvPr/>
            </p:nvSpPr>
            <p:spPr bwMode="auto">
              <a:xfrm>
                <a:off x="673101" y="3136622"/>
                <a:ext cx="2832100" cy="791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16" name="ïṣ1îdè">
                <a:extLst>
                  <a:ext uri="{FF2B5EF4-FFF2-40B4-BE49-F238E27FC236}">
                    <a16:creationId xmlns:a16="http://schemas.microsoft.com/office/drawing/2014/main" id="{B500F55C-0F3C-4F12-AC37-A88B0144E216}"/>
                  </a:ext>
                </a:extLst>
              </p:cNvPr>
              <p:cNvSpPr txBox="1"/>
              <p:nvPr/>
            </p:nvSpPr>
            <p:spPr bwMode="auto">
              <a:xfrm>
                <a:off x="673101" y="2547600"/>
                <a:ext cx="2127249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  <p:sp>
            <p:nvSpPr>
              <p:cNvPr id="17" name="ïslïḋe">
                <a:extLst>
                  <a:ext uri="{FF2B5EF4-FFF2-40B4-BE49-F238E27FC236}">
                    <a16:creationId xmlns:a16="http://schemas.microsoft.com/office/drawing/2014/main" id="{09283EE5-A23C-4156-AAA5-FD488893B1BE}"/>
                  </a:ext>
                </a:extLst>
              </p:cNvPr>
              <p:cNvSpPr/>
              <p:nvPr/>
            </p:nvSpPr>
            <p:spPr bwMode="auto">
              <a:xfrm>
                <a:off x="673100" y="4039362"/>
                <a:ext cx="3613149" cy="791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  <p:sp>
          <p:nvSpPr>
            <p:cNvPr id="12" name="ïṧlíďé">
              <a:extLst>
                <a:ext uri="{FF2B5EF4-FFF2-40B4-BE49-F238E27FC236}">
                  <a16:creationId xmlns:a16="http://schemas.microsoft.com/office/drawing/2014/main" id="{0A14B297-75C6-47D8-B8D6-20E477B2329B}"/>
                </a:ext>
              </a:extLst>
            </p:cNvPr>
            <p:cNvSpPr/>
            <p:nvPr/>
          </p:nvSpPr>
          <p:spPr bwMode="auto">
            <a:xfrm>
              <a:off x="8686801" y="3136622"/>
              <a:ext cx="2832100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3" name="íṣḷiḍé">
              <a:extLst>
                <a:ext uri="{FF2B5EF4-FFF2-40B4-BE49-F238E27FC236}">
                  <a16:creationId xmlns:a16="http://schemas.microsoft.com/office/drawing/2014/main" id="{52736DA7-DCC4-4861-9828-74905FF8E63B}"/>
                </a:ext>
              </a:extLst>
            </p:cNvPr>
            <p:cNvSpPr txBox="1"/>
            <p:nvPr/>
          </p:nvSpPr>
          <p:spPr bwMode="auto">
            <a:xfrm>
              <a:off x="9391652" y="2547600"/>
              <a:ext cx="212724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/>
                <a:t>Text here</a:t>
              </a:r>
            </a:p>
          </p:txBody>
        </p:sp>
        <p:sp>
          <p:nvSpPr>
            <p:cNvPr id="14" name="ïṧļíḍe">
              <a:extLst>
                <a:ext uri="{FF2B5EF4-FFF2-40B4-BE49-F238E27FC236}">
                  <a16:creationId xmlns:a16="http://schemas.microsoft.com/office/drawing/2014/main" id="{A3A087C5-5A16-48F6-8B4F-46A71FF5CEC7}"/>
                </a:ext>
              </a:extLst>
            </p:cNvPr>
            <p:cNvSpPr/>
            <p:nvPr/>
          </p:nvSpPr>
          <p:spPr bwMode="auto">
            <a:xfrm>
              <a:off x="7905752" y="4039362"/>
              <a:ext cx="3613149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7400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B1F22-0BAF-4E8F-9336-B6CF2A7D4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ADF8EFC-EB47-4274-BAC7-CA540A7C3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7BBF5D-26EC-4A22-BC7D-F99A3453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grpSp>
        <p:nvGrpSpPr>
          <p:cNvPr id="5" name="18640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FDA6957-C241-465C-95FE-CD918D0934C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5941" y="1245880"/>
            <a:ext cx="10854547" cy="4724354"/>
            <a:chOff x="665941" y="1245881"/>
            <a:chExt cx="10854547" cy="4724354"/>
          </a:xfrm>
        </p:grpSpPr>
        <p:grpSp>
          <p:nvGrpSpPr>
            <p:cNvPr id="6" name="îṥļîḑè">
              <a:extLst>
                <a:ext uri="{FF2B5EF4-FFF2-40B4-BE49-F238E27FC236}">
                  <a16:creationId xmlns:a16="http://schemas.microsoft.com/office/drawing/2014/main" id="{972B0505-DA56-4F5F-923D-8ACB0BB2A652}"/>
                </a:ext>
              </a:extLst>
            </p:cNvPr>
            <p:cNvGrpSpPr/>
            <p:nvPr/>
          </p:nvGrpSpPr>
          <p:grpSpPr>
            <a:xfrm>
              <a:off x="665941" y="1245881"/>
              <a:ext cx="3501717" cy="2277547"/>
              <a:chOff x="814275" y="1342082"/>
              <a:chExt cx="3501296" cy="2277547"/>
            </a:xfrm>
          </p:grpSpPr>
          <p:sp>
            <p:nvSpPr>
              <p:cNvPr id="52" name="ïṥļïḋe">
                <a:extLst>
                  <a:ext uri="{FF2B5EF4-FFF2-40B4-BE49-F238E27FC236}">
                    <a16:creationId xmlns:a16="http://schemas.microsoft.com/office/drawing/2014/main" id="{34323250-8FEF-4189-BE4D-3D2D21497AF5}"/>
                  </a:ext>
                </a:extLst>
              </p:cNvPr>
              <p:cNvSpPr txBox="1"/>
              <p:nvPr/>
            </p:nvSpPr>
            <p:spPr>
              <a:xfrm>
                <a:off x="814275" y="1619081"/>
                <a:ext cx="3501296" cy="116955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en-US" altLang="zh-CN" sz="2400" b="1" dirty="0"/>
                  <a:t>Theme color makes PPT more convenient to change.</a:t>
                </a:r>
              </a:p>
            </p:txBody>
          </p:sp>
          <p:sp>
            <p:nvSpPr>
              <p:cNvPr id="53" name="íŝ1íḍé">
                <a:extLst>
                  <a:ext uri="{FF2B5EF4-FFF2-40B4-BE49-F238E27FC236}">
                    <a16:creationId xmlns:a16="http://schemas.microsoft.com/office/drawing/2014/main" id="{86EC6103-0A64-460B-962A-63076CC01233}"/>
                  </a:ext>
                </a:extLst>
              </p:cNvPr>
              <p:cNvSpPr txBox="1"/>
              <p:nvPr/>
            </p:nvSpPr>
            <p:spPr>
              <a:xfrm>
                <a:off x="814275" y="1342082"/>
                <a:ext cx="3501296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>
                  <a:buSzPct val="25000"/>
                </a:pPr>
                <a:r>
                  <a:rPr lang="en-US" altLang="zh-CN" sz="1050" dirty="0"/>
                  <a:t>Unified fonts make reading more fluent.</a:t>
                </a:r>
              </a:p>
            </p:txBody>
          </p:sp>
          <p:sp>
            <p:nvSpPr>
              <p:cNvPr id="54" name="išľíḍé">
                <a:extLst>
                  <a:ext uri="{FF2B5EF4-FFF2-40B4-BE49-F238E27FC236}">
                    <a16:creationId xmlns:a16="http://schemas.microsoft.com/office/drawing/2014/main" id="{15C64A87-5BE4-4F9F-B196-7F9F48577EF7}"/>
                  </a:ext>
                </a:extLst>
              </p:cNvPr>
              <p:cNvSpPr txBox="1"/>
              <p:nvPr/>
            </p:nvSpPr>
            <p:spPr>
              <a:xfrm>
                <a:off x="814275" y="2788632"/>
                <a:ext cx="3501296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en-US" altLang="zh-CN" sz="1600" dirty="0"/>
                  <a:t>Adjust the spacing to adapt to Chinese typesetting, use the reference line in PPT.</a:t>
                </a:r>
              </a:p>
            </p:txBody>
          </p:sp>
        </p:grpSp>
        <p:grpSp>
          <p:nvGrpSpPr>
            <p:cNvPr id="7" name="îṥliďé">
              <a:extLst>
                <a:ext uri="{FF2B5EF4-FFF2-40B4-BE49-F238E27FC236}">
                  <a16:creationId xmlns:a16="http://schemas.microsoft.com/office/drawing/2014/main" id="{1034A8A4-F440-4FA6-B508-F6AA50EDF2B2}"/>
                </a:ext>
              </a:extLst>
            </p:cNvPr>
            <p:cNvGrpSpPr/>
            <p:nvPr/>
          </p:nvGrpSpPr>
          <p:grpSpPr>
            <a:xfrm>
              <a:off x="2678084" y="2034001"/>
              <a:ext cx="4646440" cy="3936234"/>
              <a:chOff x="3576000" y="2016663"/>
              <a:chExt cx="4365000" cy="3697811"/>
            </a:xfrm>
          </p:grpSpPr>
          <p:grpSp>
            <p:nvGrpSpPr>
              <p:cNvPr id="39" name="ï$ḻiḓé">
                <a:extLst>
                  <a:ext uri="{FF2B5EF4-FFF2-40B4-BE49-F238E27FC236}">
                    <a16:creationId xmlns:a16="http://schemas.microsoft.com/office/drawing/2014/main" id="{B4D1121B-738A-4D05-8E0A-F9718374D0B3}"/>
                  </a:ext>
                </a:extLst>
              </p:cNvPr>
              <p:cNvGrpSpPr/>
              <p:nvPr/>
            </p:nvGrpSpPr>
            <p:grpSpPr>
              <a:xfrm>
                <a:off x="3576000" y="4255792"/>
                <a:ext cx="4365000" cy="1458682"/>
                <a:chOff x="1744775" y="4158980"/>
                <a:chExt cx="4230512" cy="1413739"/>
              </a:xfrm>
            </p:grpSpPr>
            <p:sp>
              <p:nvSpPr>
                <p:cNvPr id="50" name="işľïḍe">
                  <a:extLst>
                    <a:ext uri="{FF2B5EF4-FFF2-40B4-BE49-F238E27FC236}">
                      <a16:creationId xmlns:a16="http://schemas.microsoft.com/office/drawing/2014/main" id="{C13F5F3C-CAFA-472E-94F6-FB4E60EFACA9}"/>
                    </a:ext>
                  </a:extLst>
                </p:cNvPr>
                <p:cNvSpPr/>
                <p:nvPr/>
              </p:nvSpPr>
              <p:spPr>
                <a:xfrm>
                  <a:off x="1744775" y="4158980"/>
                  <a:ext cx="4230512" cy="1413739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51" name="íṥḻiḋe">
                  <a:extLst>
                    <a:ext uri="{FF2B5EF4-FFF2-40B4-BE49-F238E27FC236}">
                      <a16:creationId xmlns:a16="http://schemas.microsoft.com/office/drawing/2014/main" id="{5F600CEA-BD6F-483A-9F50-20C67FCECF8E}"/>
                    </a:ext>
                  </a:extLst>
                </p:cNvPr>
                <p:cNvSpPr/>
                <p:nvPr/>
              </p:nvSpPr>
              <p:spPr>
                <a:xfrm>
                  <a:off x="1899492" y="4158980"/>
                  <a:ext cx="3795138" cy="1413739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  <a:alpha val="7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40" name="ïṧlîdè">
                <a:extLst>
                  <a:ext uri="{FF2B5EF4-FFF2-40B4-BE49-F238E27FC236}">
                    <a16:creationId xmlns:a16="http://schemas.microsoft.com/office/drawing/2014/main" id="{FCEF2408-4C3E-4CB7-BDB2-5B5833A0185D}"/>
                  </a:ext>
                </a:extLst>
              </p:cNvPr>
              <p:cNvSpPr/>
              <p:nvPr/>
            </p:nvSpPr>
            <p:spPr bwMode="auto">
              <a:xfrm>
                <a:off x="3867762" y="2016663"/>
                <a:ext cx="1890737" cy="3696729"/>
              </a:xfrm>
              <a:custGeom>
                <a:avLst/>
                <a:gdLst>
                  <a:gd name="T0" fmla="*/ 536 w 536"/>
                  <a:gd name="T1" fmla="*/ 0 h 1048"/>
                  <a:gd name="T2" fmla="*/ 390 w 536"/>
                  <a:gd name="T3" fmla="*/ 1048 h 1048"/>
                  <a:gd name="T4" fmla="*/ 96 w 536"/>
                  <a:gd name="T5" fmla="*/ 716 h 1048"/>
                  <a:gd name="T6" fmla="*/ 536 w 536"/>
                  <a:gd name="T7" fmla="*/ 0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6" h="1048">
                    <a:moveTo>
                      <a:pt x="536" y="0"/>
                    </a:moveTo>
                    <a:cubicBezTo>
                      <a:pt x="390" y="1048"/>
                      <a:pt x="390" y="1048"/>
                      <a:pt x="390" y="1048"/>
                    </a:cubicBezTo>
                    <a:cubicBezTo>
                      <a:pt x="390" y="1048"/>
                      <a:pt x="0" y="972"/>
                      <a:pt x="96" y="716"/>
                    </a:cubicBezTo>
                    <a:lnTo>
                      <a:pt x="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1" name="íṡ1iḍè">
                <a:extLst>
                  <a:ext uri="{FF2B5EF4-FFF2-40B4-BE49-F238E27FC236}">
                    <a16:creationId xmlns:a16="http://schemas.microsoft.com/office/drawing/2014/main" id="{4F55E35F-E491-4027-B767-846F768744D7}"/>
                  </a:ext>
                </a:extLst>
              </p:cNvPr>
              <p:cNvSpPr/>
              <p:nvPr/>
            </p:nvSpPr>
            <p:spPr bwMode="auto">
              <a:xfrm>
                <a:off x="5758499" y="2016663"/>
                <a:ext cx="1672284" cy="3097870"/>
              </a:xfrm>
              <a:custGeom>
                <a:avLst/>
                <a:gdLst>
                  <a:gd name="T0" fmla="*/ 0 w 474"/>
                  <a:gd name="T1" fmla="*/ 0 h 878"/>
                  <a:gd name="T2" fmla="*/ 430 w 474"/>
                  <a:gd name="T3" fmla="*/ 878 h 878"/>
                  <a:gd name="T4" fmla="*/ 452 w 474"/>
                  <a:gd name="T5" fmla="*/ 742 h 878"/>
                  <a:gd name="T6" fmla="*/ 0 w 474"/>
                  <a:gd name="T7" fmla="*/ 0 h 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4" h="878">
                    <a:moveTo>
                      <a:pt x="0" y="0"/>
                    </a:moveTo>
                    <a:cubicBezTo>
                      <a:pt x="430" y="878"/>
                      <a:pt x="430" y="878"/>
                      <a:pt x="430" y="878"/>
                    </a:cubicBezTo>
                    <a:cubicBezTo>
                      <a:pt x="430" y="878"/>
                      <a:pt x="474" y="846"/>
                      <a:pt x="452" y="74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2" name="íŝḷíḑé">
                <a:extLst>
                  <a:ext uri="{FF2B5EF4-FFF2-40B4-BE49-F238E27FC236}">
                    <a16:creationId xmlns:a16="http://schemas.microsoft.com/office/drawing/2014/main" id="{039B6DE9-2AA1-4CD8-8BB9-A092F0CBC10B}"/>
                  </a:ext>
                </a:extLst>
              </p:cNvPr>
              <p:cNvSpPr/>
              <p:nvPr/>
            </p:nvSpPr>
            <p:spPr bwMode="auto">
              <a:xfrm>
                <a:off x="5758499" y="4112668"/>
                <a:ext cx="1517862" cy="1001864"/>
              </a:xfrm>
              <a:custGeom>
                <a:avLst/>
                <a:gdLst>
                  <a:gd name="T0" fmla="*/ 806 w 806"/>
                  <a:gd name="T1" fmla="*/ 532 h 532"/>
                  <a:gd name="T2" fmla="*/ 0 w 806"/>
                  <a:gd name="T3" fmla="*/ 382 h 532"/>
                  <a:gd name="T4" fmla="*/ 0 w 806"/>
                  <a:gd name="T5" fmla="*/ 0 h 532"/>
                  <a:gd name="T6" fmla="*/ 601 w 806"/>
                  <a:gd name="T7" fmla="*/ 116 h 532"/>
                  <a:gd name="T8" fmla="*/ 806 w 806"/>
                  <a:gd name="T9" fmla="*/ 532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532">
                    <a:moveTo>
                      <a:pt x="806" y="532"/>
                    </a:moveTo>
                    <a:lnTo>
                      <a:pt x="0" y="382"/>
                    </a:lnTo>
                    <a:lnTo>
                      <a:pt x="0" y="0"/>
                    </a:lnTo>
                    <a:lnTo>
                      <a:pt x="601" y="116"/>
                    </a:lnTo>
                    <a:lnTo>
                      <a:pt x="806" y="53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3" name="i$ḷiḑe">
                <a:extLst>
                  <a:ext uri="{FF2B5EF4-FFF2-40B4-BE49-F238E27FC236}">
                    <a16:creationId xmlns:a16="http://schemas.microsoft.com/office/drawing/2014/main" id="{77881F7F-F0B2-49CD-AF4D-0C3AAE20308F}"/>
                  </a:ext>
                </a:extLst>
              </p:cNvPr>
              <p:cNvSpPr/>
              <p:nvPr/>
            </p:nvSpPr>
            <p:spPr bwMode="auto">
              <a:xfrm>
                <a:off x="5758499" y="3434715"/>
                <a:ext cx="1131806" cy="896405"/>
              </a:xfrm>
              <a:custGeom>
                <a:avLst/>
                <a:gdLst>
                  <a:gd name="T0" fmla="*/ 0 w 601"/>
                  <a:gd name="T1" fmla="*/ 360 h 476"/>
                  <a:gd name="T2" fmla="*/ 0 w 601"/>
                  <a:gd name="T3" fmla="*/ 0 h 476"/>
                  <a:gd name="T4" fmla="*/ 403 w 601"/>
                  <a:gd name="T5" fmla="*/ 69 h 476"/>
                  <a:gd name="T6" fmla="*/ 601 w 601"/>
                  <a:gd name="T7" fmla="*/ 476 h 476"/>
                  <a:gd name="T8" fmla="*/ 0 w 601"/>
                  <a:gd name="T9" fmla="*/ 360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1" h="476">
                    <a:moveTo>
                      <a:pt x="0" y="360"/>
                    </a:moveTo>
                    <a:lnTo>
                      <a:pt x="0" y="0"/>
                    </a:lnTo>
                    <a:lnTo>
                      <a:pt x="403" y="69"/>
                    </a:lnTo>
                    <a:lnTo>
                      <a:pt x="601" y="476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4" name="íSlíḑê">
                <a:extLst>
                  <a:ext uri="{FF2B5EF4-FFF2-40B4-BE49-F238E27FC236}">
                    <a16:creationId xmlns:a16="http://schemas.microsoft.com/office/drawing/2014/main" id="{3C9082BC-1046-476B-9114-460F42608A56}"/>
                  </a:ext>
                </a:extLst>
              </p:cNvPr>
              <p:cNvSpPr/>
              <p:nvPr/>
            </p:nvSpPr>
            <p:spPr bwMode="auto">
              <a:xfrm>
                <a:off x="5758499" y="2743580"/>
                <a:ext cx="758931" cy="821077"/>
              </a:xfrm>
              <a:custGeom>
                <a:avLst/>
                <a:gdLst>
                  <a:gd name="T0" fmla="*/ 0 w 403"/>
                  <a:gd name="T1" fmla="*/ 367 h 436"/>
                  <a:gd name="T2" fmla="*/ 0 w 403"/>
                  <a:gd name="T3" fmla="*/ 0 h 436"/>
                  <a:gd name="T4" fmla="*/ 212 w 403"/>
                  <a:gd name="T5" fmla="*/ 45 h 436"/>
                  <a:gd name="T6" fmla="*/ 403 w 403"/>
                  <a:gd name="T7" fmla="*/ 436 h 436"/>
                  <a:gd name="T8" fmla="*/ 0 w 403"/>
                  <a:gd name="T9" fmla="*/ 367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3" h="436">
                    <a:moveTo>
                      <a:pt x="0" y="367"/>
                    </a:moveTo>
                    <a:lnTo>
                      <a:pt x="0" y="0"/>
                    </a:lnTo>
                    <a:lnTo>
                      <a:pt x="212" y="45"/>
                    </a:lnTo>
                    <a:lnTo>
                      <a:pt x="403" y="436"/>
                    </a:lnTo>
                    <a:lnTo>
                      <a:pt x="0" y="3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5" name="isľiḑé">
                <a:extLst>
                  <a:ext uri="{FF2B5EF4-FFF2-40B4-BE49-F238E27FC236}">
                    <a16:creationId xmlns:a16="http://schemas.microsoft.com/office/drawing/2014/main" id="{66E1D3EB-5493-490D-8B48-EA4D74048C6D}"/>
                  </a:ext>
                </a:extLst>
              </p:cNvPr>
              <p:cNvSpPr/>
              <p:nvPr/>
            </p:nvSpPr>
            <p:spPr bwMode="auto">
              <a:xfrm>
                <a:off x="5758499" y="2016663"/>
                <a:ext cx="399240" cy="811662"/>
              </a:xfrm>
              <a:custGeom>
                <a:avLst/>
                <a:gdLst>
                  <a:gd name="T0" fmla="*/ 0 w 212"/>
                  <a:gd name="T1" fmla="*/ 386 h 431"/>
                  <a:gd name="T2" fmla="*/ 0 w 212"/>
                  <a:gd name="T3" fmla="*/ 0 h 431"/>
                  <a:gd name="T4" fmla="*/ 212 w 212"/>
                  <a:gd name="T5" fmla="*/ 431 h 431"/>
                  <a:gd name="T6" fmla="*/ 0 w 212"/>
                  <a:gd name="T7" fmla="*/ 386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2" h="431">
                    <a:moveTo>
                      <a:pt x="0" y="386"/>
                    </a:moveTo>
                    <a:lnTo>
                      <a:pt x="0" y="0"/>
                    </a:lnTo>
                    <a:lnTo>
                      <a:pt x="212" y="431"/>
                    </a:lnTo>
                    <a:lnTo>
                      <a:pt x="0" y="38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6" name="íṡḷide">
                <a:extLst>
                  <a:ext uri="{FF2B5EF4-FFF2-40B4-BE49-F238E27FC236}">
                    <a16:creationId xmlns:a16="http://schemas.microsoft.com/office/drawing/2014/main" id="{E94C9AD0-A1FF-416B-B450-413D41409FE7}"/>
                  </a:ext>
                </a:extLst>
              </p:cNvPr>
              <p:cNvSpPr/>
              <p:nvPr/>
            </p:nvSpPr>
            <p:spPr bwMode="auto">
              <a:xfrm>
                <a:off x="5628557" y="2016663"/>
                <a:ext cx="129942" cy="932185"/>
              </a:xfrm>
              <a:custGeom>
                <a:avLst/>
                <a:gdLst>
                  <a:gd name="T0" fmla="*/ 69 w 69"/>
                  <a:gd name="T1" fmla="*/ 0 h 495"/>
                  <a:gd name="T2" fmla="*/ 69 w 69"/>
                  <a:gd name="T3" fmla="*/ 386 h 495"/>
                  <a:gd name="T4" fmla="*/ 0 w 69"/>
                  <a:gd name="T5" fmla="*/ 495 h 495"/>
                  <a:gd name="T6" fmla="*/ 69 w 69"/>
                  <a:gd name="T7" fmla="*/ 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495">
                    <a:moveTo>
                      <a:pt x="69" y="0"/>
                    </a:moveTo>
                    <a:lnTo>
                      <a:pt x="69" y="386"/>
                    </a:lnTo>
                    <a:lnTo>
                      <a:pt x="0" y="495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7" name="îşľïḑé">
                <a:extLst>
                  <a:ext uri="{FF2B5EF4-FFF2-40B4-BE49-F238E27FC236}">
                    <a16:creationId xmlns:a16="http://schemas.microsoft.com/office/drawing/2014/main" id="{D475F196-F2FC-418A-8C69-2F47EA102BA1}"/>
                  </a:ext>
                </a:extLst>
              </p:cNvPr>
              <p:cNvSpPr/>
              <p:nvPr/>
            </p:nvSpPr>
            <p:spPr bwMode="auto">
              <a:xfrm>
                <a:off x="5502382" y="2743580"/>
                <a:ext cx="256115" cy="1122390"/>
              </a:xfrm>
              <a:custGeom>
                <a:avLst/>
                <a:gdLst>
                  <a:gd name="T0" fmla="*/ 136 w 136"/>
                  <a:gd name="T1" fmla="*/ 0 h 596"/>
                  <a:gd name="T2" fmla="*/ 136 w 136"/>
                  <a:gd name="T3" fmla="*/ 367 h 596"/>
                  <a:gd name="T4" fmla="*/ 0 w 136"/>
                  <a:gd name="T5" fmla="*/ 596 h 596"/>
                  <a:gd name="T6" fmla="*/ 67 w 136"/>
                  <a:gd name="T7" fmla="*/ 109 h 596"/>
                  <a:gd name="T8" fmla="*/ 136 w 136"/>
                  <a:gd name="T9" fmla="*/ 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" h="596">
                    <a:moveTo>
                      <a:pt x="136" y="0"/>
                    </a:moveTo>
                    <a:lnTo>
                      <a:pt x="136" y="367"/>
                    </a:lnTo>
                    <a:lnTo>
                      <a:pt x="0" y="596"/>
                    </a:lnTo>
                    <a:lnTo>
                      <a:pt x="67" y="109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8" name="íş1íďê">
                <a:extLst>
                  <a:ext uri="{FF2B5EF4-FFF2-40B4-BE49-F238E27FC236}">
                    <a16:creationId xmlns:a16="http://schemas.microsoft.com/office/drawing/2014/main" id="{37AF2041-6706-489B-B1A1-8CA1798C25C4}"/>
                  </a:ext>
                </a:extLst>
              </p:cNvPr>
              <p:cNvSpPr/>
              <p:nvPr/>
            </p:nvSpPr>
            <p:spPr bwMode="auto">
              <a:xfrm>
                <a:off x="5378090" y="3434715"/>
                <a:ext cx="380407" cy="1322009"/>
              </a:xfrm>
              <a:custGeom>
                <a:avLst/>
                <a:gdLst>
                  <a:gd name="T0" fmla="*/ 202 w 202"/>
                  <a:gd name="T1" fmla="*/ 0 h 702"/>
                  <a:gd name="T2" fmla="*/ 202 w 202"/>
                  <a:gd name="T3" fmla="*/ 360 h 702"/>
                  <a:gd name="T4" fmla="*/ 0 w 202"/>
                  <a:gd name="T5" fmla="*/ 702 h 702"/>
                  <a:gd name="T6" fmla="*/ 66 w 202"/>
                  <a:gd name="T7" fmla="*/ 229 h 702"/>
                  <a:gd name="T8" fmla="*/ 202 w 202"/>
                  <a:gd name="T9" fmla="*/ 0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702">
                    <a:moveTo>
                      <a:pt x="202" y="0"/>
                    </a:moveTo>
                    <a:lnTo>
                      <a:pt x="202" y="360"/>
                    </a:lnTo>
                    <a:lnTo>
                      <a:pt x="0" y="702"/>
                    </a:lnTo>
                    <a:lnTo>
                      <a:pt x="66" y="229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9" name="íṧlïḍê">
                <a:extLst>
                  <a:ext uri="{FF2B5EF4-FFF2-40B4-BE49-F238E27FC236}">
                    <a16:creationId xmlns:a16="http://schemas.microsoft.com/office/drawing/2014/main" id="{02B08F2E-6B3E-414F-8059-CA321E101685}"/>
                  </a:ext>
                </a:extLst>
              </p:cNvPr>
              <p:cNvSpPr/>
              <p:nvPr/>
            </p:nvSpPr>
            <p:spPr bwMode="auto">
              <a:xfrm>
                <a:off x="5244384" y="4112668"/>
                <a:ext cx="514114" cy="1600723"/>
              </a:xfrm>
              <a:custGeom>
                <a:avLst/>
                <a:gdLst>
                  <a:gd name="T0" fmla="*/ 273 w 273"/>
                  <a:gd name="T1" fmla="*/ 0 h 850"/>
                  <a:gd name="T2" fmla="*/ 273 w 273"/>
                  <a:gd name="T3" fmla="*/ 382 h 850"/>
                  <a:gd name="T4" fmla="*/ 0 w 273"/>
                  <a:gd name="T5" fmla="*/ 850 h 850"/>
                  <a:gd name="T6" fmla="*/ 71 w 273"/>
                  <a:gd name="T7" fmla="*/ 342 h 850"/>
                  <a:gd name="T8" fmla="*/ 273 w 273"/>
                  <a:gd name="T9" fmla="*/ 0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850">
                    <a:moveTo>
                      <a:pt x="273" y="0"/>
                    </a:moveTo>
                    <a:lnTo>
                      <a:pt x="273" y="382"/>
                    </a:lnTo>
                    <a:lnTo>
                      <a:pt x="0" y="850"/>
                    </a:lnTo>
                    <a:lnTo>
                      <a:pt x="71" y="342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8" name="išļîḑê">
              <a:extLst>
                <a:ext uri="{FF2B5EF4-FFF2-40B4-BE49-F238E27FC236}">
                  <a16:creationId xmlns:a16="http://schemas.microsoft.com/office/drawing/2014/main" id="{2CB79309-7F8E-4201-B9D1-91FC34AC692F}"/>
                </a:ext>
              </a:extLst>
            </p:cNvPr>
            <p:cNvGrpSpPr/>
            <p:nvPr/>
          </p:nvGrpSpPr>
          <p:grpSpPr>
            <a:xfrm>
              <a:off x="7412166" y="1259597"/>
              <a:ext cx="4040698" cy="1062720"/>
              <a:chOff x="7479790" y="1365407"/>
              <a:chExt cx="4040698" cy="1062720"/>
            </a:xfrm>
          </p:grpSpPr>
          <p:grpSp>
            <p:nvGrpSpPr>
              <p:cNvPr id="33" name="iṩļíḋè">
                <a:extLst>
                  <a:ext uri="{FF2B5EF4-FFF2-40B4-BE49-F238E27FC236}">
                    <a16:creationId xmlns:a16="http://schemas.microsoft.com/office/drawing/2014/main" id="{A1584E8A-16F5-495F-8F2D-BDB5EAAD7875}"/>
                  </a:ext>
                </a:extLst>
              </p:cNvPr>
              <p:cNvGrpSpPr/>
              <p:nvPr/>
            </p:nvGrpSpPr>
            <p:grpSpPr>
              <a:xfrm>
                <a:off x="7479790" y="1541479"/>
                <a:ext cx="475490" cy="475488"/>
                <a:chOff x="5839622" y="2191652"/>
                <a:chExt cx="522378" cy="522378"/>
              </a:xfrm>
            </p:grpSpPr>
            <p:sp>
              <p:nvSpPr>
                <p:cNvPr id="37" name="iSḷídè">
                  <a:extLst>
                    <a:ext uri="{FF2B5EF4-FFF2-40B4-BE49-F238E27FC236}">
                      <a16:creationId xmlns:a16="http://schemas.microsoft.com/office/drawing/2014/main" id="{BDDC5701-62C5-4E83-B9A8-0D3E348AE2FD}"/>
                    </a:ext>
                  </a:extLst>
                </p:cNvPr>
                <p:cNvSpPr/>
                <p:nvPr/>
              </p:nvSpPr>
              <p:spPr>
                <a:xfrm>
                  <a:off x="5839622" y="2191652"/>
                  <a:ext cx="522378" cy="522378"/>
                </a:xfrm>
                <a:custGeom>
                  <a:avLst/>
                  <a:gdLst>
                    <a:gd name="connsiteX0" fmla="*/ 0 w 670873"/>
                    <a:gd name="connsiteY0" fmla="*/ 335437 h 670873"/>
                    <a:gd name="connsiteX1" fmla="*/ 335437 w 670873"/>
                    <a:gd name="connsiteY1" fmla="*/ 0 h 670873"/>
                    <a:gd name="connsiteX2" fmla="*/ 670874 w 670873"/>
                    <a:gd name="connsiteY2" fmla="*/ 335437 h 670873"/>
                    <a:gd name="connsiteX3" fmla="*/ 335437 w 670873"/>
                    <a:gd name="connsiteY3" fmla="*/ 670874 h 670873"/>
                    <a:gd name="connsiteX4" fmla="*/ 0 w 670873"/>
                    <a:gd name="connsiteY4" fmla="*/ 335437 h 670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0873" h="670873">
                      <a:moveTo>
                        <a:pt x="0" y="335437"/>
                      </a:moveTo>
                      <a:cubicBezTo>
                        <a:pt x="0" y="150180"/>
                        <a:pt x="150180" y="0"/>
                        <a:pt x="335437" y="0"/>
                      </a:cubicBezTo>
                      <a:cubicBezTo>
                        <a:pt x="520694" y="0"/>
                        <a:pt x="670874" y="150180"/>
                        <a:pt x="670874" y="335437"/>
                      </a:cubicBezTo>
                      <a:cubicBezTo>
                        <a:pt x="670874" y="520694"/>
                        <a:pt x="520694" y="670874"/>
                        <a:pt x="335437" y="670874"/>
                      </a:cubicBezTo>
                      <a:cubicBezTo>
                        <a:pt x="150180" y="670874"/>
                        <a:pt x="0" y="520694"/>
                        <a:pt x="0" y="33543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dirty="0"/>
                </a:p>
              </p:txBody>
            </p:sp>
            <p:sp>
              <p:nvSpPr>
                <p:cNvPr id="38" name="ï$1iďe">
                  <a:extLst>
                    <a:ext uri="{FF2B5EF4-FFF2-40B4-BE49-F238E27FC236}">
                      <a16:creationId xmlns:a16="http://schemas.microsoft.com/office/drawing/2014/main" id="{6A6CCCBA-9765-4231-87D4-99361817BEBD}"/>
                    </a:ext>
                  </a:extLst>
                </p:cNvPr>
                <p:cNvSpPr/>
                <p:nvPr/>
              </p:nvSpPr>
              <p:spPr bwMode="auto">
                <a:xfrm>
                  <a:off x="5956802" y="2306549"/>
                  <a:ext cx="288018" cy="292579"/>
                </a:xfrm>
                <a:custGeom>
                  <a:avLst/>
                  <a:gdLst>
                    <a:gd name="connsiteX0" fmla="*/ 149604 w 577154"/>
                    <a:gd name="connsiteY0" fmla="*/ 536234 h 586292"/>
                    <a:gd name="connsiteX1" fmla="*/ 214914 w 577154"/>
                    <a:gd name="connsiteY1" fmla="*/ 562021 h 586292"/>
                    <a:gd name="connsiteX2" fmla="*/ 211877 w 577154"/>
                    <a:gd name="connsiteY2" fmla="*/ 559746 h 586292"/>
                    <a:gd name="connsiteX3" fmla="*/ 202004 w 577154"/>
                    <a:gd name="connsiteY3" fmla="*/ 554437 h 586292"/>
                    <a:gd name="connsiteX4" fmla="*/ 196688 w 577154"/>
                    <a:gd name="connsiteY4" fmla="*/ 551403 h 586292"/>
                    <a:gd name="connsiteX5" fmla="*/ 184537 w 577154"/>
                    <a:gd name="connsiteY5" fmla="*/ 543818 h 586292"/>
                    <a:gd name="connsiteX6" fmla="*/ 177702 w 577154"/>
                    <a:gd name="connsiteY6" fmla="*/ 538509 h 586292"/>
                    <a:gd name="connsiteX7" fmla="*/ 173905 w 577154"/>
                    <a:gd name="connsiteY7" fmla="*/ 536234 h 586292"/>
                    <a:gd name="connsiteX8" fmla="*/ 299943 w 577154"/>
                    <a:gd name="connsiteY8" fmla="*/ 499816 h 586292"/>
                    <a:gd name="connsiteX9" fmla="*/ 318939 w 577154"/>
                    <a:gd name="connsiteY9" fmla="*/ 500576 h 586292"/>
                    <a:gd name="connsiteX10" fmla="*/ 329576 w 577154"/>
                    <a:gd name="connsiteY10" fmla="*/ 511222 h 586292"/>
                    <a:gd name="connsiteX11" fmla="*/ 319698 w 577154"/>
                    <a:gd name="connsiteY11" fmla="*/ 521108 h 586292"/>
                    <a:gd name="connsiteX12" fmla="*/ 318939 w 577154"/>
                    <a:gd name="connsiteY12" fmla="*/ 521108 h 586292"/>
                    <a:gd name="connsiteX13" fmla="*/ 297663 w 577154"/>
                    <a:gd name="connsiteY13" fmla="*/ 519587 h 586292"/>
                    <a:gd name="connsiteX14" fmla="*/ 288545 w 577154"/>
                    <a:gd name="connsiteY14" fmla="*/ 508941 h 586292"/>
                    <a:gd name="connsiteX15" fmla="*/ 299943 w 577154"/>
                    <a:gd name="connsiteY15" fmla="*/ 499816 h 586292"/>
                    <a:gd name="connsiteX16" fmla="*/ 88851 w 577154"/>
                    <a:gd name="connsiteY16" fmla="*/ 485417 h 586292"/>
                    <a:gd name="connsiteX17" fmla="*/ 119987 w 577154"/>
                    <a:gd name="connsiteY17" fmla="*/ 515755 h 586292"/>
                    <a:gd name="connsiteX18" fmla="*/ 150364 w 577154"/>
                    <a:gd name="connsiteY18" fmla="*/ 515755 h 586292"/>
                    <a:gd name="connsiteX19" fmla="*/ 148085 w 577154"/>
                    <a:gd name="connsiteY19" fmla="*/ 513480 h 586292"/>
                    <a:gd name="connsiteX20" fmla="*/ 142010 w 577154"/>
                    <a:gd name="connsiteY20" fmla="*/ 507412 h 586292"/>
                    <a:gd name="connsiteX21" fmla="*/ 136694 w 577154"/>
                    <a:gd name="connsiteY21" fmla="*/ 501344 h 586292"/>
                    <a:gd name="connsiteX22" fmla="*/ 127581 w 577154"/>
                    <a:gd name="connsiteY22" fmla="*/ 489967 h 586292"/>
                    <a:gd name="connsiteX23" fmla="*/ 123784 w 577154"/>
                    <a:gd name="connsiteY23" fmla="*/ 485417 h 586292"/>
                    <a:gd name="connsiteX24" fmla="*/ 399912 w 577154"/>
                    <a:gd name="connsiteY24" fmla="*/ 482256 h 586292"/>
                    <a:gd name="connsiteX25" fmla="*/ 405611 w 577154"/>
                    <a:gd name="connsiteY25" fmla="*/ 486996 h 586292"/>
                    <a:gd name="connsiteX26" fmla="*/ 401812 w 577154"/>
                    <a:gd name="connsiteY26" fmla="*/ 500648 h 586292"/>
                    <a:gd name="connsiteX27" fmla="*/ 382056 w 577154"/>
                    <a:gd name="connsiteY27" fmla="*/ 509750 h 586292"/>
                    <a:gd name="connsiteX28" fmla="*/ 378257 w 577154"/>
                    <a:gd name="connsiteY28" fmla="*/ 510508 h 586292"/>
                    <a:gd name="connsiteX29" fmla="*/ 369139 w 577154"/>
                    <a:gd name="connsiteY29" fmla="*/ 503682 h 586292"/>
                    <a:gd name="connsiteX30" fmla="*/ 375217 w 577154"/>
                    <a:gd name="connsiteY30" fmla="*/ 490789 h 586292"/>
                    <a:gd name="connsiteX31" fmla="*/ 391934 w 577154"/>
                    <a:gd name="connsiteY31" fmla="*/ 483204 h 586292"/>
                    <a:gd name="connsiteX32" fmla="*/ 399912 w 577154"/>
                    <a:gd name="connsiteY32" fmla="*/ 482256 h 586292"/>
                    <a:gd name="connsiteX33" fmla="*/ 229351 w 577154"/>
                    <a:gd name="connsiteY33" fmla="*/ 474063 h 586292"/>
                    <a:gd name="connsiteX34" fmla="*/ 246091 w 577154"/>
                    <a:gd name="connsiteY34" fmla="*/ 483157 h 586292"/>
                    <a:gd name="connsiteX35" fmla="*/ 250656 w 577154"/>
                    <a:gd name="connsiteY35" fmla="*/ 496797 h 586292"/>
                    <a:gd name="connsiteX36" fmla="*/ 241525 w 577154"/>
                    <a:gd name="connsiteY36" fmla="*/ 502101 h 586292"/>
                    <a:gd name="connsiteX37" fmla="*/ 236960 w 577154"/>
                    <a:gd name="connsiteY37" fmla="*/ 501343 h 586292"/>
                    <a:gd name="connsiteX38" fmla="*/ 218698 w 577154"/>
                    <a:gd name="connsiteY38" fmla="*/ 490735 h 586292"/>
                    <a:gd name="connsiteX39" fmla="*/ 215654 w 577154"/>
                    <a:gd name="connsiteY39" fmla="*/ 477094 h 586292"/>
                    <a:gd name="connsiteX40" fmla="*/ 229351 w 577154"/>
                    <a:gd name="connsiteY40" fmla="*/ 474063 h 586292"/>
                    <a:gd name="connsiteX41" fmla="*/ 464745 w 577154"/>
                    <a:gd name="connsiteY41" fmla="*/ 433889 h 586292"/>
                    <a:gd name="connsiteX42" fmla="*/ 466262 w 577154"/>
                    <a:gd name="connsiteY42" fmla="*/ 447550 h 586292"/>
                    <a:gd name="connsiteX43" fmla="*/ 451842 w 577154"/>
                    <a:gd name="connsiteY43" fmla="*/ 463488 h 586292"/>
                    <a:gd name="connsiteX44" fmla="*/ 445012 w 577154"/>
                    <a:gd name="connsiteY44" fmla="*/ 466524 h 586292"/>
                    <a:gd name="connsiteX45" fmla="*/ 438181 w 577154"/>
                    <a:gd name="connsiteY45" fmla="*/ 463488 h 586292"/>
                    <a:gd name="connsiteX46" fmla="*/ 438181 w 577154"/>
                    <a:gd name="connsiteY46" fmla="*/ 449068 h 586292"/>
                    <a:gd name="connsiteX47" fmla="*/ 450324 w 577154"/>
                    <a:gd name="connsiteY47" fmla="*/ 435407 h 586292"/>
                    <a:gd name="connsiteX48" fmla="*/ 464745 w 577154"/>
                    <a:gd name="connsiteY48" fmla="*/ 433889 h 586292"/>
                    <a:gd name="connsiteX49" fmla="*/ 49362 w 577154"/>
                    <a:gd name="connsiteY49" fmla="*/ 424740 h 586292"/>
                    <a:gd name="connsiteX50" fmla="*/ 73663 w 577154"/>
                    <a:gd name="connsiteY50" fmla="*/ 464938 h 586292"/>
                    <a:gd name="connsiteX51" fmla="*/ 109355 w 577154"/>
                    <a:gd name="connsiteY51" fmla="*/ 464938 h 586292"/>
                    <a:gd name="connsiteX52" fmla="*/ 104039 w 577154"/>
                    <a:gd name="connsiteY52" fmla="*/ 456595 h 586292"/>
                    <a:gd name="connsiteX53" fmla="*/ 101761 w 577154"/>
                    <a:gd name="connsiteY53" fmla="*/ 452044 h 586292"/>
                    <a:gd name="connsiteX54" fmla="*/ 94926 w 577154"/>
                    <a:gd name="connsiteY54" fmla="*/ 439909 h 586292"/>
                    <a:gd name="connsiteX55" fmla="*/ 92648 w 577154"/>
                    <a:gd name="connsiteY55" fmla="*/ 435358 h 586292"/>
                    <a:gd name="connsiteX56" fmla="*/ 88092 w 577154"/>
                    <a:gd name="connsiteY56" fmla="*/ 424740 h 586292"/>
                    <a:gd name="connsiteX57" fmla="*/ 161771 w 577154"/>
                    <a:gd name="connsiteY57" fmla="*/ 417898 h 586292"/>
                    <a:gd name="connsiteX58" fmla="*/ 176164 w 577154"/>
                    <a:gd name="connsiteY58" fmla="*/ 420173 h 586292"/>
                    <a:gd name="connsiteX59" fmla="*/ 187527 w 577154"/>
                    <a:gd name="connsiteY59" fmla="*/ 435341 h 586292"/>
                    <a:gd name="connsiteX60" fmla="*/ 186012 w 577154"/>
                    <a:gd name="connsiteY60" fmla="*/ 449750 h 586292"/>
                    <a:gd name="connsiteX61" fmla="*/ 179194 w 577154"/>
                    <a:gd name="connsiteY61" fmla="*/ 452025 h 586292"/>
                    <a:gd name="connsiteX62" fmla="*/ 171619 w 577154"/>
                    <a:gd name="connsiteY62" fmla="*/ 448233 h 586292"/>
                    <a:gd name="connsiteX63" fmla="*/ 159498 w 577154"/>
                    <a:gd name="connsiteY63" fmla="*/ 431549 h 586292"/>
                    <a:gd name="connsiteX64" fmla="*/ 161771 w 577154"/>
                    <a:gd name="connsiteY64" fmla="*/ 417898 h 586292"/>
                    <a:gd name="connsiteX65" fmla="*/ 31136 w 577154"/>
                    <a:gd name="connsiteY65" fmla="*/ 373923 h 586292"/>
                    <a:gd name="connsiteX66" fmla="*/ 41008 w 577154"/>
                    <a:gd name="connsiteY66" fmla="*/ 404261 h 586292"/>
                    <a:gd name="connsiteX67" fmla="*/ 79738 w 577154"/>
                    <a:gd name="connsiteY67" fmla="*/ 404261 h 586292"/>
                    <a:gd name="connsiteX68" fmla="*/ 78979 w 577154"/>
                    <a:gd name="connsiteY68" fmla="*/ 401227 h 586292"/>
                    <a:gd name="connsiteX69" fmla="*/ 77460 w 577154"/>
                    <a:gd name="connsiteY69" fmla="*/ 397435 h 586292"/>
                    <a:gd name="connsiteX70" fmla="*/ 72144 w 577154"/>
                    <a:gd name="connsiteY70" fmla="*/ 379232 h 586292"/>
                    <a:gd name="connsiteX71" fmla="*/ 71385 w 577154"/>
                    <a:gd name="connsiteY71" fmla="*/ 377715 h 586292"/>
                    <a:gd name="connsiteX72" fmla="*/ 70625 w 577154"/>
                    <a:gd name="connsiteY72" fmla="*/ 373923 h 586292"/>
                    <a:gd name="connsiteX73" fmla="*/ 499728 w 577154"/>
                    <a:gd name="connsiteY73" fmla="*/ 361797 h 586292"/>
                    <a:gd name="connsiteX74" fmla="*/ 506554 w 577154"/>
                    <a:gd name="connsiteY74" fmla="*/ 374694 h 586292"/>
                    <a:gd name="connsiteX75" fmla="*/ 498970 w 577154"/>
                    <a:gd name="connsiteY75" fmla="*/ 394418 h 586292"/>
                    <a:gd name="connsiteX76" fmla="*/ 489868 w 577154"/>
                    <a:gd name="connsiteY76" fmla="*/ 400487 h 586292"/>
                    <a:gd name="connsiteX77" fmla="*/ 485318 w 577154"/>
                    <a:gd name="connsiteY77" fmla="*/ 399729 h 586292"/>
                    <a:gd name="connsiteX78" fmla="*/ 480009 w 577154"/>
                    <a:gd name="connsiteY78" fmla="*/ 386073 h 586292"/>
                    <a:gd name="connsiteX79" fmla="*/ 486835 w 577154"/>
                    <a:gd name="connsiteY79" fmla="*/ 367866 h 586292"/>
                    <a:gd name="connsiteX80" fmla="*/ 499728 w 577154"/>
                    <a:gd name="connsiteY80" fmla="*/ 361797 h 586292"/>
                    <a:gd name="connsiteX81" fmla="*/ 132907 w 577154"/>
                    <a:gd name="connsiteY81" fmla="*/ 343643 h 586292"/>
                    <a:gd name="connsiteX82" fmla="*/ 145066 w 577154"/>
                    <a:gd name="connsiteY82" fmla="*/ 350471 h 586292"/>
                    <a:gd name="connsiteX83" fmla="*/ 150385 w 577154"/>
                    <a:gd name="connsiteY83" fmla="*/ 368678 h 586292"/>
                    <a:gd name="connsiteX84" fmla="*/ 144306 w 577154"/>
                    <a:gd name="connsiteY84" fmla="*/ 381575 h 586292"/>
                    <a:gd name="connsiteX85" fmla="*/ 141266 w 577154"/>
                    <a:gd name="connsiteY85" fmla="*/ 382333 h 586292"/>
                    <a:gd name="connsiteX86" fmla="*/ 131388 w 577154"/>
                    <a:gd name="connsiteY86" fmla="*/ 375506 h 586292"/>
                    <a:gd name="connsiteX87" fmla="*/ 125309 w 577154"/>
                    <a:gd name="connsiteY87" fmla="*/ 355781 h 586292"/>
                    <a:gd name="connsiteX88" fmla="*/ 132907 w 577154"/>
                    <a:gd name="connsiteY88" fmla="*/ 343643 h 586292"/>
                    <a:gd name="connsiteX89" fmla="*/ 21263 w 577154"/>
                    <a:gd name="connsiteY89" fmla="*/ 323864 h 586292"/>
                    <a:gd name="connsiteX90" fmla="*/ 25820 w 577154"/>
                    <a:gd name="connsiteY90" fmla="*/ 354203 h 586292"/>
                    <a:gd name="connsiteX91" fmla="*/ 66069 w 577154"/>
                    <a:gd name="connsiteY91" fmla="*/ 354203 h 586292"/>
                    <a:gd name="connsiteX92" fmla="*/ 63031 w 577154"/>
                    <a:gd name="connsiteY92" fmla="*/ 337516 h 586292"/>
                    <a:gd name="connsiteX93" fmla="*/ 63031 w 577154"/>
                    <a:gd name="connsiteY93" fmla="*/ 335999 h 586292"/>
                    <a:gd name="connsiteX94" fmla="*/ 61512 w 577154"/>
                    <a:gd name="connsiteY94" fmla="*/ 323864 h 586292"/>
                    <a:gd name="connsiteX95" fmla="*/ 509625 w 577154"/>
                    <a:gd name="connsiteY95" fmla="*/ 282911 h 586292"/>
                    <a:gd name="connsiteX96" fmla="*/ 519524 w 577154"/>
                    <a:gd name="connsiteY96" fmla="*/ 292773 h 586292"/>
                    <a:gd name="connsiteX97" fmla="*/ 519524 w 577154"/>
                    <a:gd name="connsiteY97" fmla="*/ 293532 h 586292"/>
                    <a:gd name="connsiteX98" fmla="*/ 518763 w 577154"/>
                    <a:gd name="connsiteY98" fmla="*/ 313256 h 586292"/>
                    <a:gd name="connsiteX99" fmla="*/ 508863 w 577154"/>
                    <a:gd name="connsiteY99" fmla="*/ 323118 h 586292"/>
                    <a:gd name="connsiteX100" fmla="*/ 508102 w 577154"/>
                    <a:gd name="connsiteY100" fmla="*/ 322360 h 586292"/>
                    <a:gd name="connsiteX101" fmla="*/ 498964 w 577154"/>
                    <a:gd name="connsiteY101" fmla="*/ 311739 h 586292"/>
                    <a:gd name="connsiteX102" fmla="*/ 498964 w 577154"/>
                    <a:gd name="connsiteY102" fmla="*/ 293532 h 586292"/>
                    <a:gd name="connsiteX103" fmla="*/ 509625 w 577154"/>
                    <a:gd name="connsiteY103" fmla="*/ 282911 h 586292"/>
                    <a:gd name="connsiteX104" fmla="*/ 20504 w 577154"/>
                    <a:gd name="connsiteY104" fmla="*/ 273047 h 586292"/>
                    <a:gd name="connsiteX105" fmla="*/ 19744 w 577154"/>
                    <a:gd name="connsiteY105" fmla="*/ 293525 h 586292"/>
                    <a:gd name="connsiteX106" fmla="*/ 20504 w 577154"/>
                    <a:gd name="connsiteY106" fmla="*/ 303385 h 586292"/>
                    <a:gd name="connsiteX107" fmla="*/ 60753 w 577154"/>
                    <a:gd name="connsiteY107" fmla="*/ 303385 h 586292"/>
                    <a:gd name="connsiteX108" fmla="*/ 60753 w 577154"/>
                    <a:gd name="connsiteY108" fmla="*/ 293525 h 586292"/>
                    <a:gd name="connsiteX109" fmla="*/ 61512 w 577154"/>
                    <a:gd name="connsiteY109" fmla="*/ 273805 h 586292"/>
                    <a:gd name="connsiteX110" fmla="*/ 61512 w 577154"/>
                    <a:gd name="connsiteY110" fmla="*/ 273047 h 586292"/>
                    <a:gd name="connsiteX111" fmla="*/ 129811 w 577154"/>
                    <a:gd name="connsiteY111" fmla="*/ 263173 h 586292"/>
                    <a:gd name="connsiteX112" fmla="*/ 138897 w 577154"/>
                    <a:gd name="connsiteY112" fmla="*/ 274553 h 586292"/>
                    <a:gd name="connsiteX113" fmla="*/ 138140 w 577154"/>
                    <a:gd name="connsiteY113" fmla="*/ 292760 h 586292"/>
                    <a:gd name="connsiteX114" fmla="*/ 138140 w 577154"/>
                    <a:gd name="connsiteY114" fmla="*/ 293518 h 586292"/>
                    <a:gd name="connsiteX115" fmla="*/ 128297 w 577154"/>
                    <a:gd name="connsiteY115" fmla="*/ 303380 h 586292"/>
                    <a:gd name="connsiteX116" fmla="*/ 117697 w 577154"/>
                    <a:gd name="connsiteY116" fmla="*/ 294277 h 586292"/>
                    <a:gd name="connsiteX117" fmla="*/ 117697 w 577154"/>
                    <a:gd name="connsiteY117" fmla="*/ 293518 h 586292"/>
                    <a:gd name="connsiteX118" fmla="*/ 118454 w 577154"/>
                    <a:gd name="connsiteY118" fmla="*/ 273035 h 586292"/>
                    <a:gd name="connsiteX119" fmla="*/ 129811 w 577154"/>
                    <a:gd name="connsiteY119" fmla="*/ 263173 h 586292"/>
                    <a:gd name="connsiteX120" fmla="*/ 28098 w 577154"/>
                    <a:gd name="connsiteY120" fmla="*/ 222230 h 586292"/>
                    <a:gd name="connsiteX121" fmla="*/ 22782 w 577154"/>
                    <a:gd name="connsiteY121" fmla="*/ 252568 h 586292"/>
                    <a:gd name="connsiteX122" fmla="*/ 63031 w 577154"/>
                    <a:gd name="connsiteY122" fmla="*/ 252568 h 586292"/>
                    <a:gd name="connsiteX123" fmla="*/ 63031 w 577154"/>
                    <a:gd name="connsiteY123" fmla="*/ 250293 h 586292"/>
                    <a:gd name="connsiteX124" fmla="*/ 63031 w 577154"/>
                    <a:gd name="connsiteY124" fmla="*/ 249535 h 586292"/>
                    <a:gd name="connsiteX125" fmla="*/ 66828 w 577154"/>
                    <a:gd name="connsiteY125" fmla="*/ 229815 h 586292"/>
                    <a:gd name="connsiteX126" fmla="*/ 67588 w 577154"/>
                    <a:gd name="connsiteY126" fmla="*/ 226022 h 586292"/>
                    <a:gd name="connsiteX127" fmla="*/ 68347 w 577154"/>
                    <a:gd name="connsiteY127" fmla="*/ 222230 h 586292"/>
                    <a:gd name="connsiteX128" fmla="*/ 492894 w 577154"/>
                    <a:gd name="connsiteY128" fmla="*/ 204013 h 586292"/>
                    <a:gd name="connsiteX129" fmla="*/ 505825 w 577154"/>
                    <a:gd name="connsiteY129" fmla="*/ 210836 h 586292"/>
                    <a:gd name="connsiteX130" fmla="*/ 511911 w 577154"/>
                    <a:gd name="connsiteY130" fmla="*/ 230547 h 586292"/>
                    <a:gd name="connsiteX131" fmla="*/ 504304 w 577154"/>
                    <a:gd name="connsiteY131" fmla="*/ 242677 h 586292"/>
                    <a:gd name="connsiteX132" fmla="*/ 502022 w 577154"/>
                    <a:gd name="connsiteY132" fmla="*/ 243435 h 586292"/>
                    <a:gd name="connsiteX133" fmla="*/ 492133 w 577154"/>
                    <a:gd name="connsiteY133" fmla="*/ 235854 h 586292"/>
                    <a:gd name="connsiteX134" fmla="*/ 486809 w 577154"/>
                    <a:gd name="connsiteY134" fmla="*/ 216901 h 586292"/>
                    <a:gd name="connsiteX135" fmla="*/ 492894 w 577154"/>
                    <a:gd name="connsiteY135" fmla="*/ 204013 h 586292"/>
                    <a:gd name="connsiteX136" fmla="*/ 151873 w 577154"/>
                    <a:gd name="connsiteY136" fmla="*/ 186619 h 586292"/>
                    <a:gd name="connsiteX137" fmla="*/ 157203 w 577154"/>
                    <a:gd name="connsiteY137" fmla="*/ 200274 h 586292"/>
                    <a:gd name="connsiteX138" fmla="*/ 150350 w 577154"/>
                    <a:gd name="connsiteY138" fmla="*/ 217723 h 586292"/>
                    <a:gd name="connsiteX139" fmla="*/ 140450 w 577154"/>
                    <a:gd name="connsiteY139" fmla="*/ 224550 h 586292"/>
                    <a:gd name="connsiteX140" fmla="*/ 137404 w 577154"/>
                    <a:gd name="connsiteY140" fmla="*/ 224550 h 586292"/>
                    <a:gd name="connsiteX141" fmla="*/ 131312 w 577154"/>
                    <a:gd name="connsiteY141" fmla="*/ 211654 h 586292"/>
                    <a:gd name="connsiteX142" fmla="*/ 138927 w 577154"/>
                    <a:gd name="connsiteY142" fmla="*/ 191929 h 586292"/>
                    <a:gd name="connsiteX143" fmla="*/ 151873 w 577154"/>
                    <a:gd name="connsiteY143" fmla="*/ 186619 h 586292"/>
                    <a:gd name="connsiteX144" fmla="*/ 218736 w 577154"/>
                    <a:gd name="connsiteY144" fmla="*/ 186536 h 586292"/>
                    <a:gd name="connsiteX145" fmla="*/ 281780 w 577154"/>
                    <a:gd name="connsiteY145" fmla="*/ 186536 h 586292"/>
                    <a:gd name="connsiteX146" fmla="*/ 292414 w 577154"/>
                    <a:gd name="connsiteY146" fmla="*/ 196401 h 586292"/>
                    <a:gd name="connsiteX147" fmla="*/ 281780 w 577154"/>
                    <a:gd name="connsiteY147" fmla="*/ 207024 h 586292"/>
                    <a:gd name="connsiteX148" fmla="*/ 264310 w 577154"/>
                    <a:gd name="connsiteY148" fmla="*/ 207024 h 586292"/>
                    <a:gd name="connsiteX149" fmla="*/ 322037 w 577154"/>
                    <a:gd name="connsiteY149" fmla="*/ 294288 h 586292"/>
                    <a:gd name="connsiteX150" fmla="*/ 379004 w 577154"/>
                    <a:gd name="connsiteY150" fmla="*/ 207024 h 586292"/>
                    <a:gd name="connsiteX151" fmla="*/ 361534 w 577154"/>
                    <a:gd name="connsiteY151" fmla="*/ 207024 h 586292"/>
                    <a:gd name="connsiteX152" fmla="*/ 351659 w 577154"/>
                    <a:gd name="connsiteY152" fmla="*/ 196401 h 586292"/>
                    <a:gd name="connsiteX153" fmla="*/ 361534 w 577154"/>
                    <a:gd name="connsiteY153" fmla="*/ 186536 h 586292"/>
                    <a:gd name="connsiteX154" fmla="*/ 425337 w 577154"/>
                    <a:gd name="connsiteY154" fmla="*/ 186536 h 586292"/>
                    <a:gd name="connsiteX155" fmla="*/ 435211 w 577154"/>
                    <a:gd name="connsiteY155" fmla="*/ 196401 h 586292"/>
                    <a:gd name="connsiteX156" fmla="*/ 425337 w 577154"/>
                    <a:gd name="connsiteY156" fmla="*/ 207024 h 586292"/>
                    <a:gd name="connsiteX157" fmla="*/ 405588 w 577154"/>
                    <a:gd name="connsiteY157" fmla="*/ 207024 h 586292"/>
                    <a:gd name="connsiteX158" fmla="*/ 401031 w 577154"/>
                    <a:gd name="connsiteY158" fmla="*/ 209301 h 586292"/>
                    <a:gd name="connsiteX159" fmla="*/ 337987 w 577154"/>
                    <a:gd name="connsiteY159" fmla="*/ 307947 h 586292"/>
                    <a:gd name="connsiteX160" fmla="*/ 373687 w 577154"/>
                    <a:gd name="connsiteY160" fmla="*/ 307947 h 586292"/>
                    <a:gd name="connsiteX161" fmla="*/ 384321 w 577154"/>
                    <a:gd name="connsiteY161" fmla="*/ 317812 h 586292"/>
                    <a:gd name="connsiteX162" fmla="*/ 373687 w 577154"/>
                    <a:gd name="connsiteY162" fmla="*/ 328435 h 586292"/>
                    <a:gd name="connsiteX163" fmla="*/ 331911 w 577154"/>
                    <a:gd name="connsiteY163" fmla="*/ 328435 h 586292"/>
                    <a:gd name="connsiteX164" fmla="*/ 331911 w 577154"/>
                    <a:gd name="connsiteY164" fmla="*/ 338300 h 586292"/>
                    <a:gd name="connsiteX165" fmla="*/ 373687 w 577154"/>
                    <a:gd name="connsiteY165" fmla="*/ 338300 h 586292"/>
                    <a:gd name="connsiteX166" fmla="*/ 384321 w 577154"/>
                    <a:gd name="connsiteY166" fmla="*/ 348164 h 586292"/>
                    <a:gd name="connsiteX167" fmla="*/ 373687 w 577154"/>
                    <a:gd name="connsiteY167" fmla="*/ 358788 h 586292"/>
                    <a:gd name="connsiteX168" fmla="*/ 331911 w 577154"/>
                    <a:gd name="connsiteY168" fmla="*/ 358788 h 586292"/>
                    <a:gd name="connsiteX169" fmla="*/ 331911 w 577154"/>
                    <a:gd name="connsiteY169" fmla="*/ 399005 h 586292"/>
                    <a:gd name="connsiteX170" fmla="*/ 355457 w 577154"/>
                    <a:gd name="connsiteY170" fmla="*/ 399005 h 586292"/>
                    <a:gd name="connsiteX171" fmla="*/ 365332 w 577154"/>
                    <a:gd name="connsiteY171" fmla="*/ 408870 h 586292"/>
                    <a:gd name="connsiteX172" fmla="*/ 355457 w 577154"/>
                    <a:gd name="connsiteY172" fmla="*/ 419493 h 586292"/>
                    <a:gd name="connsiteX173" fmla="*/ 288616 w 577154"/>
                    <a:gd name="connsiteY173" fmla="*/ 419493 h 586292"/>
                    <a:gd name="connsiteX174" fmla="*/ 278742 w 577154"/>
                    <a:gd name="connsiteY174" fmla="*/ 408870 h 586292"/>
                    <a:gd name="connsiteX175" fmla="*/ 288616 w 577154"/>
                    <a:gd name="connsiteY175" fmla="*/ 399005 h 586292"/>
                    <a:gd name="connsiteX176" fmla="*/ 312162 w 577154"/>
                    <a:gd name="connsiteY176" fmla="*/ 399005 h 586292"/>
                    <a:gd name="connsiteX177" fmla="*/ 312162 w 577154"/>
                    <a:gd name="connsiteY177" fmla="*/ 358788 h 586292"/>
                    <a:gd name="connsiteX178" fmla="*/ 270386 w 577154"/>
                    <a:gd name="connsiteY178" fmla="*/ 358788 h 586292"/>
                    <a:gd name="connsiteX179" fmla="*/ 259752 w 577154"/>
                    <a:gd name="connsiteY179" fmla="*/ 348164 h 586292"/>
                    <a:gd name="connsiteX180" fmla="*/ 270386 w 577154"/>
                    <a:gd name="connsiteY180" fmla="*/ 338300 h 586292"/>
                    <a:gd name="connsiteX181" fmla="*/ 312162 w 577154"/>
                    <a:gd name="connsiteY181" fmla="*/ 338300 h 586292"/>
                    <a:gd name="connsiteX182" fmla="*/ 312162 w 577154"/>
                    <a:gd name="connsiteY182" fmla="*/ 328435 h 586292"/>
                    <a:gd name="connsiteX183" fmla="*/ 270386 w 577154"/>
                    <a:gd name="connsiteY183" fmla="*/ 328435 h 586292"/>
                    <a:gd name="connsiteX184" fmla="*/ 259752 w 577154"/>
                    <a:gd name="connsiteY184" fmla="*/ 317812 h 586292"/>
                    <a:gd name="connsiteX185" fmla="*/ 270386 w 577154"/>
                    <a:gd name="connsiteY185" fmla="*/ 307947 h 586292"/>
                    <a:gd name="connsiteX186" fmla="*/ 305326 w 577154"/>
                    <a:gd name="connsiteY186" fmla="*/ 307947 h 586292"/>
                    <a:gd name="connsiteX187" fmla="*/ 242283 w 577154"/>
                    <a:gd name="connsiteY187" fmla="*/ 209301 h 586292"/>
                    <a:gd name="connsiteX188" fmla="*/ 238485 w 577154"/>
                    <a:gd name="connsiteY188" fmla="*/ 207024 h 586292"/>
                    <a:gd name="connsiteX189" fmla="*/ 218736 w 577154"/>
                    <a:gd name="connsiteY189" fmla="*/ 207024 h 586292"/>
                    <a:gd name="connsiteX190" fmla="*/ 208102 w 577154"/>
                    <a:gd name="connsiteY190" fmla="*/ 196401 h 586292"/>
                    <a:gd name="connsiteX191" fmla="*/ 218736 w 577154"/>
                    <a:gd name="connsiteY191" fmla="*/ 186536 h 586292"/>
                    <a:gd name="connsiteX192" fmla="*/ 44805 w 577154"/>
                    <a:gd name="connsiteY192" fmla="*/ 172171 h 586292"/>
                    <a:gd name="connsiteX193" fmla="*/ 33414 w 577154"/>
                    <a:gd name="connsiteY193" fmla="*/ 202510 h 586292"/>
                    <a:gd name="connsiteX194" fmla="*/ 73663 w 577154"/>
                    <a:gd name="connsiteY194" fmla="*/ 202510 h 586292"/>
                    <a:gd name="connsiteX195" fmla="*/ 77460 w 577154"/>
                    <a:gd name="connsiteY195" fmla="*/ 188858 h 586292"/>
                    <a:gd name="connsiteX196" fmla="*/ 78979 w 577154"/>
                    <a:gd name="connsiteY196" fmla="*/ 185065 h 586292"/>
                    <a:gd name="connsiteX197" fmla="*/ 83535 w 577154"/>
                    <a:gd name="connsiteY197" fmla="*/ 172171 h 586292"/>
                    <a:gd name="connsiteX198" fmla="*/ 451103 w 577154"/>
                    <a:gd name="connsiteY198" fmla="*/ 136487 h 586292"/>
                    <a:gd name="connsiteX199" fmla="*/ 465547 w 577154"/>
                    <a:gd name="connsiteY199" fmla="*/ 138009 h 586292"/>
                    <a:gd name="connsiteX200" fmla="*/ 477709 w 577154"/>
                    <a:gd name="connsiteY200" fmla="*/ 154748 h 586292"/>
                    <a:gd name="connsiteX201" fmla="*/ 475429 w 577154"/>
                    <a:gd name="connsiteY201" fmla="*/ 168444 h 586292"/>
                    <a:gd name="connsiteX202" fmla="*/ 469347 w 577154"/>
                    <a:gd name="connsiteY202" fmla="*/ 169966 h 586292"/>
                    <a:gd name="connsiteX203" fmla="*/ 460986 w 577154"/>
                    <a:gd name="connsiteY203" fmla="*/ 166161 h 586292"/>
                    <a:gd name="connsiteX204" fmla="*/ 449583 w 577154"/>
                    <a:gd name="connsiteY204" fmla="*/ 150183 h 586292"/>
                    <a:gd name="connsiteX205" fmla="*/ 451103 w 577154"/>
                    <a:gd name="connsiteY205" fmla="*/ 136487 h 586292"/>
                    <a:gd name="connsiteX206" fmla="*/ 185242 w 577154"/>
                    <a:gd name="connsiteY206" fmla="*/ 122835 h 586292"/>
                    <a:gd name="connsiteX207" fmla="*/ 199674 w 577154"/>
                    <a:gd name="connsiteY207" fmla="*/ 122835 h 586292"/>
                    <a:gd name="connsiteX208" fmla="*/ 199674 w 577154"/>
                    <a:gd name="connsiteY208" fmla="*/ 137266 h 586292"/>
                    <a:gd name="connsiteX209" fmla="*/ 186762 w 577154"/>
                    <a:gd name="connsiteY209" fmla="*/ 150938 h 586292"/>
                    <a:gd name="connsiteX210" fmla="*/ 179166 w 577154"/>
                    <a:gd name="connsiteY210" fmla="*/ 154736 h 586292"/>
                    <a:gd name="connsiteX211" fmla="*/ 173090 w 577154"/>
                    <a:gd name="connsiteY211" fmla="*/ 152457 h 586292"/>
                    <a:gd name="connsiteX212" fmla="*/ 171571 w 577154"/>
                    <a:gd name="connsiteY212" fmla="*/ 138026 h 586292"/>
                    <a:gd name="connsiteX213" fmla="*/ 185242 w 577154"/>
                    <a:gd name="connsiteY213" fmla="*/ 122835 h 586292"/>
                    <a:gd name="connsiteX214" fmla="*/ 81257 w 577154"/>
                    <a:gd name="connsiteY214" fmla="*/ 111494 h 586292"/>
                    <a:gd name="connsiteX215" fmla="*/ 54677 w 577154"/>
                    <a:gd name="connsiteY215" fmla="*/ 151692 h 586292"/>
                    <a:gd name="connsiteX216" fmla="*/ 92648 w 577154"/>
                    <a:gd name="connsiteY216" fmla="*/ 151692 h 586292"/>
                    <a:gd name="connsiteX217" fmla="*/ 92648 w 577154"/>
                    <a:gd name="connsiteY217" fmla="*/ 150934 h 586292"/>
                    <a:gd name="connsiteX218" fmla="*/ 94926 w 577154"/>
                    <a:gd name="connsiteY218" fmla="*/ 146383 h 586292"/>
                    <a:gd name="connsiteX219" fmla="*/ 101761 w 577154"/>
                    <a:gd name="connsiteY219" fmla="*/ 135006 h 586292"/>
                    <a:gd name="connsiteX220" fmla="*/ 104039 w 577154"/>
                    <a:gd name="connsiteY220" fmla="*/ 130455 h 586292"/>
                    <a:gd name="connsiteX221" fmla="*/ 113152 w 577154"/>
                    <a:gd name="connsiteY221" fmla="*/ 116803 h 586292"/>
                    <a:gd name="connsiteX222" fmla="*/ 116190 w 577154"/>
                    <a:gd name="connsiteY222" fmla="*/ 111494 h 586292"/>
                    <a:gd name="connsiteX223" fmla="*/ 400213 w 577154"/>
                    <a:gd name="connsiteY223" fmla="*/ 85002 h 586292"/>
                    <a:gd name="connsiteX224" fmla="*/ 418420 w 577154"/>
                    <a:gd name="connsiteY224" fmla="*/ 95611 h 586292"/>
                    <a:gd name="connsiteX225" fmla="*/ 421455 w 577154"/>
                    <a:gd name="connsiteY225" fmla="*/ 109251 h 586292"/>
                    <a:gd name="connsiteX226" fmla="*/ 413110 w 577154"/>
                    <a:gd name="connsiteY226" fmla="*/ 113798 h 586292"/>
                    <a:gd name="connsiteX227" fmla="*/ 407800 w 577154"/>
                    <a:gd name="connsiteY227" fmla="*/ 112282 h 586292"/>
                    <a:gd name="connsiteX228" fmla="*/ 391110 w 577154"/>
                    <a:gd name="connsiteY228" fmla="*/ 103189 h 586292"/>
                    <a:gd name="connsiteX229" fmla="*/ 386558 w 577154"/>
                    <a:gd name="connsiteY229" fmla="*/ 89549 h 586292"/>
                    <a:gd name="connsiteX230" fmla="*/ 400213 w 577154"/>
                    <a:gd name="connsiteY230" fmla="*/ 85002 h 586292"/>
                    <a:gd name="connsiteX231" fmla="*/ 255897 w 577154"/>
                    <a:gd name="connsiteY231" fmla="*/ 76571 h 586292"/>
                    <a:gd name="connsiteX232" fmla="*/ 268814 w 577154"/>
                    <a:gd name="connsiteY232" fmla="*/ 82644 h 586292"/>
                    <a:gd name="connsiteX233" fmla="*/ 262735 w 577154"/>
                    <a:gd name="connsiteY233" fmla="*/ 95550 h 586292"/>
                    <a:gd name="connsiteX234" fmla="*/ 245259 w 577154"/>
                    <a:gd name="connsiteY234" fmla="*/ 103141 h 586292"/>
                    <a:gd name="connsiteX235" fmla="*/ 240700 w 577154"/>
                    <a:gd name="connsiteY235" fmla="*/ 104660 h 586292"/>
                    <a:gd name="connsiteX236" fmla="*/ 231582 w 577154"/>
                    <a:gd name="connsiteY236" fmla="*/ 99346 h 586292"/>
                    <a:gd name="connsiteX237" fmla="*/ 236141 w 577154"/>
                    <a:gd name="connsiteY237" fmla="*/ 85681 h 586292"/>
                    <a:gd name="connsiteX238" fmla="*/ 255897 w 577154"/>
                    <a:gd name="connsiteY238" fmla="*/ 76571 h 586292"/>
                    <a:gd name="connsiteX239" fmla="*/ 318232 w 577154"/>
                    <a:gd name="connsiteY239" fmla="*/ 65184 h 586292"/>
                    <a:gd name="connsiteX240" fmla="*/ 318990 w 577154"/>
                    <a:gd name="connsiteY240" fmla="*/ 65184 h 586292"/>
                    <a:gd name="connsiteX241" fmla="*/ 339459 w 577154"/>
                    <a:gd name="connsiteY241" fmla="*/ 66705 h 586292"/>
                    <a:gd name="connsiteX242" fmla="*/ 348556 w 577154"/>
                    <a:gd name="connsiteY242" fmla="*/ 78111 h 586292"/>
                    <a:gd name="connsiteX243" fmla="*/ 337943 w 577154"/>
                    <a:gd name="connsiteY243" fmla="*/ 87237 h 586292"/>
                    <a:gd name="connsiteX244" fmla="*/ 337184 w 577154"/>
                    <a:gd name="connsiteY244" fmla="*/ 86476 h 586292"/>
                    <a:gd name="connsiteX245" fmla="*/ 318990 w 577154"/>
                    <a:gd name="connsiteY245" fmla="*/ 85716 h 586292"/>
                    <a:gd name="connsiteX246" fmla="*/ 308376 w 577154"/>
                    <a:gd name="connsiteY246" fmla="*/ 75830 h 586292"/>
                    <a:gd name="connsiteX247" fmla="*/ 318232 w 577154"/>
                    <a:gd name="connsiteY247" fmla="*/ 65184 h 586292"/>
                    <a:gd name="connsiteX248" fmla="*/ 133656 w 577154"/>
                    <a:gd name="connsiteY248" fmla="*/ 60677 h 586292"/>
                    <a:gd name="connsiteX249" fmla="*/ 98723 w 577154"/>
                    <a:gd name="connsiteY249" fmla="*/ 91015 h 586292"/>
                    <a:gd name="connsiteX250" fmla="*/ 132138 w 577154"/>
                    <a:gd name="connsiteY250" fmla="*/ 91015 h 586292"/>
                    <a:gd name="connsiteX251" fmla="*/ 136694 w 577154"/>
                    <a:gd name="connsiteY251" fmla="*/ 85706 h 586292"/>
                    <a:gd name="connsiteX252" fmla="*/ 142010 w 577154"/>
                    <a:gd name="connsiteY252" fmla="*/ 79638 h 586292"/>
                    <a:gd name="connsiteX253" fmla="*/ 148085 w 577154"/>
                    <a:gd name="connsiteY253" fmla="*/ 73571 h 586292"/>
                    <a:gd name="connsiteX254" fmla="*/ 154161 w 577154"/>
                    <a:gd name="connsiteY254" fmla="*/ 67503 h 586292"/>
                    <a:gd name="connsiteX255" fmla="*/ 161755 w 577154"/>
                    <a:gd name="connsiteY255" fmla="*/ 60677 h 586292"/>
                    <a:gd name="connsiteX256" fmla="*/ 214914 w 577154"/>
                    <a:gd name="connsiteY256" fmla="*/ 25029 h 586292"/>
                    <a:gd name="connsiteX257" fmla="*/ 168589 w 577154"/>
                    <a:gd name="connsiteY257" fmla="*/ 40198 h 586292"/>
                    <a:gd name="connsiteX258" fmla="*/ 188334 w 577154"/>
                    <a:gd name="connsiteY258" fmla="*/ 40198 h 586292"/>
                    <a:gd name="connsiteX259" fmla="*/ 196688 w 577154"/>
                    <a:gd name="connsiteY259" fmla="*/ 34889 h 586292"/>
                    <a:gd name="connsiteX260" fmla="*/ 202004 w 577154"/>
                    <a:gd name="connsiteY260" fmla="*/ 31855 h 586292"/>
                    <a:gd name="connsiteX261" fmla="*/ 211877 w 577154"/>
                    <a:gd name="connsiteY261" fmla="*/ 26546 h 586292"/>
                    <a:gd name="connsiteX262" fmla="*/ 214914 w 577154"/>
                    <a:gd name="connsiteY262" fmla="*/ 25029 h 586292"/>
                    <a:gd name="connsiteX263" fmla="*/ 318954 w 577154"/>
                    <a:gd name="connsiteY263" fmla="*/ 20478 h 586292"/>
                    <a:gd name="connsiteX264" fmla="*/ 294653 w 577154"/>
                    <a:gd name="connsiteY264" fmla="*/ 21237 h 586292"/>
                    <a:gd name="connsiteX265" fmla="*/ 290855 w 577154"/>
                    <a:gd name="connsiteY265" fmla="*/ 21995 h 586292"/>
                    <a:gd name="connsiteX266" fmla="*/ 289337 w 577154"/>
                    <a:gd name="connsiteY266" fmla="*/ 22754 h 586292"/>
                    <a:gd name="connsiteX267" fmla="*/ 278705 w 577154"/>
                    <a:gd name="connsiteY267" fmla="*/ 24271 h 586292"/>
                    <a:gd name="connsiteX268" fmla="*/ 277945 w 577154"/>
                    <a:gd name="connsiteY268" fmla="*/ 24271 h 586292"/>
                    <a:gd name="connsiteX269" fmla="*/ 268073 w 577154"/>
                    <a:gd name="connsiteY269" fmla="*/ 26546 h 586292"/>
                    <a:gd name="connsiteX270" fmla="*/ 266554 w 577154"/>
                    <a:gd name="connsiteY270" fmla="*/ 26546 h 586292"/>
                    <a:gd name="connsiteX271" fmla="*/ 257441 w 577154"/>
                    <a:gd name="connsiteY271" fmla="*/ 29580 h 586292"/>
                    <a:gd name="connsiteX272" fmla="*/ 254404 w 577154"/>
                    <a:gd name="connsiteY272" fmla="*/ 30338 h 586292"/>
                    <a:gd name="connsiteX273" fmla="*/ 246810 w 577154"/>
                    <a:gd name="connsiteY273" fmla="*/ 32614 h 586292"/>
                    <a:gd name="connsiteX274" fmla="*/ 240734 w 577154"/>
                    <a:gd name="connsiteY274" fmla="*/ 35648 h 586292"/>
                    <a:gd name="connsiteX275" fmla="*/ 236937 w 577154"/>
                    <a:gd name="connsiteY275" fmla="*/ 37164 h 586292"/>
                    <a:gd name="connsiteX276" fmla="*/ 109355 w 577154"/>
                    <a:gd name="connsiteY276" fmla="*/ 163069 h 586292"/>
                    <a:gd name="connsiteX277" fmla="*/ 109355 w 577154"/>
                    <a:gd name="connsiteY277" fmla="*/ 164586 h 586292"/>
                    <a:gd name="connsiteX278" fmla="*/ 104799 w 577154"/>
                    <a:gd name="connsiteY278" fmla="*/ 174446 h 586292"/>
                    <a:gd name="connsiteX279" fmla="*/ 103280 w 577154"/>
                    <a:gd name="connsiteY279" fmla="*/ 178239 h 586292"/>
                    <a:gd name="connsiteX280" fmla="*/ 100242 w 577154"/>
                    <a:gd name="connsiteY280" fmla="*/ 185823 h 586292"/>
                    <a:gd name="connsiteX281" fmla="*/ 97964 w 577154"/>
                    <a:gd name="connsiteY281" fmla="*/ 190374 h 586292"/>
                    <a:gd name="connsiteX282" fmla="*/ 95686 w 577154"/>
                    <a:gd name="connsiteY282" fmla="*/ 197201 h 586292"/>
                    <a:gd name="connsiteX283" fmla="*/ 94167 w 577154"/>
                    <a:gd name="connsiteY283" fmla="*/ 203268 h 586292"/>
                    <a:gd name="connsiteX284" fmla="*/ 92648 w 577154"/>
                    <a:gd name="connsiteY284" fmla="*/ 209336 h 586292"/>
                    <a:gd name="connsiteX285" fmla="*/ 90370 w 577154"/>
                    <a:gd name="connsiteY285" fmla="*/ 215404 h 586292"/>
                    <a:gd name="connsiteX286" fmla="*/ 88851 w 577154"/>
                    <a:gd name="connsiteY286" fmla="*/ 221471 h 586292"/>
                    <a:gd name="connsiteX287" fmla="*/ 87332 w 577154"/>
                    <a:gd name="connsiteY287" fmla="*/ 227539 h 586292"/>
                    <a:gd name="connsiteX288" fmla="*/ 86573 w 577154"/>
                    <a:gd name="connsiteY288" fmla="*/ 234365 h 586292"/>
                    <a:gd name="connsiteX289" fmla="*/ 85054 w 577154"/>
                    <a:gd name="connsiteY289" fmla="*/ 240433 h 586292"/>
                    <a:gd name="connsiteX290" fmla="*/ 84295 w 577154"/>
                    <a:gd name="connsiteY290" fmla="*/ 247259 h 586292"/>
                    <a:gd name="connsiteX291" fmla="*/ 83535 w 577154"/>
                    <a:gd name="connsiteY291" fmla="*/ 253327 h 586292"/>
                    <a:gd name="connsiteX292" fmla="*/ 82776 w 577154"/>
                    <a:gd name="connsiteY292" fmla="*/ 260912 h 586292"/>
                    <a:gd name="connsiteX293" fmla="*/ 82016 w 577154"/>
                    <a:gd name="connsiteY293" fmla="*/ 266221 h 586292"/>
                    <a:gd name="connsiteX294" fmla="*/ 81257 w 577154"/>
                    <a:gd name="connsiteY294" fmla="*/ 275322 h 586292"/>
                    <a:gd name="connsiteX295" fmla="*/ 81257 w 577154"/>
                    <a:gd name="connsiteY295" fmla="*/ 279873 h 586292"/>
                    <a:gd name="connsiteX296" fmla="*/ 80498 w 577154"/>
                    <a:gd name="connsiteY296" fmla="*/ 293525 h 586292"/>
                    <a:gd name="connsiteX297" fmla="*/ 81257 w 577154"/>
                    <a:gd name="connsiteY297" fmla="*/ 306419 h 586292"/>
                    <a:gd name="connsiteX298" fmla="*/ 81257 w 577154"/>
                    <a:gd name="connsiteY298" fmla="*/ 311729 h 586292"/>
                    <a:gd name="connsiteX299" fmla="*/ 82016 w 577154"/>
                    <a:gd name="connsiteY299" fmla="*/ 320072 h 586292"/>
                    <a:gd name="connsiteX300" fmla="*/ 82776 w 577154"/>
                    <a:gd name="connsiteY300" fmla="*/ 325381 h 586292"/>
                    <a:gd name="connsiteX301" fmla="*/ 83535 w 577154"/>
                    <a:gd name="connsiteY301" fmla="*/ 332966 h 586292"/>
                    <a:gd name="connsiteX302" fmla="*/ 84295 w 577154"/>
                    <a:gd name="connsiteY302" fmla="*/ 339033 h 586292"/>
                    <a:gd name="connsiteX303" fmla="*/ 85054 w 577154"/>
                    <a:gd name="connsiteY303" fmla="*/ 345859 h 586292"/>
                    <a:gd name="connsiteX304" fmla="*/ 86573 w 577154"/>
                    <a:gd name="connsiteY304" fmla="*/ 351927 h 586292"/>
                    <a:gd name="connsiteX305" fmla="*/ 87332 w 577154"/>
                    <a:gd name="connsiteY305" fmla="*/ 358753 h 586292"/>
                    <a:gd name="connsiteX306" fmla="*/ 88851 w 577154"/>
                    <a:gd name="connsiteY306" fmla="*/ 364821 h 586292"/>
                    <a:gd name="connsiteX307" fmla="*/ 90370 w 577154"/>
                    <a:gd name="connsiteY307" fmla="*/ 370889 h 586292"/>
                    <a:gd name="connsiteX308" fmla="*/ 91889 w 577154"/>
                    <a:gd name="connsiteY308" fmla="*/ 376956 h 586292"/>
                    <a:gd name="connsiteX309" fmla="*/ 94167 w 577154"/>
                    <a:gd name="connsiteY309" fmla="*/ 383783 h 586292"/>
                    <a:gd name="connsiteX310" fmla="*/ 95686 w 577154"/>
                    <a:gd name="connsiteY310" fmla="*/ 389092 h 586292"/>
                    <a:gd name="connsiteX311" fmla="*/ 97964 w 577154"/>
                    <a:gd name="connsiteY311" fmla="*/ 395918 h 586292"/>
                    <a:gd name="connsiteX312" fmla="*/ 100242 w 577154"/>
                    <a:gd name="connsiteY312" fmla="*/ 401227 h 586292"/>
                    <a:gd name="connsiteX313" fmla="*/ 103280 w 577154"/>
                    <a:gd name="connsiteY313" fmla="*/ 408812 h 586292"/>
                    <a:gd name="connsiteX314" fmla="*/ 104799 w 577154"/>
                    <a:gd name="connsiteY314" fmla="*/ 412604 h 586292"/>
                    <a:gd name="connsiteX315" fmla="*/ 108596 w 577154"/>
                    <a:gd name="connsiteY315" fmla="*/ 422464 h 586292"/>
                    <a:gd name="connsiteX316" fmla="*/ 109355 w 577154"/>
                    <a:gd name="connsiteY316" fmla="*/ 423223 h 586292"/>
                    <a:gd name="connsiteX317" fmla="*/ 236937 w 577154"/>
                    <a:gd name="connsiteY317" fmla="*/ 549886 h 586292"/>
                    <a:gd name="connsiteX318" fmla="*/ 240734 w 577154"/>
                    <a:gd name="connsiteY318" fmla="*/ 551403 h 586292"/>
                    <a:gd name="connsiteX319" fmla="*/ 246810 w 577154"/>
                    <a:gd name="connsiteY319" fmla="*/ 553678 h 586292"/>
                    <a:gd name="connsiteX320" fmla="*/ 254404 w 577154"/>
                    <a:gd name="connsiteY320" fmla="*/ 555954 h 586292"/>
                    <a:gd name="connsiteX321" fmla="*/ 257441 w 577154"/>
                    <a:gd name="connsiteY321" fmla="*/ 557471 h 586292"/>
                    <a:gd name="connsiteX322" fmla="*/ 266554 w 577154"/>
                    <a:gd name="connsiteY322" fmla="*/ 559746 h 586292"/>
                    <a:gd name="connsiteX323" fmla="*/ 268073 w 577154"/>
                    <a:gd name="connsiteY323" fmla="*/ 559746 h 586292"/>
                    <a:gd name="connsiteX324" fmla="*/ 277945 w 577154"/>
                    <a:gd name="connsiteY324" fmla="*/ 562021 h 586292"/>
                    <a:gd name="connsiteX325" fmla="*/ 278705 w 577154"/>
                    <a:gd name="connsiteY325" fmla="*/ 562780 h 586292"/>
                    <a:gd name="connsiteX326" fmla="*/ 289337 w 577154"/>
                    <a:gd name="connsiteY326" fmla="*/ 564297 h 586292"/>
                    <a:gd name="connsiteX327" fmla="*/ 290855 w 577154"/>
                    <a:gd name="connsiteY327" fmla="*/ 564297 h 586292"/>
                    <a:gd name="connsiteX328" fmla="*/ 294653 w 577154"/>
                    <a:gd name="connsiteY328" fmla="*/ 565055 h 586292"/>
                    <a:gd name="connsiteX329" fmla="*/ 318954 w 577154"/>
                    <a:gd name="connsiteY329" fmla="*/ 566572 h 586292"/>
                    <a:gd name="connsiteX330" fmla="*/ 556650 w 577154"/>
                    <a:gd name="connsiteY330" fmla="*/ 293525 h 586292"/>
                    <a:gd name="connsiteX331" fmla="*/ 318954 w 577154"/>
                    <a:gd name="connsiteY331" fmla="*/ 20478 h 586292"/>
                    <a:gd name="connsiteX332" fmla="*/ 258201 w 577154"/>
                    <a:gd name="connsiteY332" fmla="*/ 0 h 586292"/>
                    <a:gd name="connsiteX333" fmla="*/ 287818 w 577154"/>
                    <a:gd name="connsiteY333" fmla="*/ 2275 h 586292"/>
                    <a:gd name="connsiteX334" fmla="*/ 318954 w 577154"/>
                    <a:gd name="connsiteY334" fmla="*/ 0 h 586292"/>
                    <a:gd name="connsiteX335" fmla="*/ 577154 w 577154"/>
                    <a:gd name="connsiteY335" fmla="*/ 293525 h 586292"/>
                    <a:gd name="connsiteX336" fmla="*/ 318954 w 577154"/>
                    <a:gd name="connsiteY336" fmla="*/ 586292 h 586292"/>
                    <a:gd name="connsiteX337" fmla="*/ 287818 w 577154"/>
                    <a:gd name="connsiteY337" fmla="*/ 584775 h 586292"/>
                    <a:gd name="connsiteX338" fmla="*/ 258201 w 577154"/>
                    <a:gd name="connsiteY338" fmla="*/ 586292 h 586292"/>
                    <a:gd name="connsiteX339" fmla="*/ 110874 w 577154"/>
                    <a:gd name="connsiteY339" fmla="*/ 533958 h 586292"/>
                    <a:gd name="connsiteX340" fmla="*/ 108596 w 577154"/>
                    <a:gd name="connsiteY340" fmla="*/ 532441 h 586292"/>
                    <a:gd name="connsiteX341" fmla="*/ 60753 w 577154"/>
                    <a:gd name="connsiteY341" fmla="*/ 482383 h 586292"/>
                    <a:gd name="connsiteX342" fmla="*/ 59993 w 577154"/>
                    <a:gd name="connsiteY342" fmla="*/ 480866 h 586292"/>
                    <a:gd name="connsiteX343" fmla="*/ 25060 w 577154"/>
                    <a:gd name="connsiteY343" fmla="*/ 419430 h 586292"/>
                    <a:gd name="connsiteX344" fmla="*/ 24301 w 577154"/>
                    <a:gd name="connsiteY344" fmla="*/ 417913 h 586292"/>
                    <a:gd name="connsiteX345" fmla="*/ 0 w 577154"/>
                    <a:gd name="connsiteY345" fmla="*/ 293525 h 586292"/>
                    <a:gd name="connsiteX346" fmla="*/ 9872 w 577154"/>
                    <a:gd name="connsiteY346" fmla="*/ 211611 h 586292"/>
                    <a:gd name="connsiteX347" fmla="*/ 10632 w 577154"/>
                    <a:gd name="connsiteY347" fmla="*/ 207819 h 586292"/>
                    <a:gd name="connsiteX348" fmla="*/ 28857 w 577154"/>
                    <a:gd name="connsiteY348" fmla="*/ 158519 h 586292"/>
                    <a:gd name="connsiteX349" fmla="*/ 29617 w 577154"/>
                    <a:gd name="connsiteY349" fmla="*/ 157002 h 586292"/>
                    <a:gd name="connsiteX350" fmla="*/ 67588 w 577154"/>
                    <a:gd name="connsiteY350" fmla="*/ 94808 h 586292"/>
                    <a:gd name="connsiteX351" fmla="*/ 69106 w 577154"/>
                    <a:gd name="connsiteY351" fmla="*/ 94049 h 586292"/>
                    <a:gd name="connsiteX352" fmla="*/ 123025 w 577154"/>
                    <a:gd name="connsiteY352" fmla="*/ 43232 h 586292"/>
                    <a:gd name="connsiteX353" fmla="*/ 258201 w 577154"/>
                    <a:gd name="connsiteY353" fmla="*/ 0 h 586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</a:cxnLst>
                  <a:rect l="l" t="t" r="r" b="b"/>
                  <a:pathLst>
                    <a:path w="577154" h="586292">
                      <a:moveTo>
                        <a:pt x="149604" y="536234"/>
                      </a:moveTo>
                      <a:cubicBezTo>
                        <a:pt x="170108" y="548369"/>
                        <a:pt x="191372" y="556712"/>
                        <a:pt x="214914" y="562021"/>
                      </a:cubicBezTo>
                      <a:cubicBezTo>
                        <a:pt x="214155" y="561263"/>
                        <a:pt x="212636" y="560504"/>
                        <a:pt x="211877" y="559746"/>
                      </a:cubicBezTo>
                      <a:cubicBezTo>
                        <a:pt x="208079" y="558229"/>
                        <a:pt x="205041" y="556712"/>
                        <a:pt x="202004" y="554437"/>
                      </a:cubicBezTo>
                      <a:cubicBezTo>
                        <a:pt x="199725" y="553678"/>
                        <a:pt x="198207" y="552920"/>
                        <a:pt x="196688" y="551403"/>
                      </a:cubicBezTo>
                      <a:cubicBezTo>
                        <a:pt x="192131" y="549128"/>
                        <a:pt x="188334" y="546094"/>
                        <a:pt x="184537" y="543818"/>
                      </a:cubicBezTo>
                      <a:cubicBezTo>
                        <a:pt x="182259" y="542301"/>
                        <a:pt x="179981" y="540784"/>
                        <a:pt x="177702" y="538509"/>
                      </a:cubicBezTo>
                      <a:cubicBezTo>
                        <a:pt x="176184" y="537751"/>
                        <a:pt x="175424" y="536992"/>
                        <a:pt x="173905" y="536234"/>
                      </a:cubicBezTo>
                      <a:close/>
                      <a:moveTo>
                        <a:pt x="299943" y="499816"/>
                      </a:moveTo>
                      <a:cubicBezTo>
                        <a:pt x="306021" y="500576"/>
                        <a:pt x="312100" y="500576"/>
                        <a:pt x="318939" y="500576"/>
                      </a:cubicBezTo>
                      <a:cubicBezTo>
                        <a:pt x="324257" y="500576"/>
                        <a:pt x="329576" y="505139"/>
                        <a:pt x="329576" y="511222"/>
                      </a:cubicBezTo>
                      <a:cubicBezTo>
                        <a:pt x="329576" y="516546"/>
                        <a:pt x="325017" y="521108"/>
                        <a:pt x="319698" y="521108"/>
                      </a:cubicBezTo>
                      <a:lnTo>
                        <a:pt x="318939" y="521108"/>
                      </a:lnTo>
                      <a:cubicBezTo>
                        <a:pt x="311340" y="521108"/>
                        <a:pt x="304502" y="520348"/>
                        <a:pt x="297663" y="519587"/>
                      </a:cubicBezTo>
                      <a:cubicBezTo>
                        <a:pt x="291584" y="518827"/>
                        <a:pt x="287785" y="514264"/>
                        <a:pt x="288545" y="508941"/>
                      </a:cubicBezTo>
                      <a:cubicBezTo>
                        <a:pt x="289305" y="502857"/>
                        <a:pt x="293864" y="499055"/>
                        <a:pt x="299943" y="499816"/>
                      </a:cubicBezTo>
                      <a:close/>
                      <a:moveTo>
                        <a:pt x="88851" y="485417"/>
                      </a:moveTo>
                      <a:cubicBezTo>
                        <a:pt x="98723" y="496794"/>
                        <a:pt x="109355" y="506654"/>
                        <a:pt x="119987" y="515755"/>
                      </a:cubicBezTo>
                      <a:lnTo>
                        <a:pt x="150364" y="515755"/>
                      </a:lnTo>
                      <a:cubicBezTo>
                        <a:pt x="149604" y="514997"/>
                        <a:pt x="148845" y="514238"/>
                        <a:pt x="148085" y="513480"/>
                      </a:cubicBezTo>
                      <a:cubicBezTo>
                        <a:pt x="146566" y="511204"/>
                        <a:pt x="144288" y="508929"/>
                        <a:pt x="142010" y="507412"/>
                      </a:cubicBezTo>
                      <a:cubicBezTo>
                        <a:pt x="140491" y="505137"/>
                        <a:pt x="138213" y="502861"/>
                        <a:pt x="136694" y="501344"/>
                      </a:cubicBezTo>
                      <a:cubicBezTo>
                        <a:pt x="133656" y="497552"/>
                        <a:pt x="130619" y="493760"/>
                        <a:pt x="127581" y="489967"/>
                      </a:cubicBezTo>
                      <a:cubicBezTo>
                        <a:pt x="126062" y="488450"/>
                        <a:pt x="125303" y="486934"/>
                        <a:pt x="123784" y="485417"/>
                      </a:cubicBezTo>
                      <a:close/>
                      <a:moveTo>
                        <a:pt x="399912" y="482256"/>
                      </a:moveTo>
                      <a:cubicBezTo>
                        <a:pt x="402382" y="483014"/>
                        <a:pt x="404471" y="484721"/>
                        <a:pt x="405611" y="486996"/>
                      </a:cubicBezTo>
                      <a:cubicBezTo>
                        <a:pt x="408650" y="492305"/>
                        <a:pt x="406371" y="498373"/>
                        <a:pt x="401812" y="500648"/>
                      </a:cubicBezTo>
                      <a:cubicBezTo>
                        <a:pt x="394973" y="504441"/>
                        <a:pt x="388895" y="506716"/>
                        <a:pt x="382056" y="509750"/>
                      </a:cubicBezTo>
                      <a:cubicBezTo>
                        <a:pt x="380536" y="509750"/>
                        <a:pt x="379776" y="510508"/>
                        <a:pt x="378257" y="510508"/>
                      </a:cubicBezTo>
                      <a:cubicBezTo>
                        <a:pt x="374458" y="510508"/>
                        <a:pt x="370658" y="507474"/>
                        <a:pt x="369139" y="503682"/>
                      </a:cubicBezTo>
                      <a:cubicBezTo>
                        <a:pt x="366859" y="498373"/>
                        <a:pt x="369899" y="492305"/>
                        <a:pt x="375217" y="490789"/>
                      </a:cubicBezTo>
                      <a:cubicBezTo>
                        <a:pt x="380536" y="488513"/>
                        <a:pt x="386615" y="486238"/>
                        <a:pt x="391934" y="483204"/>
                      </a:cubicBezTo>
                      <a:cubicBezTo>
                        <a:pt x="394593" y="481687"/>
                        <a:pt x="397443" y="481498"/>
                        <a:pt x="399912" y="482256"/>
                      </a:cubicBezTo>
                      <a:close/>
                      <a:moveTo>
                        <a:pt x="229351" y="474063"/>
                      </a:moveTo>
                      <a:cubicBezTo>
                        <a:pt x="234677" y="477094"/>
                        <a:pt x="240764" y="480126"/>
                        <a:pt x="246091" y="483157"/>
                      </a:cubicBezTo>
                      <a:cubicBezTo>
                        <a:pt x="250656" y="486188"/>
                        <a:pt x="252939" y="492250"/>
                        <a:pt x="250656" y="496797"/>
                      </a:cubicBezTo>
                      <a:cubicBezTo>
                        <a:pt x="248374" y="500586"/>
                        <a:pt x="245330" y="502101"/>
                        <a:pt x="241525" y="502101"/>
                      </a:cubicBezTo>
                      <a:cubicBezTo>
                        <a:pt x="240004" y="502101"/>
                        <a:pt x="238482" y="502101"/>
                        <a:pt x="236960" y="501343"/>
                      </a:cubicBezTo>
                      <a:cubicBezTo>
                        <a:pt x="230872" y="498312"/>
                        <a:pt x="224024" y="494523"/>
                        <a:pt x="218698" y="490735"/>
                      </a:cubicBezTo>
                      <a:cubicBezTo>
                        <a:pt x="214132" y="487703"/>
                        <a:pt x="212610" y="481641"/>
                        <a:pt x="215654" y="477094"/>
                      </a:cubicBezTo>
                      <a:cubicBezTo>
                        <a:pt x="218698" y="471790"/>
                        <a:pt x="224785" y="471032"/>
                        <a:pt x="229351" y="474063"/>
                      </a:cubicBezTo>
                      <a:close/>
                      <a:moveTo>
                        <a:pt x="464745" y="433889"/>
                      </a:moveTo>
                      <a:cubicBezTo>
                        <a:pt x="469298" y="436925"/>
                        <a:pt x="470057" y="443755"/>
                        <a:pt x="466262" y="447550"/>
                      </a:cubicBezTo>
                      <a:cubicBezTo>
                        <a:pt x="461709" y="453622"/>
                        <a:pt x="457155" y="458935"/>
                        <a:pt x="451842" y="463488"/>
                      </a:cubicBezTo>
                      <a:cubicBezTo>
                        <a:pt x="450324" y="465765"/>
                        <a:pt x="447288" y="466524"/>
                        <a:pt x="445012" y="466524"/>
                      </a:cubicBezTo>
                      <a:cubicBezTo>
                        <a:pt x="442735" y="466524"/>
                        <a:pt x="439699" y="465765"/>
                        <a:pt x="438181" y="463488"/>
                      </a:cubicBezTo>
                      <a:cubicBezTo>
                        <a:pt x="433627" y="459694"/>
                        <a:pt x="433627" y="453622"/>
                        <a:pt x="438181" y="449068"/>
                      </a:cubicBezTo>
                      <a:cubicBezTo>
                        <a:pt x="441976" y="444514"/>
                        <a:pt x="446530" y="439961"/>
                        <a:pt x="450324" y="435407"/>
                      </a:cubicBezTo>
                      <a:cubicBezTo>
                        <a:pt x="454119" y="430853"/>
                        <a:pt x="460191" y="430094"/>
                        <a:pt x="464745" y="433889"/>
                      </a:cubicBezTo>
                      <a:close/>
                      <a:moveTo>
                        <a:pt x="49362" y="424740"/>
                      </a:moveTo>
                      <a:cubicBezTo>
                        <a:pt x="56196" y="439150"/>
                        <a:pt x="64550" y="452803"/>
                        <a:pt x="73663" y="464938"/>
                      </a:cubicBezTo>
                      <a:lnTo>
                        <a:pt x="109355" y="464938"/>
                      </a:lnTo>
                      <a:cubicBezTo>
                        <a:pt x="107836" y="461904"/>
                        <a:pt x="106318" y="459629"/>
                        <a:pt x="104039" y="456595"/>
                      </a:cubicBezTo>
                      <a:cubicBezTo>
                        <a:pt x="103280" y="455078"/>
                        <a:pt x="102521" y="453561"/>
                        <a:pt x="101761" y="452044"/>
                      </a:cubicBezTo>
                      <a:cubicBezTo>
                        <a:pt x="99483" y="448252"/>
                        <a:pt x="97205" y="443701"/>
                        <a:pt x="94926" y="439909"/>
                      </a:cubicBezTo>
                      <a:cubicBezTo>
                        <a:pt x="94167" y="438392"/>
                        <a:pt x="93408" y="436875"/>
                        <a:pt x="92648" y="435358"/>
                      </a:cubicBezTo>
                      <a:cubicBezTo>
                        <a:pt x="91129" y="431566"/>
                        <a:pt x="89611" y="428532"/>
                        <a:pt x="88092" y="424740"/>
                      </a:cubicBezTo>
                      <a:close/>
                      <a:moveTo>
                        <a:pt x="161771" y="417898"/>
                      </a:moveTo>
                      <a:cubicBezTo>
                        <a:pt x="166316" y="414864"/>
                        <a:pt x="173134" y="415623"/>
                        <a:pt x="176164" y="420173"/>
                      </a:cubicBezTo>
                      <a:cubicBezTo>
                        <a:pt x="179194" y="425482"/>
                        <a:pt x="183739" y="430790"/>
                        <a:pt x="187527" y="435341"/>
                      </a:cubicBezTo>
                      <a:cubicBezTo>
                        <a:pt x="190557" y="439891"/>
                        <a:pt x="190557" y="446717"/>
                        <a:pt x="186012" y="449750"/>
                      </a:cubicBezTo>
                      <a:cubicBezTo>
                        <a:pt x="183739" y="451267"/>
                        <a:pt x="181466" y="452025"/>
                        <a:pt x="179194" y="452025"/>
                      </a:cubicBezTo>
                      <a:cubicBezTo>
                        <a:pt x="176921" y="452025"/>
                        <a:pt x="173891" y="451267"/>
                        <a:pt x="171619" y="448233"/>
                      </a:cubicBezTo>
                      <a:cubicBezTo>
                        <a:pt x="167074" y="442925"/>
                        <a:pt x="163286" y="437616"/>
                        <a:pt x="159498" y="431549"/>
                      </a:cubicBezTo>
                      <a:cubicBezTo>
                        <a:pt x="155711" y="426998"/>
                        <a:pt x="157226" y="420931"/>
                        <a:pt x="161771" y="417898"/>
                      </a:cubicBezTo>
                      <a:close/>
                      <a:moveTo>
                        <a:pt x="31136" y="373923"/>
                      </a:moveTo>
                      <a:cubicBezTo>
                        <a:pt x="33414" y="384541"/>
                        <a:pt x="37211" y="394401"/>
                        <a:pt x="41008" y="404261"/>
                      </a:cubicBezTo>
                      <a:lnTo>
                        <a:pt x="79738" y="404261"/>
                      </a:lnTo>
                      <a:cubicBezTo>
                        <a:pt x="79738" y="403503"/>
                        <a:pt x="78979" y="401986"/>
                        <a:pt x="78979" y="401227"/>
                      </a:cubicBezTo>
                      <a:cubicBezTo>
                        <a:pt x="78219" y="399710"/>
                        <a:pt x="77460" y="398952"/>
                        <a:pt x="77460" y="397435"/>
                      </a:cubicBezTo>
                      <a:cubicBezTo>
                        <a:pt x="75182" y="391367"/>
                        <a:pt x="73663" y="385300"/>
                        <a:pt x="72144" y="379232"/>
                      </a:cubicBezTo>
                      <a:cubicBezTo>
                        <a:pt x="71385" y="378473"/>
                        <a:pt x="71385" y="378473"/>
                        <a:pt x="71385" y="377715"/>
                      </a:cubicBezTo>
                      <a:cubicBezTo>
                        <a:pt x="71385" y="376956"/>
                        <a:pt x="70625" y="375439"/>
                        <a:pt x="70625" y="373923"/>
                      </a:cubicBezTo>
                      <a:close/>
                      <a:moveTo>
                        <a:pt x="499728" y="361797"/>
                      </a:moveTo>
                      <a:cubicBezTo>
                        <a:pt x="505037" y="363315"/>
                        <a:pt x="508071" y="369384"/>
                        <a:pt x="506554" y="374694"/>
                      </a:cubicBezTo>
                      <a:cubicBezTo>
                        <a:pt x="504279" y="381522"/>
                        <a:pt x="501245" y="387591"/>
                        <a:pt x="498970" y="394418"/>
                      </a:cubicBezTo>
                      <a:cubicBezTo>
                        <a:pt x="497453" y="398211"/>
                        <a:pt x="493661" y="400487"/>
                        <a:pt x="489868" y="400487"/>
                      </a:cubicBezTo>
                      <a:cubicBezTo>
                        <a:pt x="488352" y="400487"/>
                        <a:pt x="486835" y="399729"/>
                        <a:pt x="485318" y="399729"/>
                      </a:cubicBezTo>
                      <a:cubicBezTo>
                        <a:pt x="480767" y="397453"/>
                        <a:pt x="477733" y="391384"/>
                        <a:pt x="480009" y="386073"/>
                      </a:cubicBezTo>
                      <a:cubicBezTo>
                        <a:pt x="483042" y="380004"/>
                        <a:pt x="485318" y="373935"/>
                        <a:pt x="486835" y="367866"/>
                      </a:cubicBezTo>
                      <a:cubicBezTo>
                        <a:pt x="489110" y="362556"/>
                        <a:pt x="494419" y="360280"/>
                        <a:pt x="499728" y="361797"/>
                      </a:cubicBezTo>
                      <a:close/>
                      <a:moveTo>
                        <a:pt x="132907" y="343643"/>
                      </a:moveTo>
                      <a:cubicBezTo>
                        <a:pt x="138227" y="342126"/>
                        <a:pt x="143546" y="345161"/>
                        <a:pt x="145066" y="350471"/>
                      </a:cubicBezTo>
                      <a:cubicBezTo>
                        <a:pt x="146586" y="356540"/>
                        <a:pt x="148865" y="363368"/>
                        <a:pt x="150385" y="368678"/>
                      </a:cubicBezTo>
                      <a:cubicBezTo>
                        <a:pt x="152665" y="373988"/>
                        <a:pt x="149625" y="380057"/>
                        <a:pt x="144306" y="381575"/>
                      </a:cubicBezTo>
                      <a:cubicBezTo>
                        <a:pt x="142786" y="382333"/>
                        <a:pt x="142026" y="382333"/>
                        <a:pt x="141266" y="382333"/>
                      </a:cubicBezTo>
                      <a:cubicBezTo>
                        <a:pt x="136707" y="382333"/>
                        <a:pt x="132907" y="380057"/>
                        <a:pt x="131388" y="375506"/>
                      </a:cubicBezTo>
                      <a:cubicBezTo>
                        <a:pt x="129108" y="368678"/>
                        <a:pt x="126828" y="362609"/>
                        <a:pt x="125309" y="355781"/>
                      </a:cubicBezTo>
                      <a:cubicBezTo>
                        <a:pt x="123789" y="350471"/>
                        <a:pt x="127588" y="344402"/>
                        <a:pt x="132907" y="343643"/>
                      </a:cubicBezTo>
                      <a:close/>
                      <a:moveTo>
                        <a:pt x="21263" y="323864"/>
                      </a:moveTo>
                      <a:cubicBezTo>
                        <a:pt x="22782" y="333724"/>
                        <a:pt x="24301" y="344342"/>
                        <a:pt x="25820" y="354203"/>
                      </a:cubicBezTo>
                      <a:lnTo>
                        <a:pt x="66069" y="354203"/>
                      </a:lnTo>
                      <a:cubicBezTo>
                        <a:pt x="65309" y="348135"/>
                        <a:pt x="63790" y="342826"/>
                        <a:pt x="63031" y="337516"/>
                      </a:cubicBezTo>
                      <a:cubicBezTo>
                        <a:pt x="63031" y="336758"/>
                        <a:pt x="63031" y="336758"/>
                        <a:pt x="63031" y="335999"/>
                      </a:cubicBezTo>
                      <a:cubicBezTo>
                        <a:pt x="63031" y="332207"/>
                        <a:pt x="62272" y="327656"/>
                        <a:pt x="61512" y="323864"/>
                      </a:cubicBezTo>
                      <a:close/>
                      <a:moveTo>
                        <a:pt x="509625" y="282911"/>
                      </a:moveTo>
                      <a:cubicBezTo>
                        <a:pt x="514955" y="282911"/>
                        <a:pt x="519524" y="286704"/>
                        <a:pt x="519524" y="292773"/>
                      </a:cubicBezTo>
                      <a:lnTo>
                        <a:pt x="519524" y="293532"/>
                      </a:lnTo>
                      <a:cubicBezTo>
                        <a:pt x="519524" y="300360"/>
                        <a:pt x="519524" y="307187"/>
                        <a:pt x="518763" y="313256"/>
                      </a:cubicBezTo>
                      <a:cubicBezTo>
                        <a:pt x="518763" y="318567"/>
                        <a:pt x="514194" y="323118"/>
                        <a:pt x="508863" y="323118"/>
                      </a:cubicBezTo>
                      <a:cubicBezTo>
                        <a:pt x="508102" y="323118"/>
                        <a:pt x="508102" y="323118"/>
                        <a:pt x="508102" y="322360"/>
                      </a:cubicBezTo>
                      <a:cubicBezTo>
                        <a:pt x="502010" y="322360"/>
                        <a:pt x="498202" y="317808"/>
                        <a:pt x="498964" y="311739"/>
                      </a:cubicBezTo>
                      <a:cubicBezTo>
                        <a:pt x="498964" y="305670"/>
                        <a:pt x="498964" y="299601"/>
                        <a:pt x="498964" y="293532"/>
                      </a:cubicBezTo>
                      <a:cubicBezTo>
                        <a:pt x="498964" y="287463"/>
                        <a:pt x="503533" y="282911"/>
                        <a:pt x="509625" y="282911"/>
                      </a:cubicBezTo>
                      <a:close/>
                      <a:moveTo>
                        <a:pt x="20504" y="273047"/>
                      </a:moveTo>
                      <a:cubicBezTo>
                        <a:pt x="20504" y="279873"/>
                        <a:pt x="19744" y="286699"/>
                        <a:pt x="19744" y="293525"/>
                      </a:cubicBezTo>
                      <a:cubicBezTo>
                        <a:pt x="19744" y="296559"/>
                        <a:pt x="20504" y="300352"/>
                        <a:pt x="20504" y="303385"/>
                      </a:cubicBezTo>
                      <a:lnTo>
                        <a:pt x="60753" y="303385"/>
                      </a:lnTo>
                      <a:cubicBezTo>
                        <a:pt x="60753" y="300352"/>
                        <a:pt x="60753" y="296559"/>
                        <a:pt x="60753" y="293525"/>
                      </a:cubicBezTo>
                      <a:cubicBezTo>
                        <a:pt x="60753" y="286699"/>
                        <a:pt x="60753" y="279873"/>
                        <a:pt x="61512" y="273805"/>
                      </a:cubicBezTo>
                      <a:cubicBezTo>
                        <a:pt x="61512" y="273047"/>
                        <a:pt x="61512" y="273047"/>
                        <a:pt x="61512" y="273047"/>
                      </a:cubicBezTo>
                      <a:close/>
                      <a:moveTo>
                        <a:pt x="129811" y="263173"/>
                      </a:moveTo>
                      <a:cubicBezTo>
                        <a:pt x="135111" y="263932"/>
                        <a:pt x="138897" y="268484"/>
                        <a:pt x="138897" y="274553"/>
                      </a:cubicBezTo>
                      <a:cubicBezTo>
                        <a:pt x="138140" y="280622"/>
                        <a:pt x="138140" y="286691"/>
                        <a:pt x="138140" y="292760"/>
                      </a:cubicBezTo>
                      <a:lnTo>
                        <a:pt x="138140" y="293518"/>
                      </a:lnTo>
                      <a:cubicBezTo>
                        <a:pt x="138140" y="298829"/>
                        <a:pt x="133597" y="303380"/>
                        <a:pt x="128297" y="303380"/>
                      </a:cubicBezTo>
                      <a:cubicBezTo>
                        <a:pt x="122997" y="303380"/>
                        <a:pt x="118454" y="299587"/>
                        <a:pt x="117697" y="294277"/>
                      </a:cubicBezTo>
                      <a:lnTo>
                        <a:pt x="117697" y="293518"/>
                      </a:lnTo>
                      <a:cubicBezTo>
                        <a:pt x="117697" y="286691"/>
                        <a:pt x="118454" y="279863"/>
                        <a:pt x="118454" y="273035"/>
                      </a:cubicBezTo>
                      <a:cubicBezTo>
                        <a:pt x="119211" y="266966"/>
                        <a:pt x="123754" y="263173"/>
                        <a:pt x="129811" y="263173"/>
                      </a:cubicBezTo>
                      <a:close/>
                      <a:moveTo>
                        <a:pt x="28098" y="222230"/>
                      </a:moveTo>
                      <a:cubicBezTo>
                        <a:pt x="25820" y="232090"/>
                        <a:pt x="24301" y="242708"/>
                        <a:pt x="22782" y="252568"/>
                      </a:cubicBezTo>
                      <a:lnTo>
                        <a:pt x="63031" y="252568"/>
                      </a:lnTo>
                      <a:cubicBezTo>
                        <a:pt x="63031" y="251810"/>
                        <a:pt x="63031" y="251052"/>
                        <a:pt x="63031" y="250293"/>
                      </a:cubicBezTo>
                      <a:cubicBezTo>
                        <a:pt x="63031" y="250293"/>
                        <a:pt x="63031" y="249535"/>
                        <a:pt x="63031" y="249535"/>
                      </a:cubicBezTo>
                      <a:cubicBezTo>
                        <a:pt x="64550" y="242708"/>
                        <a:pt x="65309" y="236641"/>
                        <a:pt x="66828" y="229815"/>
                      </a:cubicBezTo>
                      <a:cubicBezTo>
                        <a:pt x="66828" y="229056"/>
                        <a:pt x="66828" y="227539"/>
                        <a:pt x="67588" y="226022"/>
                      </a:cubicBezTo>
                      <a:cubicBezTo>
                        <a:pt x="67588" y="225264"/>
                        <a:pt x="67588" y="223747"/>
                        <a:pt x="68347" y="222230"/>
                      </a:cubicBezTo>
                      <a:close/>
                      <a:moveTo>
                        <a:pt x="492894" y="204013"/>
                      </a:moveTo>
                      <a:cubicBezTo>
                        <a:pt x="498219" y="202497"/>
                        <a:pt x="504304" y="205530"/>
                        <a:pt x="505825" y="210836"/>
                      </a:cubicBezTo>
                      <a:cubicBezTo>
                        <a:pt x="508108" y="216901"/>
                        <a:pt x="510390" y="223724"/>
                        <a:pt x="511911" y="230547"/>
                      </a:cubicBezTo>
                      <a:cubicBezTo>
                        <a:pt x="513432" y="235854"/>
                        <a:pt x="509629" y="241161"/>
                        <a:pt x="504304" y="242677"/>
                      </a:cubicBezTo>
                      <a:cubicBezTo>
                        <a:pt x="503543" y="243435"/>
                        <a:pt x="502783" y="243435"/>
                        <a:pt x="502022" y="243435"/>
                      </a:cubicBezTo>
                      <a:cubicBezTo>
                        <a:pt x="497458" y="243435"/>
                        <a:pt x="493655" y="240403"/>
                        <a:pt x="492133" y="235854"/>
                      </a:cubicBezTo>
                      <a:cubicBezTo>
                        <a:pt x="490612" y="229031"/>
                        <a:pt x="489091" y="222966"/>
                        <a:pt x="486809" y="216901"/>
                      </a:cubicBezTo>
                      <a:cubicBezTo>
                        <a:pt x="485287" y="211595"/>
                        <a:pt x="487569" y="206288"/>
                        <a:pt x="492894" y="204013"/>
                      </a:cubicBezTo>
                      <a:close/>
                      <a:moveTo>
                        <a:pt x="151873" y="186619"/>
                      </a:moveTo>
                      <a:cubicBezTo>
                        <a:pt x="157203" y="188895"/>
                        <a:pt x="159488" y="194964"/>
                        <a:pt x="157203" y="200274"/>
                      </a:cubicBezTo>
                      <a:cubicBezTo>
                        <a:pt x="154919" y="205585"/>
                        <a:pt x="152634" y="211654"/>
                        <a:pt x="150350" y="217723"/>
                      </a:cubicBezTo>
                      <a:cubicBezTo>
                        <a:pt x="148827" y="222274"/>
                        <a:pt x="145019" y="224550"/>
                        <a:pt x="140450" y="224550"/>
                      </a:cubicBezTo>
                      <a:cubicBezTo>
                        <a:pt x="139689" y="224550"/>
                        <a:pt x="138927" y="224550"/>
                        <a:pt x="137404" y="224550"/>
                      </a:cubicBezTo>
                      <a:cubicBezTo>
                        <a:pt x="132074" y="222274"/>
                        <a:pt x="129028" y="216964"/>
                        <a:pt x="131312" y="211654"/>
                      </a:cubicBezTo>
                      <a:cubicBezTo>
                        <a:pt x="133597" y="204826"/>
                        <a:pt x="135881" y="197998"/>
                        <a:pt x="138927" y="191929"/>
                      </a:cubicBezTo>
                      <a:cubicBezTo>
                        <a:pt x="141212" y="186619"/>
                        <a:pt x="147304" y="184343"/>
                        <a:pt x="151873" y="186619"/>
                      </a:cubicBezTo>
                      <a:close/>
                      <a:moveTo>
                        <a:pt x="218736" y="186536"/>
                      </a:moveTo>
                      <a:lnTo>
                        <a:pt x="281780" y="186536"/>
                      </a:lnTo>
                      <a:cubicBezTo>
                        <a:pt x="288616" y="186536"/>
                        <a:pt x="292414" y="190330"/>
                        <a:pt x="292414" y="196401"/>
                      </a:cubicBezTo>
                      <a:cubicBezTo>
                        <a:pt x="292414" y="202471"/>
                        <a:pt x="288616" y="207024"/>
                        <a:pt x="281780" y="207024"/>
                      </a:cubicBezTo>
                      <a:lnTo>
                        <a:pt x="264310" y="207024"/>
                      </a:lnTo>
                      <a:lnTo>
                        <a:pt x="322037" y="294288"/>
                      </a:lnTo>
                      <a:lnTo>
                        <a:pt x="379004" y="207024"/>
                      </a:lnTo>
                      <a:lnTo>
                        <a:pt x="361534" y="207024"/>
                      </a:lnTo>
                      <a:cubicBezTo>
                        <a:pt x="355457" y="207024"/>
                        <a:pt x="351659" y="202471"/>
                        <a:pt x="351659" y="196401"/>
                      </a:cubicBezTo>
                      <a:cubicBezTo>
                        <a:pt x="351659" y="190330"/>
                        <a:pt x="355457" y="186536"/>
                        <a:pt x="361534" y="186536"/>
                      </a:cubicBezTo>
                      <a:lnTo>
                        <a:pt x="425337" y="186536"/>
                      </a:lnTo>
                      <a:cubicBezTo>
                        <a:pt x="431413" y="186536"/>
                        <a:pt x="435211" y="190330"/>
                        <a:pt x="435211" y="196401"/>
                      </a:cubicBezTo>
                      <a:cubicBezTo>
                        <a:pt x="435211" y="202471"/>
                        <a:pt x="431413" y="207024"/>
                        <a:pt x="425337" y="207024"/>
                      </a:cubicBezTo>
                      <a:lnTo>
                        <a:pt x="405588" y="207024"/>
                      </a:lnTo>
                      <a:cubicBezTo>
                        <a:pt x="404069" y="207024"/>
                        <a:pt x="402550" y="207024"/>
                        <a:pt x="401031" y="209301"/>
                      </a:cubicBezTo>
                      <a:lnTo>
                        <a:pt x="337987" y="307947"/>
                      </a:lnTo>
                      <a:lnTo>
                        <a:pt x="373687" y="307947"/>
                      </a:lnTo>
                      <a:cubicBezTo>
                        <a:pt x="380523" y="307947"/>
                        <a:pt x="384321" y="311741"/>
                        <a:pt x="384321" y="317812"/>
                      </a:cubicBezTo>
                      <a:cubicBezTo>
                        <a:pt x="384321" y="324641"/>
                        <a:pt x="380523" y="328435"/>
                        <a:pt x="373687" y="328435"/>
                      </a:cubicBezTo>
                      <a:lnTo>
                        <a:pt x="331911" y="328435"/>
                      </a:lnTo>
                      <a:lnTo>
                        <a:pt x="331911" y="338300"/>
                      </a:lnTo>
                      <a:lnTo>
                        <a:pt x="373687" y="338300"/>
                      </a:lnTo>
                      <a:cubicBezTo>
                        <a:pt x="380523" y="338300"/>
                        <a:pt x="384321" y="342094"/>
                        <a:pt x="384321" y="348164"/>
                      </a:cubicBezTo>
                      <a:cubicBezTo>
                        <a:pt x="384321" y="354994"/>
                        <a:pt x="380523" y="358788"/>
                        <a:pt x="373687" y="358788"/>
                      </a:cubicBezTo>
                      <a:lnTo>
                        <a:pt x="331911" y="358788"/>
                      </a:lnTo>
                      <a:lnTo>
                        <a:pt x="331911" y="399005"/>
                      </a:lnTo>
                      <a:lnTo>
                        <a:pt x="355457" y="399005"/>
                      </a:lnTo>
                      <a:cubicBezTo>
                        <a:pt x="361534" y="399005"/>
                        <a:pt x="365332" y="402799"/>
                        <a:pt x="365332" y="408870"/>
                      </a:cubicBezTo>
                      <a:cubicBezTo>
                        <a:pt x="365332" y="415699"/>
                        <a:pt x="361534" y="419493"/>
                        <a:pt x="355457" y="419493"/>
                      </a:cubicBezTo>
                      <a:lnTo>
                        <a:pt x="288616" y="419493"/>
                      </a:lnTo>
                      <a:cubicBezTo>
                        <a:pt x="282539" y="419493"/>
                        <a:pt x="278742" y="415699"/>
                        <a:pt x="278742" y="408870"/>
                      </a:cubicBezTo>
                      <a:cubicBezTo>
                        <a:pt x="278742" y="402799"/>
                        <a:pt x="282539" y="399005"/>
                        <a:pt x="288616" y="399005"/>
                      </a:cubicBezTo>
                      <a:lnTo>
                        <a:pt x="312162" y="399005"/>
                      </a:lnTo>
                      <a:lnTo>
                        <a:pt x="312162" y="358788"/>
                      </a:lnTo>
                      <a:lnTo>
                        <a:pt x="270386" y="358788"/>
                      </a:lnTo>
                      <a:cubicBezTo>
                        <a:pt x="264310" y="358788"/>
                        <a:pt x="259752" y="354994"/>
                        <a:pt x="259752" y="348164"/>
                      </a:cubicBezTo>
                      <a:cubicBezTo>
                        <a:pt x="259752" y="342094"/>
                        <a:pt x="264310" y="338300"/>
                        <a:pt x="270386" y="338300"/>
                      </a:cubicBezTo>
                      <a:lnTo>
                        <a:pt x="312162" y="338300"/>
                      </a:lnTo>
                      <a:lnTo>
                        <a:pt x="312162" y="328435"/>
                      </a:lnTo>
                      <a:lnTo>
                        <a:pt x="270386" y="328435"/>
                      </a:lnTo>
                      <a:cubicBezTo>
                        <a:pt x="264310" y="328435"/>
                        <a:pt x="259752" y="324641"/>
                        <a:pt x="259752" y="317812"/>
                      </a:cubicBezTo>
                      <a:cubicBezTo>
                        <a:pt x="259752" y="311741"/>
                        <a:pt x="264310" y="307947"/>
                        <a:pt x="270386" y="307947"/>
                      </a:cubicBezTo>
                      <a:lnTo>
                        <a:pt x="305326" y="307947"/>
                      </a:lnTo>
                      <a:lnTo>
                        <a:pt x="242283" y="209301"/>
                      </a:lnTo>
                      <a:cubicBezTo>
                        <a:pt x="241523" y="207024"/>
                        <a:pt x="240004" y="207024"/>
                        <a:pt x="238485" y="207024"/>
                      </a:cubicBezTo>
                      <a:lnTo>
                        <a:pt x="218736" y="207024"/>
                      </a:lnTo>
                      <a:cubicBezTo>
                        <a:pt x="211900" y="207024"/>
                        <a:pt x="208102" y="202471"/>
                        <a:pt x="208102" y="196401"/>
                      </a:cubicBezTo>
                      <a:cubicBezTo>
                        <a:pt x="208102" y="190330"/>
                        <a:pt x="211900" y="186536"/>
                        <a:pt x="218736" y="186536"/>
                      </a:cubicBezTo>
                      <a:close/>
                      <a:moveTo>
                        <a:pt x="44805" y="172171"/>
                      </a:moveTo>
                      <a:cubicBezTo>
                        <a:pt x="41008" y="182031"/>
                        <a:pt x="37211" y="191891"/>
                        <a:pt x="33414" y="202510"/>
                      </a:cubicBezTo>
                      <a:lnTo>
                        <a:pt x="73663" y="202510"/>
                      </a:lnTo>
                      <a:cubicBezTo>
                        <a:pt x="74422" y="197959"/>
                        <a:pt x="75941" y="193408"/>
                        <a:pt x="77460" y="188858"/>
                      </a:cubicBezTo>
                      <a:cubicBezTo>
                        <a:pt x="77460" y="188099"/>
                        <a:pt x="78219" y="186582"/>
                        <a:pt x="78979" y="185065"/>
                      </a:cubicBezTo>
                      <a:cubicBezTo>
                        <a:pt x="80498" y="180514"/>
                        <a:pt x="82016" y="175963"/>
                        <a:pt x="83535" y="172171"/>
                      </a:cubicBezTo>
                      <a:close/>
                      <a:moveTo>
                        <a:pt x="451103" y="136487"/>
                      </a:moveTo>
                      <a:cubicBezTo>
                        <a:pt x="455664" y="132683"/>
                        <a:pt x="461746" y="133444"/>
                        <a:pt x="465547" y="138009"/>
                      </a:cubicBezTo>
                      <a:cubicBezTo>
                        <a:pt x="470108" y="143335"/>
                        <a:pt x="473909" y="148661"/>
                        <a:pt x="477709" y="154748"/>
                      </a:cubicBezTo>
                      <a:cubicBezTo>
                        <a:pt x="481510" y="159313"/>
                        <a:pt x="479990" y="165400"/>
                        <a:pt x="475429" y="168444"/>
                      </a:cubicBezTo>
                      <a:cubicBezTo>
                        <a:pt x="473909" y="169966"/>
                        <a:pt x="471628" y="169966"/>
                        <a:pt x="469347" y="169966"/>
                      </a:cubicBezTo>
                      <a:cubicBezTo>
                        <a:pt x="466307" y="169966"/>
                        <a:pt x="463266" y="168444"/>
                        <a:pt x="460986" y="166161"/>
                      </a:cubicBezTo>
                      <a:cubicBezTo>
                        <a:pt x="457945" y="160835"/>
                        <a:pt x="454144" y="155509"/>
                        <a:pt x="449583" y="150183"/>
                      </a:cubicBezTo>
                      <a:cubicBezTo>
                        <a:pt x="446542" y="146379"/>
                        <a:pt x="446542" y="139531"/>
                        <a:pt x="451103" y="136487"/>
                      </a:cubicBezTo>
                      <a:close/>
                      <a:moveTo>
                        <a:pt x="185242" y="122835"/>
                      </a:moveTo>
                      <a:cubicBezTo>
                        <a:pt x="189040" y="119037"/>
                        <a:pt x="195876" y="119037"/>
                        <a:pt x="199674" y="122835"/>
                      </a:cubicBezTo>
                      <a:cubicBezTo>
                        <a:pt x="203472" y="126632"/>
                        <a:pt x="203472" y="132709"/>
                        <a:pt x="199674" y="137266"/>
                      </a:cubicBezTo>
                      <a:cubicBezTo>
                        <a:pt x="195117" y="141823"/>
                        <a:pt x="191319" y="146381"/>
                        <a:pt x="186762" y="150938"/>
                      </a:cubicBezTo>
                      <a:cubicBezTo>
                        <a:pt x="185242" y="153976"/>
                        <a:pt x="182204" y="154736"/>
                        <a:pt x="179166" y="154736"/>
                      </a:cubicBezTo>
                      <a:cubicBezTo>
                        <a:pt x="176887" y="154736"/>
                        <a:pt x="174609" y="153976"/>
                        <a:pt x="173090" y="152457"/>
                      </a:cubicBezTo>
                      <a:cubicBezTo>
                        <a:pt x="168532" y="149419"/>
                        <a:pt x="167773" y="142583"/>
                        <a:pt x="171571" y="138026"/>
                      </a:cubicBezTo>
                      <a:cubicBezTo>
                        <a:pt x="176128" y="132709"/>
                        <a:pt x="180685" y="127392"/>
                        <a:pt x="185242" y="122835"/>
                      </a:cubicBezTo>
                      <a:close/>
                      <a:moveTo>
                        <a:pt x="81257" y="111494"/>
                      </a:moveTo>
                      <a:cubicBezTo>
                        <a:pt x="71385" y="123629"/>
                        <a:pt x="62272" y="137282"/>
                        <a:pt x="54677" y="151692"/>
                      </a:cubicBezTo>
                      <a:lnTo>
                        <a:pt x="92648" y="151692"/>
                      </a:lnTo>
                      <a:lnTo>
                        <a:pt x="92648" y="150934"/>
                      </a:lnTo>
                      <a:cubicBezTo>
                        <a:pt x="93408" y="149417"/>
                        <a:pt x="94167" y="147900"/>
                        <a:pt x="94926" y="146383"/>
                      </a:cubicBezTo>
                      <a:cubicBezTo>
                        <a:pt x="97205" y="142591"/>
                        <a:pt x="99483" y="138799"/>
                        <a:pt x="101761" y="135006"/>
                      </a:cubicBezTo>
                      <a:cubicBezTo>
                        <a:pt x="102521" y="133489"/>
                        <a:pt x="103280" y="131972"/>
                        <a:pt x="104039" y="130455"/>
                      </a:cubicBezTo>
                      <a:cubicBezTo>
                        <a:pt x="107077" y="125905"/>
                        <a:pt x="110115" y="121354"/>
                        <a:pt x="113152" y="116803"/>
                      </a:cubicBezTo>
                      <a:cubicBezTo>
                        <a:pt x="113912" y="114528"/>
                        <a:pt x="115431" y="113011"/>
                        <a:pt x="116190" y="111494"/>
                      </a:cubicBezTo>
                      <a:close/>
                      <a:moveTo>
                        <a:pt x="400213" y="85002"/>
                      </a:moveTo>
                      <a:cubicBezTo>
                        <a:pt x="406282" y="88033"/>
                        <a:pt x="412351" y="91822"/>
                        <a:pt x="418420" y="95611"/>
                      </a:cubicBezTo>
                      <a:cubicBezTo>
                        <a:pt x="422972" y="98642"/>
                        <a:pt x="424489" y="104704"/>
                        <a:pt x="421455" y="109251"/>
                      </a:cubicBezTo>
                      <a:cubicBezTo>
                        <a:pt x="419179" y="112282"/>
                        <a:pt x="416144" y="113798"/>
                        <a:pt x="413110" y="113798"/>
                      </a:cubicBezTo>
                      <a:cubicBezTo>
                        <a:pt x="410834" y="113798"/>
                        <a:pt x="409317" y="113798"/>
                        <a:pt x="407800" y="112282"/>
                      </a:cubicBezTo>
                      <a:cubicBezTo>
                        <a:pt x="402489" y="109251"/>
                        <a:pt x="396420" y="106220"/>
                        <a:pt x="391110" y="103189"/>
                      </a:cubicBezTo>
                      <a:cubicBezTo>
                        <a:pt x="385799" y="100915"/>
                        <a:pt x="384282" y="94853"/>
                        <a:pt x="386558" y="89549"/>
                      </a:cubicBezTo>
                      <a:cubicBezTo>
                        <a:pt x="388834" y="84244"/>
                        <a:pt x="394903" y="82729"/>
                        <a:pt x="400213" y="85002"/>
                      </a:cubicBezTo>
                      <a:close/>
                      <a:moveTo>
                        <a:pt x="255897" y="76571"/>
                      </a:moveTo>
                      <a:cubicBezTo>
                        <a:pt x="261215" y="75053"/>
                        <a:pt x="266534" y="77330"/>
                        <a:pt x="268814" y="82644"/>
                      </a:cubicBezTo>
                      <a:cubicBezTo>
                        <a:pt x="271093" y="87958"/>
                        <a:pt x="268054" y="94032"/>
                        <a:pt x="262735" y="95550"/>
                      </a:cubicBezTo>
                      <a:cubicBezTo>
                        <a:pt x="257416" y="97827"/>
                        <a:pt x="251338" y="100864"/>
                        <a:pt x="245259" y="103141"/>
                      </a:cubicBezTo>
                      <a:cubicBezTo>
                        <a:pt x="243739" y="103901"/>
                        <a:pt x="242219" y="104660"/>
                        <a:pt x="240700" y="104660"/>
                      </a:cubicBezTo>
                      <a:cubicBezTo>
                        <a:pt x="237660" y="104660"/>
                        <a:pt x="233861" y="102382"/>
                        <a:pt x="231582" y="99346"/>
                      </a:cubicBezTo>
                      <a:cubicBezTo>
                        <a:pt x="229302" y="94032"/>
                        <a:pt x="231582" y="87958"/>
                        <a:pt x="236141" y="85681"/>
                      </a:cubicBezTo>
                      <a:cubicBezTo>
                        <a:pt x="242979" y="81885"/>
                        <a:pt x="249058" y="79608"/>
                        <a:pt x="255897" y="76571"/>
                      </a:cubicBezTo>
                      <a:close/>
                      <a:moveTo>
                        <a:pt x="318232" y="65184"/>
                      </a:moveTo>
                      <a:lnTo>
                        <a:pt x="318990" y="65184"/>
                      </a:lnTo>
                      <a:cubicBezTo>
                        <a:pt x="325813" y="65184"/>
                        <a:pt x="332636" y="65944"/>
                        <a:pt x="339459" y="66705"/>
                      </a:cubicBezTo>
                      <a:cubicBezTo>
                        <a:pt x="344766" y="67465"/>
                        <a:pt x="349314" y="72028"/>
                        <a:pt x="348556" y="78111"/>
                      </a:cubicBezTo>
                      <a:cubicBezTo>
                        <a:pt x="347798" y="83435"/>
                        <a:pt x="343249" y="87237"/>
                        <a:pt x="337943" y="87237"/>
                      </a:cubicBezTo>
                      <a:cubicBezTo>
                        <a:pt x="337943" y="87237"/>
                        <a:pt x="337184" y="86476"/>
                        <a:pt x="337184" y="86476"/>
                      </a:cubicBezTo>
                      <a:cubicBezTo>
                        <a:pt x="331120" y="85716"/>
                        <a:pt x="325055" y="85716"/>
                        <a:pt x="318990" y="85716"/>
                      </a:cubicBezTo>
                      <a:cubicBezTo>
                        <a:pt x="312925" y="85716"/>
                        <a:pt x="308376" y="81153"/>
                        <a:pt x="308376" y="75830"/>
                      </a:cubicBezTo>
                      <a:cubicBezTo>
                        <a:pt x="308376" y="69746"/>
                        <a:pt x="312925" y="65184"/>
                        <a:pt x="318232" y="65184"/>
                      </a:cubicBezTo>
                      <a:close/>
                      <a:moveTo>
                        <a:pt x="133656" y="60677"/>
                      </a:moveTo>
                      <a:cubicBezTo>
                        <a:pt x="121506" y="69778"/>
                        <a:pt x="109355" y="79638"/>
                        <a:pt x="98723" y="91015"/>
                      </a:cubicBezTo>
                      <a:lnTo>
                        <a:pt x="132138" y="91015"/>
                      </a:lnTo>
                      <a:cubicBezTo>
                        <a:pt x="133656" y="89498"/>
                        <a:pt x="135175" y="87223"/>
                        <a:pt x="136694" y="85706"/>
                      </a:cubicBezTo>
                      <a:cubicBezTo>
                        <a:pt x="138213" y="83431"/>
                        <a:pt x="140491" y="81155"/>
                        <a:pt x="142010" y="79638"/>
                      </a:cubicBezTo>
                      <a:cubicBezTo>
                        <a:pt x="144288" y="77363"/>
                        <a:pt x="146566" y="75088"/>
                        <a:pt x="148085" y="73571"/>
                      </a:cubicBezTo>
                      <a:cubicBezTo>
                        <a:pt x="150364" y="71295"/>
                        <a:pt x="151882" y="69020"/>
                        <a:pt x="154161" y="67503"/>
                      </a:cubicBezTo>
                      <a:cubicBezTo>
                        <a:pt x="156439" y="65228"/>
                        <a:pt x="159477" y="62952"/>
                        <a:pt x="161755" y="60677"/>
                      </a:cubicBezTo>
                      <a:close/>
                      <a:moveTo>
                        <a:pt x="214914" y="25029"/>
                      </a:moveTo>
                      <a:cubicBezTo>
                        <a:pt x="198966" y="28063"/>
                        <a:pt x="183018" y="33372"/>
                        <a:pt x="168589" y="40198"/>
                      </a:cubicBezTo>
                      <a:lnTo>
                        <a:pt x="188334" y="40198"/>
                      </a:lnTo>
                      <a:cubicBezTo>
                        <a:pt x="190612" y="38681"/>
                        <a:pt x="193650" y="37164"/>
                        <a:pt x="196688" y="34889"/>
                      </a:cubicBezTo>
                      <a:cubicBezTo>
                        <a:pt x="198207" y="34131"/>
                        <a:pt x="199725" y="32614"/>
                        <a:pt x="202004" y="31855"/>
                      </a:cubicBezTo>
                      <a:cubicBezTo>
                        <a:pt x="205041" y="30338"/>
                        <a:pt x="208079" y="28063"/>
                        <a:pt x="211877" y="26546"/>
                      </a:cubicBezTo>
                      <a:cubicBezTo>
                        <a:pt x="212636" y="25787"/>
                        <a:pt x="214155" y="25029"/>
                        <a:pt x="214914" y="25029"/>
                      </a:cubicBezTo>
                      <a:close/>
                      <a:moveTo>
                        <a:pt x="318954" y="20478"/>
                      </a:moveTo>
                      <a:cubicBezTo>
                        <a:pt x="310600" y="20478"/>
                        <a:pt x="303006" y="20478"/>
                        <a:pt x="294653" y="21237"/>
                      </a:cubicBezTo>
                      <a:lnTo>
                        <a:pt x="290855" y="21995"/>
                      </a:lnTo>
                      <a:cubicBezTo>
                        <a:pt x="290096" y="21995"/>
                        <a:pt x="290096" y="21995"/>
                        <a:pt x="289337" y="22754"/>
                      </a:cubicBezTo>
                      <a:cubicBezTo>
                        <a:pt x="285540" y="22754"/>
                        <a:pt x="282502" y="23512"/>
                        <a:pt x="278705" y="24271"/>
                      </a:cubicBezTo>
                      <a:cubicBezTo>
                        <a:pt x="278705" y="24271"/>
                        <a:pt x="278705" y="24271"/>
                        <a:pt x="277945" y="24271"/>
                      </a:cubicBezTo>
                      <a:cubicBezTo>
                        <a:pt x="274908" y="25029"/>
                        <a:pt x="271111" y="25787"/>
                        <a:pt x="268073" y="26546"/>
                      </a:cubicBezTo>
                      <a:cubicBezTo>
                        <a:pt x="267314" y="26546"/>
                        <a:pt x="267314" y="26546"/>
                        <a:pt x="266554" y="26546"/>
                      </a:cubicBezTo>
                      <a:cubicBezTo>
                        <a:pt x="263517" y="27304"/>
                        <a:pt x="260479" y="28821"/>
                        <a:pt x="257441" y="29580"/>
                      </a:cubicBezTo>
                      <a:cubicBezTo>
                        <a:pt x="256682" y="29580"/>
                        <a:pt x="255922" y="30338"/>
                        <a:pt x="254404" y="30338"/>
                      </a:cubicBezTo>
                      <a:cubicBezTo>
                        <a:pt x="252125" y="31097"/>
                        <a:pt x="249847" y="31855"/>
                        <a:pt x="246810" y="32614"/>
                      </a:cubicBezTo>
                      <a:cubicBezTo>
                        <a:pt x="245291" y="33372"/>
                        <a:pt x="243012" y="34131"/>
                        <a:pt x="240734" y="35648"/>
                      </a:cubicBezTo>
                      <a:cubicBezTo>
                        <a:pt x="239215" y="35648"/>
                        <a:pt x="238456" y="36406"/>
                        <a:pt x="236937" y="37164"/>
                      </a:cubicBezTo>
                      <a:cubicBezTo>
                        <a:pt x="182259" y="59918"/>
                        <a:pt x="136694" y="105426"/>
                        <a:pt x="109355" y="163069"/>
                      </a:cubicBezTo>
                      <a:cubicBezTo>
                        <a:pt x="109355" y="163828"/>
                        <a:pt x="109355" y="163828"/>
                        <a:pt x="109355" y="164586"/>
                      </a:cubicBezTo>
                      <a:cubicBezTo>
                        <a:pt x="107836" y="167620"/>
                        <a:pt x="106318" y="170654"/>
                        <a:pt x="104799" y="174446"/>
                      </a:cubicBezTo>
                      <a:cubicBezTo>
                        <a:pt x="104039" y="175205"/>
                        <a:pt x="103280" y="176722"/>
                        <a:pt x="103280" y="178239"/>
                      </a:cubicBezTo>
                      <a:cubicBezTo>
                        <a:pt x="101761" y="180514"/>
                        <a:pt x="101002" y="182789"/>
                        <a:pt x="100242" y="185823"/>
                      </a:cubicBezTo>
                      <a:cubicBezTo>
                        <a:pt x="99483" y="187341"/>
                        <a:pt x="98723" y="188858"/>
                        <a:pt x="97964" y="190374"/>
                      </a:cubicBezTo>
                      <a:cubicBezTo>
                        <a:pt x="97205" y="192650"/>
                        <a:pt x="96445" y="194925"/>
                        <a:pt x="95686" y="197201"/>
                      </a:cubicBezTo>
                      <a:cubicBezTo>
                        <a:pt x="95686" y="199476"/>
                        <a:pt x="94926" y="200993"/>
                        <a:pt x="94167" y="203268"/>
                      </a:cubicBezTo>
                      <a:cubicBezTo>
                        <a:pt x="93408" y="204785"/>
                        <a:pt x="92648" y="207061"/>
                        <a:pt x="92648" y="209336"/>
                      </a:cubicBezTo>
                      <a:cubicBezTo>
                        <a:pt x="91889" y="211611"/>
                        <a:pt x="91129" y="213128"/>
                        <a:pt x="90370" y="215404"/>
                      </a:cubicBezTo>
                      <a:cubicBezTo>
                        <a:pt x="90370" y="217679"/>
                        <a:pt x="89611" y="219955"/>
                        <a:pt x="88851" y="221471"/>
                      </a:cubicBezTo>
                      <a:cubicBezTo>
                        <a:pt x="88851" y="223747"/>
                        <a:pt x="88092" y="226022"/>
                        <a:pt x="87332" y="227539"/>
                      </a:cubicBezTo>
                      <a:cubicBezTo>
                        <a:pt x="87332" y="229815"/>
                        <a:pt x="86573" y="232090"/>
                        <a:pt x="86573" y="234365"/>
                      </a:cubicBezTo>
                      <a:cubicBezTo>
                        <a:pt x="85813" y="236641"/>
                        <a:pt x="85813" y="238158"/>
                        <a:pt x="85054" y="240433"/>
                      </a:cubicBezTo>
                      <a:cubicBezTo>
                        <a:pt x="85054" y="242708"/>
                        <a:pt x="84295" y="244984"/>
                        <a:pt x="84295" y="247259"/>
                      </a:cubicBezTo>
                      <a:cubicBezTo>
                        <a:pt x="83535" y="249535"/>
                        <a:pt x="83535" y="251810"/>
                        <a:pt x="83535" y="253327"/>
                      </a:cubicBezTo>
                      <a:cubicBezTo>
                        <a:pt x="82776" y="255602"/>
                        <a:pt x="82776" y="258636"/>
                        <a:pt x="82776" y="260912"/>
                      </a:cubicBezTo>
                      <a:cubicBezTo>
                        <a:pt x="82016" y="262428"/>
                        <a:pt x="82016" y="264704"/>
                        <a:pt x="82016" y="266221"/>
                      </a:cubicBezTo>
                      <a:cubicBezTo>
                        <a:pt x="82016" y="269255"/>
                        <a:pt x="81257" y="272288"/>
                        <a:pt x="81257" y="275322"/>
                      </a:cubicBezTo>
                      <a:cubicBezTo>
                        <a:pt x="81257" y="276839"/>
                        <a:pt x="81257" y="278356"/>
                        <a:pt x="81257" y="279873"/>
                      </a:cubicBezTo>
                      <a:cubicBezTo>
                        <a:pt x="80498" y="284424"/>
                        <a:pt x="80498" y="288975"/>
                        <a:pt x="80498" y="293525"/>
                      </a:cubicBezTo>
                      <a:cubicBezTo>
                        <a:pt x="80498" y="298076"/>
                        <a:pt x="80498" y="302627"/>
                        <a:pt x="81257" y="306419"/>
                      </a:cubicBezTo>
                      <a:cubicBezTo>
                        <a:pt x="81257" y="308695"/>
                        <a:pt x="81257" y="310212"/>
                        <a:pt x="81257" y="311729"/>
                      </a:cubicBezTo>
                      <a:cubicBezTo>
                        <a:pt x="81257" y="314004"/>
                        <a:pt x="81257" y="317038"/>
                        <a:pt x="82016" y="320072"/>
                      </a:cubicBezTo>
                      <a:cubicBezTo>
                        <a:pt x="82016" y="321589"/>
                        <a:pt x="82016" y="323864"/>
                        <a:pt x="82776" y="325381"/>
                      </a:cubicBezTo>
                      <a:cubicBezTo>
                        <a:pt x="82776" y="328415"/>
                        <a:pt x="82776" y="330690"/>
                        <a:pt x="83535" y="332966"/>
                      </a:cubicBezTo>
                      <a:cubicBezTo>
                        <a:pt x="83535" y="335241"/>
                        <a:pt x="83535" y="336758"/>
                        <a:pt x="84295" y="339033"/>
                      </a:cubicBezTo>
                      <a:cubicBezTo>
                        <a:pt x="84295" y="341309"/>
                        <a:pt x="85054" y="343584"/>
                        <a:pt x="85054" y="345859"/>
                      </a:cubicBezTo>
                      <a:cubicBezTo>
                        <a:pt x="85813" y="348135"/>
                        <a:pt x="85813" y="350410"/>
                        <a:pt x="86573" y="351927"/>
                      </a:cubicBezTo>
                      <a:cubicBezTo>
                        <a:pt x="86573" y="354203"/>
                        <a:pt x="87332" y="356478"/>
                        <a:pt x="87332" y="358753"/>
                      </a:cubicBezTo>
                      <a:cubicBezTo>
                        <a:pt x="88092" y="361029"/>
                        <a:pt x="88851" y="362546"/>
                        <a:pt x="88851" y="364821"/>
                      </a:cubicBezTo>
                      <a:cubicBezTo>
                        <a:pt x="89611" y="367096"/>
                        <a:pt x="90370" y="369372"/>
                        <a:pt x="90370" y="370889"/>
                      </a:cubicBezTo>
                      <a:cubicBezTo>
                        <a:pt x="91129" y="373164"/>
                        <a:pt x="91889" y="375439"/>
                        <a:pt x="91889" y="376956"/>
                      </a:cubicBezTo>
                      <a:cubicBezTo>
                        <a:pt x="92648" y="379232"/>
                        <a:pt x="93408" y="381507"/>
                        <a:pt x="94167" y="383783"/>
                      </a:cubicBezTo>
                      <a:cubicBezTo>
                        <a:pt x="94926" y="385300"/>
                        <a:pt x="95686" y="387575"/>
                        <a:pt x="95686" y="389092"/>
                      </a:cubicBezTo>
                      <a:cubicBezTo>
                        <a:pt x="96445" y="391367"/>
                        <a:pt x="97205" y="393643"/>
                        <a:pt x="97964" y="395918"/>
                      </a:cubicBezTo>
                      <a:cubicBezTo>
                        <a:pt x="98723" y="397435"/>
                        <a:pt x="99483" y="398952"/>
                        <a:pt x="100242" y="401227"/>
                      </a:cubicBezTo>
                      <a:cubicBezTo>
                        <a:pt x="101002" y="403503"/>
                        <a:pt x="101761" y="405778"/>
                        <a:pt x="103280" y="408812"/>
                      </a:cubicBezTo>
                      <a:cubicBezTo>
                        <a:pt x="103280" y="409570"/>
                        <a:pt x="104039" y="411087"/>
                        <a:pt x="104799" y="412604"/>
                      </a:cubicBezTo>
                      <a:cubicBezTo>
                        <a:pt x="106318" y="415638"/>
                        <a:pt x="107077" y="418672"/>
                        <a:pt x="108596" y="422464"/>
                      </a:cubicBezTo>
                      <a:cubicBezTo>
                        <a:pt x="109355" y="422464"/>
                        <a:pt x="109355" y="423223"/>
                        <a:pt x="109355" y="423223"/>
                      </a:cubicBezTo>
                      <a:cubicBezTo>
                        <a:pt x="136694" y="481624"/>
                        <a:pt x="182259" y="526374"/>
                        <a:pt x="236937" y="549886"/>
                      </a:cubicBezTo>
                      <a:cubicBezTo>
                        <a:pt x="237697" y="549886"/>
                        <a:pt x="239215" y="550644"/>
                        <a:pt x="240734" y="551403"/>
                      </a:cubicBezTo>
                      <a:cubicBezTo>
                        <a:pt x="243012" y="552161"/>
                        <a:pt x="245291" y="552920"/>
                        <a:pt x="246810" y="553678"/>
                      </a:cubicBezTo>
                      <a:cubicBezTo>
                        <a:pt x="249847" y="554437"/>
                        <a:pt x="252125" y="555195"/>
                        <a:pt x="254404" y="555954"/>
                      </a:cubicBezTo>
                      <a:cubicBezTo>
                        <a:pt x="255922" y="556712"/>
                        <a:pt x="256682" y="556712"/>
                        <a:pt x="257441" y="557471"/>
                      </a:cubicBezTo>
                      <a:cubicBezTo>
                        <a:pt x="260479" y="558229"/>
                        <a:pt x="263517" y="558988"/>
                        <a:pt x="266554" y="559746"/>
                      </a:cubicBezTo>
                      <a:cubicBezTo>
                        <a:pt x="267314" y="559746"/>
                        <a:pt x="267314" y="559746"/>
                        <a:pt x="268073" y="559746"/>
                      </a:cubicBezTo>
                      <a:cubicBezTo>
                        <a:pt x="271111" y="560504"/>
                        <a:pt x="274908" y="561263"/>
                        <a:pt x="277945" y="562021"/>
                      </a:cubicBezTo>
                      <a:cubicBezTo>
                        <a:pt x="278705" y="562021"/>
                        <a:pt x="278705" y="562021"/>
                        <a:pt x="278705" y="562780"/>
                      </a:cubicBezTo>
                      <a:cubicBezTo>
                        <a:pt x="282502" y="562780"/>
                        <a:pt x="285540" y="563538"/>
                        <a:pt x="289337" y="564297"/>
                      </a:cubicBezTo>
                      <a:cubicBezTo>
                        <a:pt x="290096" y="564297"/>
                        <a:pt x="290096" y="564297"/>
                        <a:pt x="290855" y="564297"/>
                      </a:cubicBezTo>
                      <a:lnTo>
                        <a:pt x="294653" y="565055"/>
                      </a:lnTo>
                      <a:cubicBezTo>
                        <a:pt x="303006" y="565814"/>
                        <a:pt x="310600" y="566572"/>
                        <a:pt x="318954" y="566572"/>
                      </a:cubicBezTo>
                      <a:cubicBezTo>
                        <a:pt x="449573" y="566572"/>
                        <a:pt x="556650" y="443701"/>
                        <a:pt x="556650" y="293525"/>
                      </a:cubicBezTo>
                      <a:cubicBezTo>
                        <a:pt x="556650" y="142591"/>
                        <a:pt x="449573" y="20478"/>
                        <a:pt x="318954" y="20478"/>
                      </a:cubicBezTo>
                      <a:close/>
                      <a:moveTo>
                        <a:pt x="258201" y="0"/>
                      </a:moveTo>
                      <a:cubicBezTo>
                        <a:pt x="268073" y="0"/>
                        <a:pt x="277945" y="758"/>
                        <a:pt x="287818" y="2275"/>
                      </a:cubicBezTo>
                      <a:cubicBezTo>
                        <a:pt x="298450" y="758"/>
                        <a:pt x="308322" y="0"/>
                        <a:pt x="318954" y="0"/>
                      </a:cubicBezTo>
                      <a:cubicBezTo>
                        <a:pt x="460964" y="0"/>
                        <a:pt x="577154" y="131214"/>
                        <a:pt x="577154" y="293525"/>
                      </a:cubicBezTo>
                      <a:cubicBezTo>
                        <a:pt x="577154" y="455078"/>
                        <a:pt x="460964" y="586292"/>
                        <a:pt x="318954" y="586292"/>
                      </a:cubicBezTo>
                      <a:cubicBezTo>
                        <a:pt x="308322" y="586292"/>
                        <a:pt x="298450" y="585534"/>
                        <a:pt x="287818" y="584775"/>
                      </a:cubicBezTo>
                      <a:cubicBezTo>
                        <a:pt x="277945" y="585534"/>
                        <a:pt x="268073" y="586292"/>
                        <a:pt x="258201" y="586292"/>
                      </a:cubicBezTo>
                      <a:cubicBezTo>
                        <a:pt x="203522" y="586292"/>
                        <a:pt x="152642" y="567331"/>
                        <a:pt x="110874" y="533958"/>
                      </a:cubicBezTo>
                      <a:cubicBezTo>
                        <a:pt x="110115" y="533200"/>
                        <a:pt x="109355" y="533200"/>
                        <a:pt x="108596" y="532441"/>
                      </a:cubicBezTo>
                      <a:cubicBezTo>
                        <a:pt x="91129" y="518031"/>
                        <a:pt x="75182" y="501344"/>
                        <a:pt x="60753" y="482383"/>
                      </a:cubicBezTo>
                      <a:cubicBezTo>
                        <a:pt x="60753" y="482383"/>
                        <a:pt x="59993" y="481624"/>
                        <a:pt x="59993" y="480866"/>
                      </a:cubicBezTo>
                      <a:cubicBezTo>
                        <a:pt x="46324" y="461904"/>
                        <a:pt x="34173" y="441426"/>
                        <a:pt x="25060" y="419430"/>
                      </a:cubicBezTo>
                      <a:cubicBezTo>
                        <a:pt x="24301" y="418672"/>
                        <a:pt x="24301" y="417913"/>
                        <a:pt x="24301" y="417913"/>
                      </a:cubicBezTo>
                      <a:cubicBezTo>
                        <a:pt x="8353" y="379990"/>
                        <a:pt x="0" y="337516"/>
                        <a:pt x="0" y="293525"/>
                      </a:cubicBezTo>
                      <a:cubicBezTo>
                        <a:pt x="0" y="264704"/>
                        <a:pt x="3037" y="237399"/>
                        <a:pt x="9872" y="211611"/>
                      </a:cubicBezTo>
                      <a:cubicBezTo>
                        <a:pt x="9872" y="210095"/>
                        <a:pt x="10632" y="209336"/>
                        <a:pt x="10632" y="207819"/>
                      </a:cubicBezTo>
                      <a:cubicBezTo>
                        <a:pt x="15188" y="191133"/>
                        <a:pt x="21263" y="174446"/>
                        <a:pt x="28857" y="158519"/>
                      </a:cubicBezTo>
                      <a:cubicBezTo>
                        <a:pt x="28857" y="157760"/>
                        <a:pt x="28857" y="157760"/>
                        <a:pt x="29617" y="157002"/>
                      </a:cubicBezTo>
                      <a:cubicBezTo>
                        <a:pt x="39489" y="134248"/>
                        <a:pt x="52399" y="113769"/>
                        <a:pt x="67588" y="94808"/>
                      </a:cubicBezTo>
                      <a:cubicBezTo>
                        <a:pt x="68347" y="94808"/>
                        <a:pt x="68347" y="94049"/>
                        <a:pt x="69106" y="94049"/>
                      </a:cubicBezTo>
                      <a:cubicBezTo>
                        <a:pt x="85054" y="74329"/>
                        <a:pt x="103280" y="57643"/>
                        <a:pt x="123025" y="43232"/>
                      </a:cubicBezTo>
                      <a:cubicBezTo>
                        <a:pt x="162514" y="15927"/>
                        <a:pt x="208839" y="0"/>
                        <a:pt x="25820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77500" lnSpcReduction="20000"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  <p:grpSp>
            <p:nvGrpSpPr>
              <p:cNvPr id="34" name="í$ļíḑè">
                <a:extLst>
                  <a:ext uri="{FF2B5EF4-FFF2-40B4-BE49-F238E27FC236}">
                    <a16:creationId xmlns:a16="http://schemas.microsoft.com/office/drawing/2014/main" id="{393E8580-2933-4201-9FF0-822B602C4E88}"/>
                  </a:ext>
                </a:extLst>
              </p:cNvPr>
              <p:cNvGrpSpPr/>
              <p:nvPr/>
            </p:nvGrpSpPr>
            <p:grpSpPr>
              <a:xfrm>
                <a:off x="8130565" y="1365407"/>
                <a:ext cx="3389923" cy="1062720"/>
                <a:chOff x="831802" y="3912072"/>
                <a:chExt cx="2474198" cy="1062720"/>
              </a:xfrm>
            </p:grpSpPr>
            <p:sp>
              <p:nvSpPr>
                <p:cNvPr id="35" name="ïslîḍé">
                  <a:extLst>
                    <a:ext uri="{FF2B5EF4-FFF2-40B4-BE49-F238E27FC236}">
                      <a16:creationId xmlns:a16="http://schemas.microsoft.com/office/drawing/2014/main" id="{F0FC818D-1EE5-4AB5-8B08-2895FFECAB67}"/>
                    </a:ext>
                  </a:extLst>
                </p:cNvPr>
                <p:cNvSpPr/>
                <p:nvPr/>
              </p:nvSpPr>
              <p:spPr>
                <a:xfrm>
                  <a:off x="831802" y="4364531"/>
                  <a:ext cx="2474198" cy="610261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/>
                <a:p>
                  <a:pPr marL="171450" indent="-1714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  <a:defRPr/>
                  </a:pPr>
                  <a:r>
                    <a:rPr lang="en-US" altLang="zh-CN" sz="900" dirty="0"/>
                    <a:t>Supporting text here.</a:t>
                  </a:r>
                </a:p>
                <a:p>
                  <a:pPr marL="171450" indent="-1714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  <a:defRPr/>
                  </a:pPr>
                  <a:r>
                    <a:rPr lang="en-US" altLang="zh-CN" sz="900" dirty="0"/>
                    <a:t>You can use the icon library in iSlide  (www.islide.cc) to filter and replace existing icon elements with one click.</a:t>
                  </a:r>
                </a:p>
              </p:txBody>
            </p:sp>
            <p:sp>
              <p:nvSpPr>
                <p:cNvPr id="36" name="ïśļídé">
                  <a:extLst>
                    <a:ext uri="{FF2B5EF4-FFF2-40B4-BE49-F238E27FC236}">
                      <a16:creationId xmlns:a16="http://schemas.microsoft.com/office/drawing/2014/main" id="{035C0984-7E23-4CAF-9ECE-D8B3E420DC69}"/>
                    </a:ext>
                  </a:extLst>
                </p:cNvPr>
                <p:cNvSpPr txBox="1"/>
                <p:nvPr/>
              </p:nvSpPr>
              <p:spPr bwMode="auto">
                <a:xfrm>
                  <a:off x="831802" y="3912072"/>
                  <a:ext cx="2474198" cy="4364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600" b="1" dirty="0"/>
                    <a:t>Text here</a:t>
                  </a:r>
                </a:p>
              </p:txBody>
            </p:sp>
          </p:grpSp>
        </p:grpSp>
        <p:grpSp>
          <p:nvGrpSpPr>
            <p:cNvPr id="9" name="íŝlîḓe">
              <a:extLst>
                <a:ext uri="{FF2B5EF4-FFF2-40B4-BE49-F238E27FC236}">
                  <a16:creationId xmlns:a16="http://schemas.microsoft.com/office/drawing/2014/main" id="{B990A360-9C38-4845-80B6-2A277FCDADBE}"/>
                </a:ext>
              </a:extLst>
            </p:cNvPr>
            <p:cNvGrpSpPr/>
            <p:nvPr/>
          </p:nvGrpSpPr>
          <p:grpSpPr>
            <a:xfrm>
              <a:off x="7412166" y="2439915"/>
              <a:ext cx="4040698" cy="1062720"/>
              <a:chOff x="7479790" y="1365407"/>
              <a:chExt cx="4040698" cy="1062720"/>
            </a:xfrm>
          </p:grpSpPr>
          <p:grpSp>
            <p:nvGrpSpPr>
              <p:cNvPr id="27" name="îṡḻîďe">
                <a:extLst>
                  <a:ext uri="{FF2B5EF4-FFF2-40B4-BE49-F238E27FC236}">
                    <a16:creationId xmlns:a16="http://schemas.microsoft.com/office/drawing/2014/main" id="{15D086A0-F5B8-4F2C-A98D-690744CA58AE}"/>
                  </a:ext>
                </a:extLst>
              </p:cNvPr>
              <p:cNvGrpSpPr/>
              <p:nvPr/>
            </p:nvGrpSpPr>
            <p:grpSpPr>
              <a:xfrm>
                <a:off x="7479790" y="1541479"/>
                <a:ext cx="475490" cy="475488"/>
                <a:chOff x="5839622" y="2191652"/>
                <a:chExt cx="522378" cy="522378"/>
              </a:xfrm>
            </p:grpSpPr>
            <p:sp>
              <p:nvSpPr>
                <p:cNvPr id="31" name="ïŝ1îḓê">
                  <a:extLst>
                    <a:ext uri="{FF2B5EF4-FFF2-40B4-BE49-F238E27FC236}">
                      <a16:creationId xmlns:a16="http://schemas.microsoft.com/office/drawing/2014/main" id="{F4EFF186-E8FB-4762-B37A-E5E3D94504AA}"/>
                    </a:ext>
                  </a:extLst>
                </p:cNvPr>
                <p:cNvSpPr/>
                <p:nvPr/>
              </p:nvSpPr>
              <p:spPr>
                <a:xfrm>
                  <a:off x="5839622" y="2191652"/>
                  <a:ext cx="522378" cy="522378"/>
                </a:xfrm>
                <a:custGeom>
                  <a:avLst/>
                  <a:gdLst>
                    <a:gd name="connsiteX0" fmla="*/ 0 w 670873"/>
                    <a:gd name="connsiteY0" fmla="*/ 335437 h 670873"/>
                    <a:gd name="connsiteX1" fmla="*/ 335437 w 670873"/>
                    <a:gd name="connsiteY1" fmla="*/ 0 h 670873"/>
                    <a:gd name="connsiteX2" fmla="*/ 670874 w 670873"/>
                    <a:gd name="connsiteY2" fmla="*/ 335437 h 670873"/>
                    <a:gd name="connsiteX3" fmla="*/ 335437 w 670873"/>
                    <a:gd name="connsiteY3" fmla="*/ 670874 h 670873"/>
                    <a:gd name="connsiteX4" fmla="*/ 0 w 670873"/>
                    <a:gd name="connsiteY4" fmla="*/ 335437 h 670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0873" h="670873">
                      <a:moveTo>
                        <a:pt x="0" y="335437"/>
                      </a:moveTo>
                      <a:cubicBezTo>
                        <a:pt x="0" y="150180"/>
                        <a:pt x="150180" y="0"/>
                        <a:pt x="335437" y="0"/>
                      </a:cubicBezTo>
                      <a:cubicBezTo>
                        <a:pt x="520694" y="0"/>
                        <a:pt x="670874" y="150180"/>
                        <a:pt x="670874" y="335437"/>
                      </a:cubicBezTo>
                      <a:cubicBezTo>
                        <a:pt x="670874" y="520694"/>
                        <a:pt x="520694" y="670874"/>
                        <a:pt x="335437" y="670874"/>
                      </a:cubicBezTo>
                      <a:cubicBezTo>
                        <a:pt x="150180" y="670874"/>
                        <a:pt x="0" y="520694"/>
                        <a:pt x="0" y="33543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dirty="0"/>
                </a:p>
              </p:txBody>
            </p:sp>
            <p:sp>
              <p:nvSpPr>
                <p:cNvPr id="32" name="íṩḻïḓê">
                  <a:extLst>
                    <a:ext uri="{FF2B5EF4-FFF2-40B4-BE49-F238E27FC236}">
                      <a16:creationId xmlns:a16="http://schemas.microsoft.com/office/drawing/2014/main" id="{9DFE5FE0-E3A1-4018-9672-63A47691AFAB}"/>
                    </a:ext>
                  </a:extLst>
                </p:cNvPr>
                <p:cNvSpPr/>
                <p:nvPr/>
              </p:nvSpPr>
              <p:spPr bwMode="auto">
                <a:xfrm>
                  <a:off x="5954521" y="2347270"/>
                  <a:ext cx="292579" cy="211135"/>
                </a:xfrm>
                <a:custGeom>
                  <a:avLst/>
                  <a:gdLst>
                    <a:gd name="connsiteX0" fmla="*/ 91000 w 605879"/>
                    <a:gd name="connsiteY0" fmla="*/ 173662 h 437224"/>
                    <a:gd name="connsiteX1" fmla="*/ 331193 w 605879"/>
                    <a:gd name="connsiteY1" fmla="*/ 173662 h 437224"/>
                    <a:gd name="connsiteX2" fmla="*/ 342454 w 605879"/>
                    <a:gd name="connsiteY2" fmla="*/ 184882 h 437224"/>
                    <a:gd name="connsiteX3" fmla="*/ 331193 w 605879"/>
                    <a:gd name="connsiteY3" fmla="*/ 196102 h 437224"/>
                    <a:gd name="connsiteX4" fmla="*/ 91000 w 605879"/>
                    <a:gd name="connsiteY4" fmla="*/ 196102 h 437224"/>
                    <a:gd name="connsiteX5" fmla="*/ 79739 w 605879"/>
                    <a:gd name="connsiteY5" fmla="*/ 184882 h 437224"/>
                    <a:gd name="connsiteX6" fmla="*/ 91000 w 605879"/>
                    <a:gd name="connsiteY6" fmla="*/ 173662 h 437224"/>
                    <a:gd name="connsiteX7" fmla="*/ 421630 w 605879"/>
                    <a:gd name="connsiteY7" fmla="*/ 131441 h 437224"/>
                    <a:gd name="connsiteX8" fmla="*/ 423552 w 605879"/>
                    <a:gd name="connsiteY8" fmla="*/ 152274 h 437224"/>
                    <a:gd name="connsiteX9" fmla="*/ 275961 w 605879"/>
                    <a:gd name="connsiteY9" fmla="*/ 300986 h 437224"/>
                    <a:gd name="connsiteX10" fmla="*/ 408175 w 605879"/>
                    <a:gd name="connsiteY10" fmla="*/ 358277 h 437224"/>
                    <a:gd name="connsiteX11" fmla="*/ 418060 w 605879"/>
                    <a:gd name="connsiteY11" fmla="*/ 365267 h 437224"/>
                    <a:gd name="connsiteX12" fmla="*/ 488218 w 605879"/>
                    <a:gd name="connsiteY12" fmla="*/ 410360 h 437224"/>
                    <a:gd name="connsiteX13" fmla="*/ 474214 w 605879"/>
                    <a:gd name="connsiteY13" fmla="*/ 363348 h 437224"/>
                    <a:gd name="connsiteX14" fmla="*/ 482039 w 605879"/>
                    <a:gd name="connsiteY14" fmla="*/ 349916 h 437224"/>
                    <a:gd name="connsiteX15" fmla="*/ 583363 w 605879"/>
                    <a:gd name="connsiteY15" fmla="*/ 244928 h 437224"/>
                    <a:gd name="connsiteX16" fmla="*/ 421630 w 605879"/>
                    <a:gd name="connsiteY16" fmla="*/ 131441 h 437224"/>
                    <a:gd name="connsiteX17" fmla="*/ 75898 w 605879"/>
                    <a:gd name="connsiteY17" fmla="*/ 120173 h 437224"/>
                    <a:gd name="connsiteX18" fmla="*/ 340509 w 605879"/>
                    <a:gd name="connsiteY18" fmla="*/ 120173 h 437224"/>
                    <a:gd name="connsiteX19" fmla="*/ 351769 w 605879"/>
                    <a:gd name="connsiteY19" fmla="*/ 131428 h 437224"/>
                    <a:gd name="connsiteX20" fmla="*/ 340509 w 605879"/>
                    <a:gd name="connsiteY20" fmla="*/ 142683 h 437224"/>
                    <a:gd name="connsiteX21" fmla="*/ 75898 w 605879"/>
                    <a:gd name="connsiteY21" fmla="*/ 142683 h 437224"/>
                    <a:gd name="connsiteX22" fmla="*/ 64638 w 605879"/>
                    <a:gd name="connsiteY22" fmla="*/ 131428 h 437224"/>
                    <a:gd name="connsiteX23" fmla="*/ 75898 w 605879"/>
                    <a:gd name="connsiteY23" fmla="*/ 120173 h 437224"/>
                    <a:gd name="connsiteX24" fmla="*/ 210609 w 605879"/>
                    <a:gd name="connsiteY24" fmla="*/ 22478 h 437224"/>
                    <a:gd name="connsiteX25" fmla="*/ 22516 w 605879"/>
                    <a:gd name="connsiteY25" fmla="*/ 153508 h 437224"/>
                    <a:gd name="connsiteX26" fmla="*/ 139216 w 605879"/>
                    <a:gd name="connsiteY26" fmla="*/ 274807 h 437224"/>
                    <a:gd name="connsiteX27" fmla="*/ 147042 w 605879"/>
                    <a:gd name="connsiteY27" fmla="*/ 288102 h 437224"/>
                    <a:gd name="connsiteX28" fmla="*/ 130017 w 605879"/>
                    <a:gd name="connsiteY28" fmla="*/ 344297 h 437224"/>
                    <a:gd name="connsiteX29" fmla="*/ 214041 w 605879"/>
                    <a:gd name="connsiteY29" fmla="*/ 291254 h 437224"/>
                    <a:gd name="connsiteX30" fmla="*/ 223927 w 605879"/>
                    <a:gd name="connsiteY30" fmla="*/ 284264 h 437224"/>
                    <a:gd name="connsiteX31" fmla="*/ 398839 w 605879"/>
                    <a:gd name="connsiteY31" fmla="*/ 152960 h 437224"/>
                    <a:gd name="connsiteX32" fmla="*/ 369596 w 605879"/>
                    <a:gd name="connsiteY32" fmla="*/ 80592 h 437224"/>
                    <a:gd name="connsiteX33" fmla="*/ 210609 w 605879"/>
                    <a:gd name="connsiteY33" fmla="*/ 22478 h 437224"/>
                    <a:gd name="connsiteX34" fmla="*/ 210609 w 605879"/>
                    <a:gd name="connsiteY34" fmla="*/ 0 h 437224"/>
                    <a:gd name="connsiteX35" fmla="*/ 385796 w 605879"/>
                    <a:gd name="connsiteY35" fmla="*/ 64967 h 437224"/>
                    <a:gd name="connsiteX36" fmla="*/ 414079 w 605879"/>
                    <a:gd name="connsiteY36" fmla="*/ 109100 h 437224"/>
                    <a:gd name="connsiteX37" fmla="*/ 419845 w 605879"/>
                    <a:gd name="connsiteY37" fmla="*/ 108963 h 437224"/>
                    <a:gd name="connsiteX38" fmla="*/ 605879 w 605879"/>
                    <a:gd name="connsiteY38" fmla="*/ 244928 h 437224"/>
                    <a:gd name="connsiteX39" fmla="*/ 498515 w 605879"/>
                    <a:gd name="connsiteY39" fmla="*/ 368420 h 437224"/>
                    <a:gd name="connsiteX40" fmla="*/ 516088 w 605879"/>
                    <a:gd name="connsiteY40" fmla="*/ 414609 h 437224"/>
                    <a:gd name="connsiteX41" fmla="*/ 522953 w 605879"/>
                    <a:gd name="connsiteY41" fmla="*/ 428178 h 437224"/>
                    <a:gd name="connsiteX42" fmla="*/ 510185 w 605879"/>
                    <a:gd name="connsiteY42" fmla="*/ 437224 h 437224"/>
                    <a:gd name="connsiteX43" fmla="*/ 400487 w 605879"/>
                    <a:gd name="connsiteY43" fmla="*/ 380344 h 437224"/>
                    <a:gd name="connsiteX44" fmla="*/ 250836 w 605879"/>
                    <a:gd name="connsiteY44" fmla="*/ 304275 h 437224"/>
                    <a:gd name="connsiteX45" fmla="*/ 231752 w 605879"/>
                    <a:gd name="connsiteY45" fmla="*/ 306331 h 437224"/>
                    <a:gd name="connsiteX46" fmla="*/ 107639 w 605879"/>
                    <a:gd name="connsiteY46" fmla="*/ 371161 h 437224"/>
                    <a:gd name="connsiteX47" fmla="*/ 94596 w 605879"/>
                    <a:gd name="connsiteY47" fmla="*/ 361978 h 437224"/>
                    <a:gd name="connsiteX48" fmla="*/ 102009 w 605879"/>
                    <a:gd name="connsiteY48" fmla="*/ 348135 h 437224"/>
                    <a:gd name="connsiteX49" fmla="*/ 122741 w 605879"/>
                    <a:gd name="connsiteY49" fmla="*/ 293173 h 437224"/>
                    <a:gd name="connsiteX50" fmla="*/ 0 w 605879"/>
                    <a:gd name="connsiteY50" fmla="*/ 153508 h 437224"/>
                    <a:gd name="connsiteX51" fmla="*/ 210609 w 605879"/>
                    <a:gd name="connsiteY51" fmla="*/ 0 h 437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605879" h="437224">
                      <a:moveTo>
                        <a:pt x="91000" y="173662"/>
                      </a:moveTo>
                      <a:lnTo>
                        <a:pt x="331193" y="173662"/>
                      </a:lnTo>
                      <a:cubicBezTo>
                        <a:pt x="337373" y="173662"/>
                        <a:pt x="342454" y="178725"/>
                        <a:pt x="342454" y="184882"/>
                      </a:cubicBezTo>
                      <a:cubicBezTo>
                        <a:pt x="342454" y="191040"/>
                        <a:pt x="337373" y="196102"/>
                        <a:pt x="331193" y="196102"/>
                      </a:cubicBezTo>
                      <a:lnTo>
                        <a:pt x="91000" y="196102"/>
                      </a:lnTo>
                      <a:cubicBezTo>
                        <a:pt x="84683" y="196102"/>
                        <a:pt x="79739" y="191040"/>
                        <a:pt x="79739" y="184882"/>
                      </a:cubicBezTo>
                      <a:cubicBezTo>
                        <a:pt x="79739" y="178725"/>
                        <a:pt x="84683" y="173662"/>
                        <a:pt x="91000" y="173662"/>
                      </a:cubicBezTo>
                      <a:close/>
                      <a:moveTo>
                        <a:pt x="421630" y="131441"/>
                      </a:moveTo>
                      <a:cubicBezTo>
                        <a:pt x="423003" y="138294"/>
                        <a:pt x="423552" y="145284"/>
                        <a:pt x="423552" y="152274"/>
                      </a:cubicBezTo>
                      <a:cubicBezTo>
                        <a:pt x="423552" y="220668"/>
                        <a:pt x="362456" y="281249"/>
                        <a:pt x="275961" y="300986"/>
                      </a:cubicBezTo>
                      <a:cubicBezTo>
                        <a:pt x="302047" y="334017"/>
                        <a:pt x="350924" y="355536"/>
                        <a:pt x="408175" y="358277"/>
                      </a:cubicBezTo>
                      <a:cubicBezTo>
                        <a:pt x="412569" y="358551"/>
                        <a:pt x="416413" y="361293"/>
                        <a:pt x="418060" y="365267"/>
                      </a:cubicBezTo>
                      <a:cubicBezTo>
                        <a:pt x="427259" y="388019"/>
                        <a:pt x="463505" y="403370"/>
                        <a:pt x="488218" y="410360"/>
                      </a:cubicBezTo>
                      <a:cubicBezTo>
                        <a:pt x="483962" y="399944"/>
                        <a:pt x="479156" y="385004"/>
                        <a:pt x="474214" y="363348"/>
                      </a:cubicBezTo>
                      <a:cubicBezTo>
                        <a:pt x="472841" y="357455"/>
                        <a:pt x="476273" y="351698"/>
                        <a:pt x="482039" y="349916"/>
                      </a:cubicBezTo>
                      <a:cubicBezTo>
                        <a:pt x="543685" y="332236"/>
                        <a:pt x="583500" y="290980"/>
                        <a:pt x="583363" y="244928"/>
                      </a:cubicBezTo>
                      <a:cubicBezTo>
                        <a:pt x="583363" y="182839"/>
                        <a:pt x="511009" y="132126"/>
                        <a:pt x="421630" y="131441"/>
                      </a:cubicBezTo>
                      <a:close/>
                      <a:moveTo>
                        <a:pt x="75898" y="120173"/>
                      </a:moveTo>
                      <a:lnTo>
                        <a:pt x="340509" y="120173"/>
                      </a:lnTo>
                      <a:cubicBezTo>
                        <a:pt x="346826" y="120173"/>
                        <a:pt x="351769" y="125114"/>
                        <a:pt x="351769" y="131428"/>
                      </a:cubicBezTo>
                      <a:cubicBezTo>
                        <a:pt x="351769" y="137604"/>
                        <a:pt x="346826" y="142683"/>
                        <a:pt x="340509" y="142683"/>
                      </a:cubicBezTo>
                      <a:lnTo>
                        <a:pt x="75898" y="142683"/>
                      </a:lnTo>
                      <a:cubicBezTo>
                        <a:pt x="69719" y="142683"/>
                        <a:pt x="64638" y="137604"/>
                        <a:pt x="64638" y="131428"/>
                      </a:cubicBezTo>
                      <a:cubicBezTo>
                        <a:pt x="64638" y="125114"/>
                        <a:pt x="69719" y="120173"/>
                        <a:pt x="75898" y="120173"/>
                      </a:cubicBezTo>
                      <a:close/>
                      <a:moveTo>
                        <a:pt x="210609" y="22478"/>
                      </a:moveTo>
                      <a:cubicBezTo>
                        <a:pt x="106952" y="22478"/>
                        <a:pt x="22516" y="81277"/>
                        <a:pt x="22516" y="153508"/>
                      </a:cubicBezTo>
                      <a:cubicBezTo>
                        <a:pt x="22516" y="206688"/>
                        <a:pt x="68372" y="254385"/>
                        <a:pt x="139216" y="274807"/>
                      </a:cubicBezTo>
                      <a:cubicBezTo>
                        <a:pt x="144983" y="276452"/>
                        <a:pt x="148415" y="282208"/>
                        <a:pt x="147042" y="288102"/>
                      </a:cubicBezTo>
                      <a:cubicBezTo>
                        <a:pt x="140864" y="314966"/>
                        <a:pt x="135097" y="332647"/>
                        <a:pt x="130017" y="344297"/>
                      </a:cubicBezTo>
                      <a:cubicBezTo>
                        <a:pt x="158437" y="336622"/>
                        <a:pt x="203058" y="318667"/>
                        <a:pt x="214041" y="291254"/>
                      </a:cubicBezTo>
                      <a:cubicBezTo>
                        <a:pt x="215689" y="287280"/>
                        <a:pt x="219533" y="284538"/>
                        <a:pt x="223927" y="284264"/>
                      </a:cubicBezTo>
                      <a:cubicBezTo>
                        <a:pt x="320170" y="279604"/>
                        <a:pt x="395407" y="223135"/>
                        <a:pt x="398839" y="152960"/>
                      </a:cubicBezTo>
                      <a:cubicBezTo>
                        <a:pt x="400075" y="126918"/>
                        <a:pt x="389915" y="101836"/>
                        <a:pt x="369596" y="80592"/>
                      </a:cubicBezTo>
                      <a:cubicBezTo>
                        <a:pt x="334860" y="44133"/>
                        <a:pt x="275412" y="22478"/>
                        <a:pt x="210609" y="22478"/>
                      </a:cubicBezTo>
                      <a:close/>
                      <a:moveTo>
                        <a:pt x="210609" y="0"/>
                      </a:moveTo>
                      <a:cubicBezTo>
                        <a:pt x="281453" y="0"/>
                        <a:pt x="346942" y="24260"/>
                        <a:pt x="385796" y="64967"/>
                      </a:cubicBezTo>
                      <a:cubicBezTo>
                        <a:pt x="398702" y="78536"/>
                        <a:pt x="408175" y="93338"/>
                        <a:pt x="414079" y="109100"/>
                      </a:cubicBezTo>
                      <a:cubicBezTo>
                        <a:pt x="416001" y="108963"/>
                        <a:pt x="417923" y="108963"/>
                        <a:pt x="419845" y="108963"/>
                      </a:cubicBezTo>
                      <a:cubicBezTo>
                        <a:pt x="522404" y="108963"/>
                        <a:pt x="606016" y="169955"/>
                        <a:pt x="605879" y="244928"/>
                      </a:cubicBezTo>
                      <a:cubicBezTo>
                        <a:pt x="605879" y="298519"/>
                        <a:pt x="564141" y="346079"/>
                        <a:pt x="498515" y="368420"/>
                      </a:cubicBezTo>
                      <a:cubicBezTo>
                        <a:pt x="506066" y="398025"/>
                        <a:pt x="512931" y="412279"/>
                        <a:pt x="516088" y="414609"/>
                      </a:cubicBezTo>
                      <a:cubicBezTo>
                        <a:pt x="524601" y="418858"/>
                        <a:pt x="523228" y="426671"/>
                        <a:pt x="522953" y="428178"/>
                      </a:cubicBezTo>
                      <a:cubicBezTo>
                        <a:pt x="522541" y="429686"/>
                        <a:pt x="520207" y="437224"/>
                        <a:pt x="510185" y="437224"/>
                      </a:cubicBezTo>
                      <a:cubicBezTo>
                        <a:pt x="497828" y="437224"/>
                        <a:pt x="423689" y="421325"/>
                        <a:pt x="400487" y="380344"/>
                      </a:cubicBezTo>
                      <a:cubicBezTo>
                        <a:pt x="333899" y="375410"/>
                        <a:pt x="277746" y="346764"/>
                        <a:pt x="250836" y="304275"/>
                      </a:cubicBezTo>
                      <a:cubicBezTo>
                        <a:pt x="244521" y="305098"/>
                        <a:pt x="238205" y="305783"/>
                        <a:pt x="231752" y="306331"/>
                      </a:cubicBezTo>
                      <a:cubicBezTo>
                        <a:pt x="206216" y="353069"/>
                        <a:pt x="121643" y="371161"/>
                        <a:pt x="107639" y="371161"/>
                      </a:cubicBezTo>
                      <a:cubicBezTo>
                        <a:pt x="97616" y="371161"/>
                        <a:pt x="95145" y="364171"/>
                        <a:pt x="94596" y="361978"/>
                      </a:cubicBezTo>
                      <a:cubicBezTo>
                        <a:pt x="94184" y="360470"/>
                        <a:pt x="92948" y="352658"/>
                        <a:pt x="102009" y="348135"/>
                      </a:cubicBezTo>
                      <a:cubicBezTo>
                        <a:pt x="105030" y="345942"/>
                        <a:pt x="113130" y="331550"/>
                        <a:pt x="122741" y="293173"/>
                      </a:cubicBezTo>
                      <a:cubicBezTo>
                        <a:pt x="47778" y="268228"/>
                        <a:pt x="0" y="214226"/>
                        <a:pt x="0" y="153508"/>
                      </a:cubicBezTo>
                      <a:cubicBezTo>
                        <a:pt x="0" y="68804"/>
                        <a:pt x="94458" y="0"/>
                        <a:pt x="21060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40000" lnSpcReduction="20000"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  <p:grpSp>
            <p:nvGrpSpPr>
              <p:cNvPr id="28" name="išľiḍe">
                <a:extLst>
                  <a:ext uri="{FF2B5EF4-FFF2-40B4-BE49-F238E27FC236}">
                    <a16:creationId xmlns:a16="http://schemas.microsoft.com/office/drawing/2014/main" id="{60523CCB-B913-4696-BC7E-7D8C7CDD14A8}"/>
                  </a:ext>
                </a:extLst>
              </p:cNvPr>
              <p:cNvGrpSpPr/>
              <p:nvPr/>
            </p:nvGrpSpPr>
            <p:grpSpPr>
              <a:xfrm>
                <a:off x="8130565" y="1365407"/>
                <a:ext cx="3389923" cy="1062720"/>
                <a:chOff x="831802" y="3912072"/>
                <a:chExt cx="2474198" cy="1062720"/>
              </a:xfrm>
            </p:grpSpPr>
            <p:sp>
              <p:nvSpPr>
                <p:cNvPr id="29" name="íśḻidè">
                  <a:extLst>
                    <a:ext uri="{FF2B5EF4-FFF2-40B4-BE49-F238E27FC236}">
                      <a16:creationId xmlns:a16="http://schemas.microsoft.com/office/drawing/2014/main" id="{AA10721D-DAA3-436D-B57A-C6E76844EAC0}"/>
                    </a:ext>
                  </a:extLst>
                </p:cNvPr>
                <p:cNvSpPr/>
                <p:nvPr/>
              </p:nvSpPr>
              <p:spPr>
                <a:xfrm>
                  <a:off x="831802" y="4364531"/>
                  <a:ext cx="2474198" cy="610261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  <a:defRPr/>
                  </a:pPr>
                  <a:r>
                    <a:rPr lang="en-US" altLang="zh-CN" sz="900" dirty="0"/>
                    <a:t>Supporting text here.</a:t>
                  </a:r>
                </a:p>
                <a:p>
                  <a:pPr marL="171450" indent="-1714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  <a:defRPr/>
                  </a:pPr>
                  <a:r>
                    <a:rPr lang="en-US" altLang="zh-CN" sz="900" dirty="0"/>
                    <a:t>You can use the icon library in iSlide  (www.islide.cc) to filter and replace existing icon elements with one click.</a:t>
                  </a:r>
                </a:p>
              </p:txBody>
            </p:sp>
            <p:sp>
              <p:nvSpPr>
                <p:cNvPr id="30" name="îś1ïḑê">
                  <a:extLst>
                    <a:ext uri="{FF2B5EF4-FFF2-40B4-BE49-F238E27FC236}">
                      <a16:creationId xmlns:a16="http://schemas.microsoft.com/office/drawing/2014/main" id="{885C9816-CE57-4D6C-A787-0B3FED7E8810}"/>
                    </a:ext>
                  </a:extLst>
                </p:cNvPr>
                <p:cNvSpPr txBox="1"/>
                <p:nvPr/>
              </p:nvSpPr>
              <p:spPr bwMode="auto">
                <a:xfrm>
                  <a:off x="831802" y="3912072"/>
                  <a:ext cx="2474198" cy="4364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600" b="1" dirty="0"/>
                    <a:t>Text here</a:t>
                  </a:r>
                </a:p>
              </p:txBody>
            </p:sp>
          </p:grpSp>
        </p:grpSp>
        <p:grpSp>
          <p:nvGrpSpPr>
            <p:cNvPr id="10" name="isḻîḑe">
              <a:extLst>
                <a:ext uri="{FF2B5EF4-FFF2-40B4-BE49-F238E27FC236}">
                  <a16:creationId xmlns:a16="http://schemas.microsoft.com/office/drawing/2014/main" id="{A98E882E-B3E4-41B0-9748-0BD8E3D48A4C}"/>
                </a:ext>
              </a:extLst>
            </p:cNvPr>
            <p:cNvGrpSpPr/>
            <p:nvPr/>
          </p:nvGrpSpPr>
          <p:grpSpPr>
            <a:xfrm>
              <a:off x="7412166" y="3620233"/>
              <a:ext cx="4040698" cy="1062720"/>
              <a:chOff x="7479790" y="1365407"/>
              <a:chExt cx="4040698" cy="1062720"/>
            </a:xfrm>
          </p:grpSpPr>
          <p:grpSp>
            <p:nvGrpSpPr>
              <p:cNvPr id="21" name="ïśľïḓé">
                <a:extLst>
                  <a:ext uri="{FF2B5EF4-FFF2-40B4-BE49-F238E27FC236}">
                    <a16:creationId xmlns:a16="http://schemas.microsoft.com/office/drawing/2014/main" id="{403CC1BA-E883-4FD7-91C5-BFC635D815D1}"/>
                  </a:ext>
                </a:extLst>
              </p:cNvPr>
              <p:cNvGrpSpPr/>
              <p:nvPr/>
            </p:nvGrpSpPr>
            <p:grpSpPr>
              <a:xfrm>
                <a:off x="7479790" y="1541479"/>
                <a:ext cx="475490" cy="475488"/>
                <a:chOff x="5839622" y="2191652"/>
                <a:chExt cx="522378" cy="522378"/>
              </a:xfrm>
            </p:grpSpPr>
            <p:sp>
              <p:nvSpPr>
                <p:cNvPr id="25" name="ïŝlîḋe">
                  <a:extLst>
                    <a:ext uri="{FF2B5EF4-FFF2-40B4-BE49-F238E27FC236}">
                      <a16:creationId xmlns:a16="http://schemas.microsoft.com/office/drawing/2014/main" id="{75444456-2599-46F5-9FC4-76A2DF795E86}"/>
                    </a:ext>
                  </a:extLst>
                </p:cNvPr>
                <p:cNvSpPr/>
                <p:nvPr/>
              </p:nvSpPr>
              <p:spPr>
                <a:xfrm>
                  <a:off x="5839622" y="2191652"/>
                  <a:ext cx="522378" cy="522378"/>
                </a:xfrm>
                <a:custGeom>
                  <a:avLst/>
                  <a:gdLst>
                    <a:gd name="connsiteX0" fmla="*/ 0 w 670873"/>
                    <a:gd name="connsiteY0" fmla="*/ 335437 h 670873"/>
                    <a:gd name="connsiteX1" fmla="*/ 335437 w 670873"/>
                    <a:gd name="connsiteY1" fmla="*/ 0 h 670873"/>
                    <a:gd name="connsiteX2" fmla="*/ 670874 w 670873"/>
                    <a:gd name="connsiteY2" fmla="*/ 335437 h 670873"/>
                    <a:gd name="connsiteX3" fmla="*/ 335437 w 670873"/>
                    <a:gd name="connsiteY3" fmla="*/ 670874 h 670873"/>
                    <a:gd name="connsiteX4" fmla="*/ 0 w 670873"/>
                    <a:gd name="connsiteY4" fmla="*/ 335437 h 670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0873" h="670873">
                      <a:moveTo>
                        <a:pt x="0" y="335437"/>
                      </a:moveTo>
                      <a:cubicBezTo>
                        <a:pt x="0" y="150180"/>
                        <a:pt x="150180" y="0"/>
                        <a:pt x="335437" y="0"/>
                      </a:cubicBezTo>
                      <a:cubicBezTo>
                        <a:pt x="520694" y="0"/>
                        <a:pt x="670874" y="150180"/>
                        <a:pt x="670874" y="335437"/>
                      </a:cubicBezTo>
                      <a:cubicBezTo>
                        <a:pt x="670874" y="520694"/>
                        <a:pt x="520694" y="670874"/>
                        <a:pt x="335437" y="670874"/>
                      </a:cubicBezTo>
                      <a:cubicBezTo>
                        <a:pt x="150180" y="670874"/>
                        <a:pt x="0" y="520694"/>
                        <a:pt x="0" y="33543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dirty="0"/>
                </a:p>
              </p:txBody>
            </p:sp>
            <p:sp>
              <p:nvSpPr>
                <p:cNvPr id="26" name="íŝḻiḑè">
                  <a:extLst>
                    <a:ext uri="{FF2B5EF4-FFF2-40B4-BE49-F238E27FC236}">
                      <a16:creationId xmlns:a16="http://schemas.microsoft.com/office/drawing/2014/main" id="{F97273CB-A07C-4D4A-AB49-07898262738E}"/>
                    </a:ext>
                  </a:extLst>
                </p:cNvPr>
                <p:cNvSpPr/>
                <p:nvPr/>
              </p:nvSpPr>
              <p:spPr bwMode="auto">
                <a:xfrm>
                  <a:off x="5954521" y="2306741"/>
                  <a:ext cx="292579" cy="292194"/>
                </a:xfrm>
                <a:custGeom>
                  <a:avLst/>
                  <a:gdLst>
                    <a:gd name="connsiteX0" fmla="*/ 86413 w 591547"/>
                    <a:gd name="connsiteY0" fmla="*/ 515758 h 590770"/>
                    <a:gd name="connsiteX1" fmla="*/ 171919 w 591547"/>
                    <a:gd name="connsiteY1" fmla="*/ 515758 h 590770"/>
                    <a:gd name="connsiteX2" fmla="*/ 171919 w 591547"/>
                    <a:gd name="connsiteY2" fmla="*/ 537523 h 590770"/>
                    <a:gd name="connsiteX3" fmla="*/ 86413 w 591547"/>
                    <a:gd name="connsiteY3" fmla="*/ 537523 h 590770"/>
                    <a:gd name="connsiteX4" fmla="*/ 86413 w 591547"/>
                    <a:gd name="connsiteY4" fmla="*/ 461733 h 590770"/>
                    <a:gd name="connsiteX5" fmla="*/ 171919 w 591547"/>
                    <a:gd name="connsiteY5" fmla="*/ 461733 h 590770"/>
                    <a:gd name="connsiteX6" fmla="*/ 171919 w 591547"/>
                    <a:gd name="connsiteY6" fmla="*/ 483498 h 590770"/>
                    <a:gd name="connsiteX7" fmla="*/ 86413 w 591547"/>
                    <a:gd name="connsiteY7" fmla="*/ 483498 h 590770"/>
                    <a:gd name="connsiteX8" fmla="*/ 86413 w 591547"/>
                    <a:gd name="connsiteY8" fmla="*/ 408616 h 590770"/>
                    <a:gd name="connsiteX9" fmla="*/ 171919 w 591547"/>
                    <a:gd name="connsiteY9" fmla="*/ 408616 h 590770"/>
                    <a:gd name="connsiteX10" fmla="*/ 171919 w 591547"/>
                    <a:gd name="connsiteY10" fmla="*/ 429474 h 590770"/>
                    <a:gd name="connsiteX11" fmla="*/ 86413 w 591547"/>
                    <a:gd name="connsiteY11" fmla="*/ 429474 h 590770"/>
                    <a:gd name="connsiteX12" fmla="*/ 204177 w 591547"/>
                    <a:gd name="connsiteY12" fmla="*/ 357041 h 590770"/>
                    <a:gd name="connsiteX13" fmla="*/ 204177 w 591547"/>
                    <a:gd name="connsiteY13" fmla="*/ 569815 h 590770"/>
                    <a:gd name="connsiteX14" fmla="*/ 333300 w 591547"/>
                    <a:gd name="connsiteY14" fmla="*/ 569815 h 590770"/>
                    <a:gd name="connsiteX15" fmla="*/ 333300 w 591547"/>
                    <a:gd name="connsiteY15" fmla="*/ 382026 h 590770"/>
                    <a:gd name="connsiteX16" fmla="*/ 183194 w 591547"/>
                    <a:gd name="connsiteY16" fmla="*/ 357041 h 590770"/>
                    <a:gd name="connsiteX17" fmla="*/ 75053 w 591547"/>
                    <a:gd name="connsiteY17" fmla="*/ 382026 h 590770"/>
                    <a:gd name="connsiteX18" fmla="*/ 75053 w 591547"/>
                    <a:gd name="connsiteY18" fmla="*/ 569815 h 590770"/>
                    <a:gd name="connsiteX19" fmla="*/ 183194 w 591547"/>
                    <a:gd name="connsiteY19" fmla="*/ 569815 h 590770"/>
                    <a:gd name="connsiteX20" fmla="*/ 247709 w 591547"/>
                    <a:gd name="connsiteY20" fmla="*/ 311838 h 590770"/>
                    <a:gd name="connsiteX21" fmla="*/ 322851 w 591547"/>
                    <a:gd name="connsiteY21" fmla="*/ 311838 h 590770"/>
                    <a:gd name="connsiteX22" fmla="*/ 322851 w 591547"/>
                    <a:gd name="connsiteY22" fmla="*/ 332826 h 590770"/>
                    <a:gd name="connsiteX23" fmla="*/ 247709 w 591547"/>
                    <a:gd name="connsiteY23" fmla="*/ 332826 h 590770"/>
                    <a:gd name="connsiteX24" fmla="*/ 247709 w 591547"/>
                    <a:gd name="connsiteY24" fmla="*/ 257944 h 590770"/>
                    <a:gd name="connsiteX25" fmla="*/ 322851 w 591547"/>
                    <a:gd name="connsiteY25" fmla="*/ 257944 h 590770"/>
                    <a:gd name="connsiteX26" fmla="*/ 322851 w 591547"/>
                    <a:gd name="connsiteY26" fmla="*/ 279580 h 590770"/>
                    <a:gd name="connsiteX27" fmla="*/ 247709 w 591547"/>
                    <a:gd name="connsiteY27" fmla="*/ 279580 h 590770"/>
                    <a:gd name="connsiteX28" fmla="*/ 247709 w 591547"/>
                    <a:gd name="connsiteY28" fmla="*/ 203919 h 590770"/>
                    <a:gd name="connsiteX29" fmla="*/ 322851 w 591547"/>
                    <a:gd name="connsiteY29" fmla="*/ 203919 h 590770"/>
                    <a:gd name="connsiteX30" fmla="*/ 322851 w 591547"/>
                    <a:gd name="connsiteY30" fmla="*/ 225684 h 590770"/>
                    <a:gd name="connsiteX31" fmla="*/ 247709 w 591547"/>
                    <a:gd name="connsiteY31" fmla="*/ 225684 h 590770"/>
                    <a:gd name="connsiteX32" fmla="*/ 247709 w 591547"/>
                    <a:gd name="connsiteY32" fmla="*/ 150672 h 590770"/>
                    <a:gd name="connsiteX33" fmla="*/ 322851 w 591547"/>
                    <a:gd name="connsiteY33" fmla="*/ 150672 h 590770"/>
                    <a:gd name="connsiteX34" fmla="*/ 322851 w 591547"/>
                    <a:gd name="connsiteY34" fmla="*/ 171660 h 590770"/>
                    <a:gd name="connsiteX35" fmla="*/ 247709 w 591547"/>
                    <a:gd name="connsiteY35" fmla="*/ 171660 h 590770"/>
                    <a:gd name="connsiteX36" fmla="*/ 355090 w 591547"/>
                    <a:gd name="connsiteY36" fmla="*/ 102357 h 590770"/>
                    <a:gd name="connsiteX37" fmla="*/ 355090 w 591547"/>
                    <a:gd name="connsiteY37" fmla="*/ 373160 h 590770"/>
                    <a:gd name="connsiteX38" fmla="*/ 355090 w 591547"/>
                    <a:gd name="connsiteY38" fmla="*/ 376384 h 590770"/>
                    <a:gd name="connsiteX39" fmla="*/ 355090 w 591547"/>
                    <a:gd name="connsiteY39" fmla="*/ 569815 h 590770"/>
                    <a:gd name="connsiteX40" fmla="*/ 484213 w 591547"/>
                    <a:gd name="connsiteY40" fmla="*/ 569815 h 590770"/>
                    <a:gd name="connsiteX41" fmla="*/ 484213 w 591547"/>
                    <a:gd name="connsiteY41" fmla="*/ 154744 h 590770"/>
                    <a:gd name="connsiteX42" fmla="*/ 333300 w 591547"/>
                    <a:gd name="connsiteY42" fmla="*/ 99939 h 590770"/>
                    <a:gd name="connsiteX43" fmla="*/ 236458 w 591547"/>
                    <a:gd name="connsiteY43" fmla="*/ 125730 h 590770"/>
                    <a:gd name="connsiteX44" fmla="*/ 236458 w 591547"/>
                    <a:gd name="connsiteY44" fmla="*/ 341728 h 590770"/>
                    <a:gd name="connsiteX45" fmla="*/ 333300 w 591547"/>
                    <a:gd name="connsiteY45" fmla="*/ 360265 h 590770"/>
                    <a:gd name="connsiteX46" fmla="*/ 397862 w 591547"/>
                    <a:gd name="connsiteY46" fmla="*/ 21761 h 590770"/>
                    <a:gd name="connsiteX47" fmla="*/ 387371 w 591547"/>
                    <a:gd name="connsiteY47" fmla="*/ 32238 h 590770"/>
                    <a:gd name="connsiteX48" fmla="*/ 397862 w 591547"/>
                    <a:gd name="connsiteY48" fmla="*/ 42716 h 590770"/>
                    <a:gd name="connsiteX49" fmla="*/ 409160 w 591547"/>
                    <a:gd name="connsiteY49" fmla="*/ 32238 h 590770"/>
                    <a:gd name="connsiteX50" fmla="*/ 397862 w 591547"/>
                    <a:gd name="connsiteY50" fmla="*/ 21761 h 590770"/>
                    <a:gd name="connsiteX51" fmla="*/ 397862 w 591547"/>
                    <a:gd name="connsiteY51" fmla="*/ 0 h 590770"/>
                    <a:gd name="connsiteX52" fmla="*/ 430143 w 591547"/>
                    <a:gd name="connsiteY52" fmla="*/ 32238 h 590770"/>
                    <a:gd name="connsiteX53" fmla="*/ 409160 w 591547"/>
                    <a:gd name="connsiteY53" fmla="*/ 62865 h 590770"/>
                    <a:gd name="connsiteX54" fmla="*/ 409160 w 591547"/>
                    <a:gd name="connsiteY54" fmla="*/ 100745 h 590770"/>
                    <a:gd name="connsiteX55" fmla="*/ 498740 w 591547"/>
                    <a:gd name="connsiteY55" fmla="*/ 137819 h 590770"/>
                    <a:gd name="connsiteX56" fmla="*/ 506003 w 591547"/>
                    <a:gd name="connsiteY56" fmla="*/ 147491 h 590770"/>
                    <a:gd name="connsiteX57" fmla="*/ 506003 w 591547"/>
                    <a:gd name="connsiteY57" fmla="*/ 569815 h 590770"/>
                    <a:gd name="connsiteX58" fmla="*/ 591547 w 591547"/>
                    <a:gd name="connsiteY58" fmla="*/ 569815 h 590770"/>
                    <a:gd name="connsiteX59" fmla="*/ 591547 w 591547"/>
                    <a:gd name="connsiteY59" fmla="*/ 590770 h 590770"/>
                    <a:gd name="connsiteX60" fmla="*/ 494705 w 591547"/>
                    <a:gd name="connsiteY60" fmla="*/ 590770 h 590770"/>
                    <a:gd name="connsiteX61" fmla="*/ 344598 w 591547"/>
                    <a:gd name="connsiteY61" fmla="*/ 590770 h 590770"/>
                    <a:gd name="connsiteX62" fmla="*/ 193685 w 591547"/>
                    <a:gd name="connsiteY62" fmla="*/ 590770 h 590770"/>
                    <a:gd name="connsiteX63" fmla="*/ 64562 w 591547"/>
                    <a:gd name="connsiteY63" fmla="*/ 590770 h 590770"/>
                    <a:gd name="connsiteX64" fmla="*/ 0 w 591547"/>
                    <a:gd name="connsiteY64" fmla="*/ 590770 h 590770"/>
                    <a:gd name="connsiteX65" fmla="*/ 0 w 591547"/>
                    <a:gd name="connsiteY65" fmla="*/ 569815 h 590770"/>
                    <a:gd name="connsiteX66" fmla="*/ 54070 w 591547"/>
                    <a:gd name="connsiteY66" fmla="*/ 569815 h 590770"/>
                    <a:gd name="connsiteX67" fmla="*/ 54070 w 591547"/>
                    <a:gd name="connsiteY67" fmla="*/ 373160 h 590770"/>
                    <a:gd name="connsiteX68" fmla="*/ 62141 w 591547"/>
                    <a:gd name="connsiteY68" fmla="*/ 362683 h 590770"/>
                    <a:gd name="connsiteX69" fmla="*/ 191264 w 591547"/>
                    <a:gd name="connsiteY69" fmla="*/ 333668 h 590770"/>
                    <a:gd name="connsiteX70" fmla="*/ 195299 w 591547"/>
                    <a:gd name="connsiteY70" fmla="*/ 333668 h 590770"/>
                    <a:gd name="connsiteX71" fmla="*/ 196106 w 591547"/>
                    <a:gd name="connsiteY71" fmla="*/ 333668 h 590770"/>
                    <a:gd name="connsiteX72" fmla="*/ 215475 w 591547"/>
                    <a:gd name="connsiteY72" fmla="*/ 336892 h 590770"/>
                    <a:gd name="connsiteX73" fmla="*/ 215475 w 591547"/>
                    <a:gd name="connsiteY73" fmla="*/ 116864 h 590770"/>
                    <a:gd name="connsiteX74" fmla="*/ 223545 w 591547"/>
                    <a:gd name="connsiteY74" fmla="*/ 106387 h 590770"/>
                    <a:gd name="connsiteX75" fmla="*/ 341370 w 591547"/>
                    <a:gd name="connsiteY75" fmla="*/ 75760 h 590770"/>
                    <a:gd name="connsiteX76" fmla="*/ 342984 w 591547"/>
                    <a:gd name="connsiteY76" fmla="*/ 75760 h 590770"/>
                    <a:gd name="connsiteX77" fmla="*/ 345405 w 591547"/>
                    <a:gd name="connsiteY77" fmla="*/ 75760 h 590770"/>
                    <a:gd name="connsiteX78" fmla="*/ 347020 w 591547"/>
                    <a:gd name="connsiteY78" fmla="*/ 75760 h 590770"/>
                    <a:gd name="connsiteX79" fmla="*/ 348634 w 591547"/>
                    <a:gd name="connsiteY79" fmla="*/ 75760 h 590770"/>
                    <a:gd name="connsiteX80" fmla="*/ 387371 w 591547"/>
                    <a:gd name="connsiteY80" fmla="*/ 91879 h 590770"/>
                    <a:gd name="connsiteX81" fmla="*/ 387371 w 591547"/>
                    <a:gd name="connsiteY81" fmla="*/ 62865 h 590770"/>
                    <a:gd name="connsiteX82" fmla="*/ 365581 w 591547"/>
                    <a:gd name="connsiteY82" fmla="*/ 32238 h 590770"/>
                    <a:gd name="connsiteX83" fmla="*/ 397862 w 591547"/>
                    <a:gd name="connsiteY83" fmla="*/ 0 h 590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591547" h="590770">
                      <a:moveTo>
                        <a:pt x="86413" y="515758"/>
                      </a:moveTo>
                      <a:lnTo>
                        <a:pt x="171919" y="515758"/>
                      </a:lnTo>
                      <a:lnTo>
                        <a:pt x="171919" y="537523"/>
                      </a:lnTo>
                      <a:lnTo>
                        <a:pt x="86413" y="537523"/>
                      </a:lnTo>
                      <a:close/>
                      <a:moveTo>
                        <a:pt x="86413" y="461733"/>
                      </a:moveTo>
                      <a:lnTo>
                        <a:pt x="171919" y="461733"/>
                      </a:lnTo>
                      <a:lnTo>
                        <a:pt x="171919" y="483498"/>
                      </a:lnTo>
                      <a:lnTo>
                        <a:pt x="86413" y="483498"/>
                      </a:lnTo>
                      <a:close/>
                      <a:moveTo>
                        <a:pt x="86413" y="408616"/>
                      </a:moveTo>
                      <a:lnTo>
                        <a:pt x="171919" y="408616"/>
                      </a:lnTo>
                      <a:lnTo>
                        <a:pt x="171919" y="429474"/>
                      </a:lnTo>
                      <a:lnTo>
                        <a:pt x="86413" y="429474"/>
                      </a:lnTo>
                      <a:close/>
                      <a:moveTo>
                        <a:pt x="204177" y="357041"/>
                      </a:moveTo>
                      <a:lnTo>
                        <a:pt x="204177" y="569815"/>
                      </a:lnTo>
                      <a:lnTo>
                        <a:pt x="333300" y="569815"/>
                      </a:lnTo>
                      <a:lnTo>
                        <a:pt x="333300" y="382026"/>
                      </a:lnTo>
                      <a:close/>
                      <a:moveTo>
                        <a:pt x="183194" y="357041"/>
                      </a:moveTo>
                      <a:lnTo>
                        <a:pt x="75053" y="382026"/>
                      </a:lnTo>
                      <a:lnTo>
                        <a:pt x="75053" y="569815"/>
                      </a:lnTo>
                      <a:lnTo>
                        <a:pt x="183194" y="569815"/>
                      </a:lnTo>
                      <a:close/>
                      <a:moveTo>
                        <a:pt x="247709" y="311838"/>
                      </a:moveTo>
                      <a:lnTo>
                        <a:pt x="322851" y="311838"/>
                      </a:lnTo>
                      <a:lnTo>
                        <a:pt x="322851" y="332826"/>
                      </a:lnTo>
                      <a:lnTo>
                        <a:pt x="247709" y="332826"/>
                      </a:lnTo>
                      <a:close/>
                      <a:moveTo>
                        <a:pt x="247709" y="257944"/>
                      </a:moveTo>
                      <a:lnTo>
                        <a:pt x="322851" y="257944"/>
                      </a:lnTo>
                      <a:lnTo>
                        <a:pt x="322851" y="279580"/>
                      </a:lnTo>
                      <a:lnTo>
                        <a:pt x="247709" y="279580"/>
                      </a:lnTo>
                      <a:close/>
                      <a:moveTo>
                        <a:pt x="247709" y="203919"/>
                      </a:moveTo>
                      <a:lnTo>
                        <a:pt x="322851" y="203919"/>
                      </a:lnTo>
                      <a:lnTo>
                        <a:pt x="322851" y="225684"/>
                      </a:lnTo>
                      <a:lnTo>
                        <a:pt x="247709" y="225684"/>
                      </a:lnTo>
                      <a:close/>
                      <a:moveTo>
                        <a:pt x="247709" y="150672"/>
                      </a:moveTo>
                      <a:lnTo>
                        <a:pt x="322851" y="150672"/>
                      </a:lnTo>
                      <a:lnTo>
                        <a:pt x="322851" y="171660"/>
                      </a:lnTo>
                      <a:lnTo>
                        <a:pt x="247709" y="171660"/>
                      </a:lnTo>
                      <a:close/>
                      <a:moveTo>
                        <a:pt x="355090" y="102357"/>
                      </a:moveTo>
                      <a:lnTo>
                        <a:pt x="355090" y="373160"/>
                      </a:lnTo>
                      <a:lnTo>
                        <a:pt x="355090" y="376384"/>
                      </a:lnTo>
                      <a:lnTo>
                        <a:pt x="355090" y="569815"/>
                      </a:lnTo>
                      <a:lnTo>
                        <a:pt x="484213" y="569815"/>
                      </a:lnTo>
                      <a:lnTo>
                        <a:pt x="484213" y="154744"/>
                      </a:lnTo>
                      <a:close/>
                      <a:moveTo>
                        <a:pt x="333300" y="99939"/>
                      </a:moveTo>
                      <a:lnTo>
                        <a:pt x="236458" y="125730"/>
                      </a:lnTo>
                      <a:lnTo>
                        <a:pt x="236458" y="341728"/>
                      </a:lnTo>
                      <a:lnTo>
                        <a:pt x="333300" y="360265"/>
                      </a:lnTo>
                      <a:close/>
                      <a:moveTo>
                        <a:pt x="397862" y="21761"/>
                      </a:moveTo>
                      <a:cubicBezTo>
                        <a:pt x="392213" y="21761"/>
                        <a:pt x="387371" y="26596"/>
                        <a:pt x="387371" y="32238"/>
                      </a:cubicBezTo>
                      <a:cubicBezTo>
                        <a:pt x="387371" y="37880"/>
                        <a:pt x="392213" y="42716"/>
                        <a:pt x="397862" y="42716"/>
                      </a:cubicBezTo>
                      <a:cubicBezTo>
                        <a:pt x="404318" y="42716"/>
                        <a:pt x="409160" y="37880"/>
                        <a:pt x="409160" y="32238"/>
                      </a:cubicBezTo>
                      <a:cubicBezTo>
                        <a:pt x="409160" y="26596"/>
                        <a:pt x="404318" y="21761"/>
                        <a:pt x="397862" y="21761"/>
                      </a:cubicBezTo>
                      <a:close/>
                      <a:moveTo>
                        <a:pt x="397862" y="0"/>
                      </a:moveTo>
                      <a:cubicBezTo>
                        <a:pt x="415616" y="0"/>
                        <a:pt x="430143" y="14507"/>
                        <a:pt x="430143" y="32238"/>
                      </a:cubicBezTo>
                      <a:cubicBezTo>
                        <a:pt x="430143" y="45940"/>
                        <a:pt x="421266" y="58029"/>
                        <a:pt x="409160" y="62865"/>
                      </a:cubicBezTo>
                      <a:lnTo>
                        <a:pt x="409160" y="100745"/>
                      </a:lnTo>
                      <a:lnTo>
                        <a:pt x="498740" y="137819"/>
                      </a:lnTo>
                      <a:cubicBezTo>
                        <a:pt x="502775" y="139431"/>
                        <a:pt x="506003" y="143461"/>
                        <a:pt x="506003" y="147491"/>
                      </a:cubicBezTo>
                      <a:lnTo>
                        <a:pt x="506003" y="569815"/>
                      </a:lnTo>
                      <a:lnTo>
                        <a:pt x="591547" y="569815"/>
                      </a:lnTo>
                      <a:lnTo>
                        <a:pt x="591547" y="590770"/>
                      </a:lnTo>
                      <a:lnTo>
                        <a:pt x="494705" y="590770"/>
                      </a:lnTo>
                      <a:lnTo>
                        <a:pt x="344598" y="590770"/>
                      </a:lnTo>
                      <a:lnTo>
                        <a:pt x="193685" y="590770"/>
                      </a:lnTo>
                      <a:lnTo>
                        <a:pt x="64562" y="590770"/>
                      </a:lnTo>
                      <a:lnTo>
                        <a:pt x="0" y="590770"/>
                      </a:lnTo>
                      <a:lnTo>
                        <a:pt x="0" y="569815"/>
                      </a:lnTo>
                      <a:lnTo>
                        <a:pt x="54070" y="569815"/>
                      </a:lnTo>
                      <a:lnTo>
                        <a:pt x="54070" y="373160"/>
                      </a:lnTo>
                      <a:cubicBezTo>
                        <a:pt x="54070" y="368324"/>
                        <a:pt x="57298" y="364294"/>
                        <a:pt x="62141" y="362683"/>
                      </a:cubicBezTo>
                      <a:lnTo>
                        <a:pt x="191264" y="333668"/>
                      </a:lnTo>
                      <a:cubicBezTo>
                        <a:pt x="192878" y="332862"/>
                        <a:pt x="194492" y="332862"/>
                        <a:pt x="195299" y="333668"/>
                      </a:cubicBezTo>
                      <a:cubicBezTo>
                        <a:pt x="196106" y="333668"/>
                        <a:pt x="196106" y="333668"/>
                        <a:pt x="196106" y="333668"/>
                      </a:cubicBezTo>
                      <a:lnTo>
                        <a:pt x="215475" y="336892"/>
                      </a:lnTo>
                      <a:lnTo>
                        <a:pt x="215475" y="116864"/>
                      </a:lnTo>
                      <a:cubicBezTo>
                        <a:pt x="215475" y="112028"/>
                        <a:pt x="218703" y="107999"/>
                        <a:pt x="223545" y="106387"/>
                      </a:cubicBezTo>
                      <a:lnTo>
                        <a:pt x="341370" y="75760"/>
                      </a:lnTo>
                      <a:cubicBezTo>
                        <a:pt x="342177" y="75760"/>
                        <a:pt x="342177" y="75760"/>
                        <a:pt x="342984" y="75760"/>
                      </a:cubicBezTo>
                      <a:cubicBezTo>
                        <a:pt x="343791" y="75760"/>
                        <a:pt x="344598" y="74954"/>
                        <a:pt x="345405" y="75760"/>
                      </a:cubicBezTo>
                      <a:cubicBezTo>
                        <a:pt x="346213" y="75760"/>
                        <a:pt x="347020" y="75760"/>
                        <a:pt x="347020" y="75760"/>
                      </a:cubicBezTo>
                      <a:cubicBezTo>
                        <a:pt x="347827" y="75760"/>
                        <a:pt x="347827" y="75760"/>
                        <a:pt x="348634" y="75760"/>
                      </a:cubicBezTo>
                      <a:lnTo>
                        <a:pt x="387371" y="91879"/>
                      </a:lnTo>
                      <a:lnTo>
                        <a:pt x="387371" y="62865"/>
                      </a:lnTo>
                      <a:cubicBezTo>
                        <a:pt x="375265" y="58029"/>
                        <a:pt x="365581" y="45940"/>
                        <a:pt x="365581" y="32238"/>
                      </a:cubicBezTo>
                      <a:cubicBezTo>
                        <a:pt x="365581" y="14507"/>
                        <a:pt x="380107" y="0"/>
                        <a:pt x="39786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77500" lnSpcReduction="20000"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  <p:grpSp>
            <p:nvGrpSpPr>
              <p:cNvPr id="22" name="ïṩļîďê">
                <a:extLst>
                  <a:ext uri="{FF2B5EF4-FFF2-40B4-BE49-F238E27FC236}">
                    <a16:creationId xmlns:a16="http://schemas.microsoft.com/office/drawing/2014/main" id="{3080094B-EC0C-4A75-859D-14F443A313D1}"/>
                  </a:ext>
                </a:extLst>
              </p:cNvPr>
              <p:cNvGrpSpPr/>
              <p:nvPr/>
            </p:nvGrpSpPr>
            <p:grpSpPr>
              <a:xfrm>
                <a:off x="8130565" y="1365407"/>
                <a:ext cx="3389923" cy="1062720"/>
                <a:chOff x="831802" y="3912072"/>
                <a:chExt cx="2474198" cy="1062720"/>
              </a:xfrm>
            </p:grpSpPr>
            <p:sp>
              <p:nvSpPr>
                <p:cNvPr id="23" name="iṡļiḓè">
                  <a:extLst>
                    <a:ext uri="{FF2B5EF4-FFF2-40B4-BE49-F238E27FC236}">
                      <a16:creationId xmlns:a16="http://schemas.microsoft.com/office/drawing/2014/main" id="{E478EAE7-F7F1-47F3-BD76-68FBF9A5CBFC}"/>
                    </a:ext>
                  </a:extLst>
                </p:cNvPr>
                <p:cNvSpPr/>
                <p:nvPr/>
              </p:nvSpPr>
              <p:spPr>
                <a:xfrm>
                  <a:off x="831802" y="4364531"/>
                  <a:ext cx="2474198" cy="610261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  <a:defRPr/>
                  </a:pPr>
                  <a:r>
                    <a:rPr lang="en-US" altLang="zh-CN" sz="900" dirty="0"/>
                    <a:t>Supporting text here.</a:t>
                  </a:r>
                </a:p>
                <a:p>
                  <a:pPr marL="171450" indent="-1714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  <a:defRPr/>
                  </a:pPr>
                  <a:r>
                    <a:rPr lang="en-US" altLang="zh-CN" sz="900" dirty="0"/>
                    <a:t>You can use the icon library in iSlide  (www.islide.cc) to filter and replace existing icon elements with one click.</a:t>
                  </a:r>
                </a:p>
              </p:txBody>
            </p:sp>
            <p:sp>
              <p:nvSpPr>
                <p:cNvPr id="24" name="iSliḍe">
                  <a:extLst>
                    <a:ext uri="{FF2B5EF4-FFF2-40B4-BE49-F238E27FC236}">
                      <a16:creationId xmlns:a16="http://schemas.microsoft.com/office/drawing/2014/main" id="{3853F3AC-9FD2-4AA7-A4B1-A193F138D798}"/>
                    </a:ext>
                  </a:extLst>
                </p:cNvPr>
                <p:cNvSpPr txBox="1"/>
                <p:nvPr/>
              </p:nvSpPr>
              <p:spPr bwMode="auto">
                <a:xfrm>
                  <a:off x="831802" y="3912072"/>
                  <a:ext cx="2474198" cy="4364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600" b="1" dirty="0"/>
                    <a:t>Text here</a:t>
                  </a:r>
                </a:p>
              </p:txBody>
            </p:sp>
          </p:grpSp>
        </p:grpSp>
        <p:grpSp>
          <p:nvGrpSpPr>
            <p:cNvPr id="11" name="íṡ1íďe">
              <a:extLst>
                <a:ext uri="{FF2B5EF4-FFF2-40B4-BE49-F238E27FC236}">
                  <a16:creationId xmlns:a16="http://schemas.microsoft.com/office/drawing/2014/main" id="{AF91502A-9404-481A-AD83-B01DE1D0FB81}"/>
                </a:ext>
              </a:extLst>
            </p:cNvPr>
            <p:cNvGrpSpPr/>
            <p:nvPr/>
          </p:nvGrpSpPr>
          <p:grpSpPr>
            <a:xfrm>
              <a:off x="7412166" y="4800550"/>
              <a:ext cx="4040698" cy="1062720"/>
              <a:chOff x="7479790" y="1365407"/>
              <a:chExt cx="4040698" cy="1062720"/>
            </a:xfrm>
          </p:grpSpPr>
          <p:grpSp>
            <p:nvGrpSpPr>
              <p:cNvPr id="15" name="iṡļídè">
                <a:extLst>
                  <a:ext uri="{FF2B5EF4-FFF2-40B4-BE49-F238E27FC236}">
                    <a16:creationId xmlns:a16="http://schemas.microsoft.com/office/drawing/2014/main" id="{312BE92C-EF93-484E-8865-2FD357EE0254}"/>
                  </a:ext>
                </a:extLst>
              </p:cNvPr>
              <p:cNvGrpSpPr/>
              <p:nvPr/>
            </p:nvGrpSpPr>
            <p:grpSpPr>
              <a:xfrm>
                <a:off x="7479790" y="1541479"/>
                <a:ext cx="475490" cy="475488"/>
                <a:chOff x="5839622" y="2191652"/>
                <a:chExt cx="522378" cy="522378"/>
              </a:xfrm>
            </p:grpSpPr>
            <p:sp>
              <p:nvSpPr>
                <p:cNvPr id="19" name="ïṣlíḓê">
                  <a:extLst>
                    <a:ext uri="{FF2B5EF4-FFF2-40B4-BE49-F238E27FC236}">
                      <a16:creationId xmlns:a16="http://schemas.microsoft.com/office/drawing/2014/main" id="{D9EE4970-DA98-4320-A3C9-755811DB7FCA}"/>
                    </a:ext>
                  </a:extLst>
                </p:cNvPr>
                <p:cNvSpPr/>
                <p:nvPr/>
              </p:nvSpPr>
              <p:spPr>
                <a:xfrm>
                  <a:off x="5839622" y="2191652"/>
                  <a:ext cx="522378" cy="522378"/>
                </a:xfrm>
                <a:custGeom>
                  <a:avLst/>
                  <a:gdLst>
                    <a:gd name="connsiteX0" fmla="*/ 0 w 670873"/>
                    <a:gd name="connsiteY0" fmla="*/ 335437 h 670873"/>
                    <a:gd name="connsiteX1" fmla="*/ 335437 w 670873"/>
                    <a:gd name="connsiteY1" fmla="*/ 0 h 670873"/>
                    <a:gd name="connsiteX2" fmla="*/ 670874 w 670873"/>
                    <a:gd name="connsiteY2" fmla="*/ 335437 h 670873"/>
                    <a:gd name="connsiteX3" fmla="*/ 335437 w 670873"/>
                    <a:gd name="connsiteY3" fmla="*/ 670874 h 670873"/>
                    <a:gd name="connsiteX4" fmla="*/ 0 w 670873"/>
                    <a:gd name="connsiteY4" fmla="*/ 335437 h 670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0873" h="670873">
                      <a:moveTo>
                        <a:pt x="0" y="335437"/>
                      </a:moveTo>
                      <a:cubicBezTo>
                        <a:pt x="0" y="150180"/>
                        <a:pt x="150180" y="0"/>
                        <a:pt x="335437" y="0"/>
                      </a:cubicBezTo>
                      <a:cubicBezTo>
                        <a:pt x="520694" y="0"/>
                        <a:pt x="670874" y="150180"/>
                        <a:pt x="670874" y="335437"/>
                      </a:cubicBezTo>
                      <a:cubicBezTo>
                        <a:pt x="670874" y="520694"/>
                        <a:pt x="520694" y="670874"/>
                        <a:pt x="335437" y="670874"/>
                      </a:cubicBezTo>
                      <a:cubicBezTo>
                        <a:pt x="150180" y="670874"/>
                        <a:pt x="0" y="520694"/>
                        <a:pt x="0" y="3354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dirty="0"/>
                </a:p>
              </p:txBody>
            </p:sp>
            <p:sp>
              <p:nvSpPr>
                <p:cNvPr id="20" name="íşlíḓê">
                  <a:extLst>
                    <a:ext uri="{FF2B5EF4-FFF2-40B4-BE49-F238E27FC236}">
                      <a16:creationId xmlns:a16="http://schemas.microsoft.com/office/drawing/2014/main" id="{EA4BFEF7-AD61-4EA0-86FC-03D624AC34DC}"/>
                    </a:ext>
                  </a:extLst>
                </p:cNvPr>
                <p:cNvSpPr/>
                <p:nvPr/>
              </p:nvSpPr>
              <p:spPr bwMode="auto">
                <a:xfrm>
                  <a:off x="5954521" y="2350040"/>
                  <a:ext cx="292579" cy="205596"/>
                </a:xfrm>
                <a:custGeom>
                  <a:avLst/>
                  <a:gdLst>
                    <a:gd name="connsiteX0" fmla="*/ 450100 w 607639"/>
                    <a:gd name="connsiteY0" fmla="*/ 313203 h 426991"/>
                    <a:gd name="connsiteX1" fmla="*/ 450100 w 607639"/>
                    <a:gd name="connsiteY1" fmla="*/ 403167 h 426991"/>
                    <a:gd name="connsiteX2" fmla="*/ 585744 w 607639"/>
                    <a:gd name="connsiteY2" fmla="*/ 403167 h 426991"/>
                    <a:gd name="connsiteX3" fmla="*/ 586100 w 607639"/>
                    <a:gd name="connsiteY3" fmla="*/ 313203 h 426991"/>
                    <a:gd name="connsiteX4" fmla="*/ 530294 w 607639"/>
                    <a:gd name="connsiteY4" fmla="*/ 313203 h 426991"/>
                    <a:gd name="connsiteX5" fmla="*/ 530116 w 607639"/>
                    <a:gd name="connsiteY5" fmla="*/ 313203 h 426991"/>
                    <a:gd name="connsiteX6" fmla="*/ 529760 w 607639"/>
                    <a:gd name="connsiteY6" fmla="*/ 313203 h 426991"/>
                    <a:gd name="connsiteX7" fmla="*/ 450901 w 607639"/>
                    <a:gd name="connsiteY7" fmla="*/ 313203 h 426991"/>
                    <a:gd name="connsiteX8" fmla="*/ 236309 w 607639"/>
                    <a:gd name="connsiteY8" fmla="*/ 313203 h 426991"/>
                    <a:gd name="connsiteX9" fmla="*/ 236309 w 607639"/>
                    <a:gd name="connsiteY9" fmla="*/ 403167 h 426991"/>
                    <a:gd name="connsiteX10" fmla="*/ 371953 w 607639"/>
                    <a:gd name="connsiteY10" fmla="*/ 403167 h 426991"/>
                    <a:gd name="connsiteX11" fmla="*/ 372754 w 607639"/>
                    <a:gd name="connsiteY11" fmla="*/ 313203 h 426991"/>
                    <a:gd name="connsiteX12" fmla="*/ 237110 w 607639"/>
                    <a:gd name="connsiteY12" fmla="*/ 313203 h 426991"/>
                    <a:gd name="connsiteX13" fmla="*/ 22519 w 607639"/>
                    <a:gd name="connsiteY13" fmla="*/ 313203 h 426991"/>
                    <a:gd name="connsiteX14" fmla="*/ 22519 w 607639"/>
                    <a:gd name="connsiteY14" fmla="*/ 403167 h 426991"/>
                    <a:gd name="connsiteX15" fmla="*/ 158163 w 607639"/>
                    <a:gd name="connsiteY15" fmla="*/ 403167 h 426991"/>
                    <a:gd name="connsiteX16" fmla="*/ 158964 w 607639"/>
                    <a:gd name="connsiteY16" fmla="*/ 313203 h 426991"/>
                    <a:gd name="connsiteX17" fmla="*/ 91498 w 607639"/>
                    <a:gd name="connsiteY17" fmla="*/ 313203 h 426991"/>
                    <a:gd name="connsiteX18" fmla="*/ 91231 w 607639"/>
                    <a:gd name="connsiteY18" fmla="*/ 313203 h 426991"/>
                    <a:gd name="connsiteX19" fmla="*/ 90964 w 607639"/>
                    <a:gd name="connsiteY19" fmla="*/ 313203 h 426991"/>
                    <a:gd name="connsiteX20" fmla="*/ 23320 w 607639"/>
                    <a:gd name="connsiteY20" fmla="*/ 313203 h 426991"/>
                    <a:gd name="connsiteX21" fmla="*/ 91409 w 607639"/>
                    <a:gd name="connsiteY21" fmla="*/ 224751 h 426991"/>
                    <a:gd name="connsiteX22" fmla="*/ 530294 w 607639"/>
                    <a:gd name="connsiteY22" fmla="*/ 224751 h 426991"/>
                    <a:gd name="connsiteX23" fmla="*/ 540084 w 607639"/>
                    <a:gd name="connsiteY23" fmla="*/ 234530 h 426991"/>
                    <a:gd name="connsiteX24" fmla="*/ 540084 w 607639"/>
                    <a:gd name="connsiteY24" fmla="*/ 292135 h 426991"/>
                    <a:gd name="connsiteX25" fmla="*/ 586456 w 607639"/>
                    <a:gd name="connsiteY25" fmla="*/ 292135 h 426991"/>
                    <a:gd name="connsiteX26" fmla="*/ 607639 w 607639"/>
                    <a:gd name="connsiteY26" fmla="*/ 313203 h 426991"/>
                    <a:gd name="connsiteX27" fmla="*/ 607639 w 607639"/>
                    <a:gd name="connsiteY27" fmla="*/ 403167 h 426991"/>
                    <a:gd name="connsiteX28" fmla="*/ 586456 w 607639"/>
                    <a:gd name="connsiteY28" fmla="*/ 426991 h 426991"/>
                    <a:gd name="connsiteX29" fmla="*/ 451524 w 607639"/>
                    <a:gd name="connsiteY29" fmla="*/ 426991 h 426991"/>
                    <a:gd name="connsiteX30" fmla="*/ 427582 w 607639"/>
                    <a:gd name="connsiteY30" fmla="*/ 403167 h 426991"/>
                    <a:gd name="connsiteX31" fmla="*/ 427582 w 607639"/>
                    <a:gd name="connsiteY31" fmla="*/ 313203 h 426991"/>
                    <a:gd name="connsiteX32" fmla="*/ 451524 w 607639"/>
                    <a:gd name="connsiteY32" fmla="*/ 292135 h 426991"/>
                    <a:gd name="connsiteX33" fmla="*/ 517566 w 607639"/>
                    <a:gd name="connsiteY33" fmla="*/ 292135 h 426991"/>
                    <a:gd name="connsiteX34" fmla="*/ 517566 w 607639"/>
                    <a:gd name="connsiteY34" fmla="*/ 247242 h 426991"/>
                    <a:gd name="connsiteX35" fmla="*/ 315079 w 607639"/>
                    <a:gd name="connsiteY35" fmla="*/ 247242 h 426991"/>
                    <a:gd name="connsiteX36" fmla="*/ 315079 w 607639"/>
                    <a:gd name="connsiteY36" fmla="*/ 292135 h 426991"/>
                    <a:gd name="connsiteX37" fmla="*/ 372665 w 607639"/>
                    <a:gd name="connsiteY37" fmla="*/ 292135 h 426991"/>
                    <a:gd name="connsiteX38" fmla="*/ 393849 w 607639"/>
                    <a:gd name="connsiteY38" fmla="*/ 313203 h 426991"/>
                    <a:gd name="connsiteX39" fmla="*/ 393849 w 607639"/>
                    <a:gd name="connsiteY39" fmla="*/ 403167 h 426991"/>
                    <a:gd name="connsiteX40" fmla="*/ 372665 w 607639"/>
                    <a:gd name="connsiteY40" fmla="*/ 426991 h 426991"/>
                    <a:gd name="connsiteX41" fmla="*/ 237733 w 607639"/>
                    <a:gd name="connsiteY41" fmla="*/ 426991 h 426991"/>
                    <a:gd name="connsiteX42" fmla="*/ 213791 w 607639"/>
                    <a:gd name="connsiteY42" fmla="*/ 403167 h 426991"/>
                    <a:gd name="connsiteX43" fmla="*/ 213791 w 607639"/>
                    <a:gd name="connsiteY43" fmla="*/ 313203 h 426991"/>
                    <a:gd name="connsiteX44" fmla="*/ 237733 w 607639"/>
                    <a:gd name="connsiteY44" fmla="*/ 292135 h 426991"/>
                    <a:gd name="connsiteX45" fmla="*/ 292561 w 607639"/>
                    <a:gd name="connsiteY45" fmla="*/ 292135 h 426991"/>
                    <a:gd name="connsiteX46" fmla="*/ 292561 w 607639"/>
                    <a:gd name="connsiteY46" fmla="*/ 247242 h 426991"/>
                    <a:gd name="connsiteX47" fmla="*/ 101288 w 607639"/>
                    <a:gd name="connsiteY47" fmla="*/ 247242 h 426991"/>
                    <a:gd name="connsiteX48" fmla="*/ 101288 w 607639"/>
                    <a:gd name="connsiteY48" fmla="*/ 292135 h 426991"/>
                    <a:gd name="connsiteX49" fmla="*/ 158875 w 607639"/>
                    <a:gd name="connsiteY49" fmla="*/ 292135 h 426991"/>
                    <a:gd name="connsiteX50" fmla="*/ 180058 w 607639"/>
                    <a:gd name="connsiteY50" fmla="*/ 313203 h 426991"/>
                    <a:gd name="connsiteX51" fmla="*/ 180058 w 607639"/>
                    <a:gd name="connsiteY51" fmla="*/ 403167 h 426991"/>
                    <a:gd name="connsiteX52" fmla="*/ 158875 w 607639"/>
                    <a:gd name="connsiteY52" fmla="*/ 426991 h 426991"/>
                    <a:gd name="connsiteX53" fmla="*/ 24032 w 607639"/>
                    <a:gd name="connsiteY53" fmla="*/ 426991 h 426991"/>
                    <a:gd name="connsiteX54" fmla="*/ 0 w 607639"/>
                    <a:gd name="connsiteY54" fmla="*/ 403167 h 426991"/>
                    <a:gd name="connsiteX55" fmla="*/ 0 w 607639"/>
                    <a:gd name="connsiteY55" fmla="*/ 313203 h 426991"/>
                    <a:gd name="connsiteX56" fmla="*/ 24032 w 607639"/>
                    <a:gd name="connsiteY56" fmla="*/ 292135 h 426991"/>
                    <a:gd name="connsiteX57" fmla="*/ 78770 w 607639"/>
                    <a:gd name="connsiteY57" fmla="*/ 292135 h 426991"/>
                    <a:gd name="connsiteX58" fmla="*/ 78770 w 607639"/>
                    <a:gd name="connsiteY58" fmla="*/ 234530 h 426991"/>
                    <a:gd name="connsiteX59" fmla="*/ 91409 w 607639"/>
                    <a:gd name="connsiteY59" fmla="*/ 224751 h 426991"/>
                    <a:gd name="connsiteX60" fmla="*/ 236326 w 607639"/>
                    <a:gd name="connsiteY60" fmla="*/ 21066 h 426991"/>
                    <a:gd name="connsiteX61" fmla="*/ 236326 w 607639"/>
                    <a:gd name="connsiteY61" fmla="*/ 111021 h 426991"/>
                    <a:gd name="connsiteX62" fmla="*/ 371758 w 607639"/>
                    <a:gd name="connsiteY62" fmla="*/ 111021 h 426991"/>
                    <a:gd name="connsiteX63" fmla="*/ 372380 w 607639"/>
                    <a:gd name="connsiteY63" fmla="*/ 21066 h 426991"/>
                    <a:gd name="connsiteX64" fmla="*/ 237127 w 607639"/>
                    <a:gd name="connsiteY64" fmla="*/ 21066 h 426991"/>
                    <a:gd name="connsiteX65" fmla="*/ 237750 w 607639"/>
                    <a:gd name="connsiteY65" fmla="*/ 0 h 426991"/>
                    <a:gd name="connsiteX66" fmla="*/ 372647 w 607639"/>
                    <a:gd name="connsiteY66" fmla="*/ 0 h 426991"/>
                    <a:gd name="connsiteX67" fmla="*/ 393825 w 607639"/>
                    <a:gd name="connsiteY67" fmla="*/ 21066 h 426991"/>
                    <a:gd name="connsiteX68" fmla="*/ 393825 w 607639"/>
                    <a:gd name="connsiteY68" fmla="*/ 111021 h 426991"/>
                    <a:gd name="connsiteX69" fmla="*/ 372647 w 607639"/>
                    <a:gd name="connsiteY69" fmla="*/ 134843 h 426991"/>
                    <a:gd name="connsiteX70" fmla="*/ 315076 w 607639"/>
                    <a:gd name="connsiteY70" fmla="*/ 134843 h 426991"/>
                    <a:gd name="connsiteX71" fmla="*/ 315076 w 607639"/>
                    <a:gd name="connsiteY71" fmla="*/ 191020 h 426991"/>
                    <a:gd name="connsiteX72" fmla="*/ 292563 w 607639"/>
                    <a:gd name="connsiteY72" fmla="*/ 191020 h 426991"/>
                    <a:gd name="connsiteX73" fmla="*/ 292563 w 607639"/>
                    <a:gd name="connsiteY73" fmla="*/ 134843 h 426991"/>
                    <a:gd name="connsiteX74" fmla="*/ 237750 w 607639"/>
                    <a:gd name="connsiteY74" fmla="*/ 134843 h 426991"/>
                    <a:gd name="connsiteX75" fmla="*/ 213813 w 607639"/>
                    <a:gd name="connsiteY75" fmla="*/ 111021 h 426991"/>
                    <a:gd name="connsiteX76" fmla="*/ 213813 w 607639"/>
                    <a:gd name="connsiteY76" fmla="*/ 21066 h 426991"/>
                    <a:gd name="connsiteX77" fmla="*/ 237750 w 607639"/>
                    <a:gd name="connsiteY77" fmla="*/ 0 h 426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607639" h="426991">
                      <a:moveTo>
                        <a:pt x="450100" y="313203"/>
                      </a:moveTo>
                      <a:lnTo>
                        <a:pt x="450100" y="403167"/>
                      </a:lnTo>
                      <a:lnTo>
                        <a:pt x="585744" y="403167"/>
                      </a:lnTo>
                      <a:lnTo>
                        <a:pt x="586100" y="313203"/>
                      </a:lnTo>
                      <a:lnTo>
                        <a:pt x="530294" y="313203"/>
                      </a:lnTo>
                      <a:cubicBezTo>
                        <a:pt x="530294" y="313203"/>
                        <a:pt x="530116" y="313203"/>
                        <a:pt x="530116" y="313203"/>
                      </a:cubicBezTo>
                      <a:cubicBezTo>
                        <a:pt x="530027" y="313203"/>
                        <a:pt x="529849" y="313203"/>
                        <a:pt x="529760" y="313203"/>
                      </a:cubicBezTo>
                      <a:lnTo>
                        <a:pt x="450901" y="313203"/>
                      </a:lnTo>
                      <a:close/>
                      <a:moveTo>
                        <a:pt x="236309" y="313203"/>
                      </a:moveTo>
                      <a:lnTo>
                        <a:pt x="236309" y="403167"/>
                      </a:lnTo>
                      <a:lnTo>
                        <a:pt x="371953" y="403167"/>
                      </a:lnTo>
                      <a:lnTo>
                        <a:pt x="372754" y="313203"/>
                      </a:lnTo>
                      <a:lnTo>
                        <a:pt x="237110" y="313203"/>
                      </a:lnTo>
                      <a:close/>
                      <a:moveTo>
                        <a:pt x="22519" y="313203"/>
                      </a:moveTo>
                      <a:lnTo>
                        <a:pt x="22519" y="403167"/>
                      </a:lnTo>
                      <a:lnTo>
                        <a:pt x="158163" y="403167"/>
                      </a:lnTo>
                      <a:lnTo>
                        <a:pt x="158964" y="313203"/>
                      </a:lnTo>
                      <a:lnTo>
                        <a:pt x="91498" y="313203"/>
                      </a:lnTo>
                      <a:cubicBezTo>
                        <a:pt x="91409" y="313203"/>
                        <a:pt x="91320" y="313203"/>
                        <a:pt x="91231" y="313203"/>
                      </a:cubicBezTo>
                      <a:cubicBezTo>
                        <a:pt x="91231" y="313203"/>
                        <a:pt x="90964" y="313203"/>
                        <a:pt x="90964" y="313203"/>
                      </a:cubicBezTo>
                      <a:lnTo>
                        <a:pt x="23320" y="313203"/>
                      </a:lnTo>
                      <a:close/>
                      <a:moveTo>
                        <a:pt x="91409" y="224751"/>
                      </a:moveTo>
                      <a:lnTo>
                        <a:pt x="530294" y="224751"/>
                      </a:lnTo>
                      <a:cubicBezTo>
                        <a:pt x="536435" y="224751"/>
                        <a:pt x="540084" y="228396"/>
                        <a:pt x="540084" y="234530"/>
                      </a:cubicBezTo>
                      <a:lnTo>
                        <a:pt x="540084" y="292135"/>
                      </a:lnTo>
                      <a:lnTo>
                        <a:pt x="586456" y="292135"/>
                      </a:lnTo>
                      <a:cubicBezTo>
                        <a:pt x="598917" y="292135"/>
                        <a:pt x="607639" y="300847"/>
                        <a:pt x="607639" y="313203"/>
                      </a:cubicBezTo>
                      <a:lnTo>
                        <a:pt x="607639" y="403167"/>
                      </a:lnTo>
                      <a:cubicBezTo>
                        <a:pt x="607639" y="415524"/>
                        <a:pt x="598917" y="426991"/>
                        <a:pt x="586456" y="426991"/>
                      </a:cubicBezTo>
                      <a:lnTo>
                        <a:pt x="451524" y="426991"/>
                      </a:lnTo>
                      <a:cubicBezTo>
                        <a:pt x="439152" y="426991"/>
                        <a:pt x="427582" y="415524"/>
                        <a:pt x="427582" y="403167"/>
                      </a:cubicBezTo>
                      <a:lnTo>
                        <a:pt x="427582" y="313203"/>
                      </a:lnTo>
                      <a:cubicBezTo>
                        <a:pt x="427582" y="300847"/>
                        <a:pt x="439152" y="292135"/>
                        <a:pt x="451524" y="292135"/>
                      </a:cubicBezTo>
                      <a:lnTo>
                        <a:pt x="517566" y="292135"/>
                      </a:lnTo>
                      <a:lnTo>
                        <a:pt x="517566" y="247242"/>
                      </a:lnTo>
                      <a:lnTo>
                        <a:pt x="315079" y="247242"/>
                      </a:lnTo>
                      <a:lnTo>
                        <a:pt x="315079" y="292135"/>
                      </a:lnTo>
                      <a:lnTo>
                        <a:pt x="372665" y="292135"/>
                      </a:lnTo>
                      <a:cubicBezTo>
                        <a:pt x="385126" y="292135"/>
                        <a:pt x="393849" y="300847"/>
                        <a:pt x="393849" y="313203"/>
                      </a:cubicBezTo>
                      <a:lnTo>
                        <a:pt x="393849" y="403167"/>
                      </a:lnTo>
                      <a:cubicBezTo>
                        <a:pt x="393849" y="415524"/>
                        <a:pt x="385126" y="426991"/>
                        <a:pt x="372665" y="426991"/>
                      </a:cubicBezTo>
                      <a:lnTo>
                        <a:pt x="237733" y="426991"/>
                      </a:lnTo>
                      <a:cubicBezTo>
                        <a:pt x="225362" y="426991"/>
                        <a:pt x="213791" y="415524"/>
                        <a:pt x="213791" y="403167"/>
                      </a:cubicBezTo>
                      <a:lnTo>
                        <a:pt x="213791" y="313203"/>
                      </a:lnTo>
                      <a:cubicBezTo>
                        <a:pt x="213791" y="300847"/>
                        <a:pt x="225362" y="292135"/>
                        <a:pt x="237733" y="292135"/>
                      </a:cubicBezTo>
                      <a:lnTo>
                        <a:pt x="292561" y="292135"/>
                      </a:lnTo>
                      <a:lnTo>
                        <a:pt x="292561" y="247242"/>
                      </a:lnTo>
                      <a:lnTo>
                        <a:pt x="101288" y="247242"/>
                      </a:lnTo>
                      <a:lnTo>
                        <a:pt x="101288" y="292135"/>
                      </a:lnTo>
                      <a:lnTo>
                        <a:pt x="158875" y="292135"/>
                      </a:lnTo>
                      <a:cubicBezTo>
                        <a:pt x="171335" y="292135"/>
                        <a:pt x="180058" y="300847"/>
                        <a:pt x="180058" y="313203"/>
                      </a:cubicBezTo>
                      <a:lnTo>
                        <a:pt x="180058" y="403167"/>
                      </a:lnTo>
                      <a:cubicBezTo>
                        <a:pt x="180058" y="415524"/>
                        <a:pt x="171335" y="426991"/>
                        <a:pt x="158875" y="426991"/>
                      </a:cubicBezTo>
                      <a:lnTo>
                        <a:pt x="24032" y="426991"/>
                      </a:lnTo>
                      <a:cubicBezTo>
                        <a:pt x="11571" y="426991"/>
                        <a:pt x="0" y="415524"/>
                        <a:pt x="0" y="403167"/>
                      </a:cubicBezTo>
                      <a:lnTo>
                        <a:pt x="0" y="313203"/>
                      </a:lnTo>
                      <a:cubicBezTo>
                        <a:pt x="0" y="300847"/>
                        <a:pt x="11571" y="292135"/>
                        <a:pt x="24032" y="292135"/>
                      </a:cubicBezTo>
                      <a:lnTo>
                        <a:pt x="78770" y="292135"/>
                      </a:lnTo>
                      <a:lnTo>
                        <a:pt x="78770" y="234530"/>
                      </a:lnTo>
                      <a:cubicBezTo>
                        <a:pt x="78770" y="228396"/>
                        <a:pt x="85178" y="224751"/>
                        <a:pt x="91409" y="224751"/>
                      </a:cubicBezTo>
                      <a:close/>
                      <a:moveTo>
                        <a:pt x="236326" y="21066"/>
                      </a:moveTo>
                      <a:lnTo>
                        <a:pt x="236326" y="111021"/>
                      </a:lnTo>
                      <a:lnTo>
                        <a:pt x="371758" y="111021"/>
                      </a:lnTo>
                      <a:lnTo>
                        <a:pt x="372380" y="21066"/>
                      </a:lnTo>
                      <a:lnTo>
                        <a:pt x="237127" y="21066"/>
                      </a:lnTo>
                      <a:close/>
                      <a:moveTo>
                        <a:pt x="237750" y="0"/>
                      </a:moveTo>
                      <a:lnTo>
                        <a:pt x="372647" y="0"/>
                      </a:lnTo>
                      <a:cubicBezTo>
                        <a:pt x="385105" y="0"/>
                        <a:pt x="393825" y="8711"/>
                        <a:pt x="393825" y="21066"/>
                      </a:cubicBezTo>
                      <a:lnTo>
                        <a:pt x="393825" y="111021"/>
                      </a:lnTo>
                      <a:cubicBezTo>
                        <a:pt x="393825" y="123376"/>
                        <a:pt x="385105" y="134843"/>
                        <a:pt x="372647" y="134843"/>
                      </a:cubicBezTo>
                      <a:lnTo>
                        <a:pt x="315076" y="134843"/>
                      </a:lnTo>
                      <a:lnTo>
                        <a:pt x="315076" y="191020"/>
                      </a:lnTo>
                      <a:lnTo>
                        <a:pt x="292563" y="191020"/>
                      </a:lnTo>
                      <a:lnTo>
                        <a:pt x="292563" y="134843"/>
                      </a:lnTo>
                      <a:lnTo>
                        <a:pt x="237750" y="134843"/>
                      </a:lnTo>
                      <a:cubicBezTo>
                        <a:pt x="225381" y="134843"/>
                        <a:pt x="213813" y="123376"/>
                        <a:pt x="213813" y="111021"/>
                      </a:cubicBezTo>
                      <a:lnTo>
                        <a:pt x="213813" y="21066"/>
                      </a:lnTo>
                      <a:cubicBezTo>
                        <a:pt x="213813" y="8711"/>
                        <a:pt x="225381" y="0"/>
                        <a:pt x="23775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40000" lnSpcReduction="20000"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  <p:grpSp>
            <p:nvGrpSpPr>
              <p:cNvPr id="16" name="ï$ḷîḋè">
                <a:extLst>
                  <a:ext uri="{FF2B5EF4-FFF2-40B4-BE49-F238E27FC236}">
                    <a16:creationId xmlns:a16="http://schemas.microsoft.com/office/drawing/2014/main" id="{5720E2DE-0581-4FC6-9982-00892F625782}"/>
                  </a:ext>
                </a:extLst>
              </p:cNvPr>
              <p:cNvGrpSpPr/>
              <p:nvPr/>
            </p:nvGrpSpPr>
            <p:grpSpPr>
              <a:xfrm>
                <a:off x="8130565" y="1365407"/>
                <a:ext cx="3389923" cy="1062720"/>
                <a:chOff x="831802" y="3912072"/>
                <a:chExt cx="2474198" cy="1062720"/>
              </a:xfrm>
            </p:grpSpPr>
            <p:sp>
              <p:nvSpPr>
                <p:cNvPr id="17" name="îŝlïḍe">
                  <a:extLst>
                    <a:ext uri="{FF2B5EF4-FFF2-40B4-BE49-F238E27FC236}">
                      <a16:creationId xmlns:a16="http://schemas.microsoft.com/office/drawing/2014/main" id="{C895000F-4FFC-458A-8B80-45753B979214}"/>
                    </a:ext>
                  </a:extLst>
                </p:cNvPr>
                <p:cNvSpPr/>
                <p:nvPr/>
              </p:nvSpPr>
              <p:spPr>
                <a:xfrm>
                  <a:off x="831802" y="4364531"/>
                  <a:ext cx="2474198" cy="610261"/>
                </a:xfrm>
                <a:prstGeom prst="snip2SameRect">
                  <a:avLst>
                    <a:gd name="adj1" fmla="val 0"/>
                    <a:gd name="adj2" fmla="val 0"/>
                  </a:avLst>
                </a:prstGeom>
                <a:ln>
                  <a:noFill/>
                </a:ln>
              </p:spPr>
              <p:txBody>
                <a:bodyPr wrap="square" lIns="91440" tIns="45720" rIns="91440" bIns="45720" anchor="t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  <a:defRPr/>
                  </a:pPr>
                  <a:r>
                    <a:rPr lang="en-US" altLang="zh-CN" sz="900" dirty="0"/>
                    <a:t>Supporting text here.</a:t>
                  </a:r>
                </a:p>
                <a:p>
                  <a:pPr marL="171450" indent="-1714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  <a:defRPr/>
                  </a:pPr>
                  <a:r>
                    <a:rPr lang="en-US" altLang="zh-CN" sz="900" dirty="0"/>
                    <a:t>You can use the icon library in iSlide  (www.islide.cc) to filter and replace existing icon elements with one click.</a:t>
                  </a:r>
                </a:p>
              </p:txBody>
            </p:sp>
            <p:sp>
              <p:nvSpPr>
                <p:cNvPr id="18" name="isḷîďé">
                  <a:extLst>
                    <a:ext uri="{FF2B5EF4-FFF2-40B4-BE49-F238E27FC236}">
                      <a16:creationId xmlns:a16="http://schemas.microsoft.com/office/drawing/2014/main" id="{5D310042-6E07-4219-B5CE-3B14F1485B59}"/>
                    </a:ext>
                  </a:extLst>
                </p:cNvPr>
                <p:cNvSpPr txBox="1"/>
                <p:nvPr/>
              </p:nvSpPr>
              <p:spPr bwMode="auto">
                <a:xfrm>
                  <a:off x="831802" y="3912072"/>
                  <a:ext cx="2474198" cy="4364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b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600" b="1" dirty="0"/>
                    <a:t>Text here</a:t>
                  </a:r>
                </a:p>
              </p:txBody>
            </p:sp>
          </p:grp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0DADA90-A595-4D93-8FBF-4F276A3B01CE}"/>
                </a:ext>
              </a:extLst>
            </p:cNvPr>
            <p:cNvCxnSpPr>
              <a:cxnSpLocks/>
            </p:cNvCxnSpPr>
            <p:nvPr/>
          </p:nvCxnSpPr>
          <p:spPr>
            <a:xfrm>
              <a:off x="8121000" y="2368037"/>
              <a:ext cx="339948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5B1CC77B-BE86-40D9-B5FB-358316BF2B91}"/>
                </a:ext>
              </a:extLst>
            </p:cNvPr>
            <p:cNvCxnSpPr>
              <a:cxnSpLocks/>
            </p:cNvCxnSpPr>
            <p:nvPr/>
          </p:nvCxnSpPr>
          <p:spPr>
            <a:xfrm>
              <a:off x="8121000" y="3529325"/>
              <a:ext cx="339948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7AD61F0-675D-4A13-ACAB-6F3D5919F6D6}"/>
                </a:ext>
              </a:extLst>
            </p:cNvPr>
            <p:cNvCxnSpPr>
              <a:cxnSpLocks/>
            </p:cNvCxnSpPr>
            <p:nvPr/>
          </p:nvCxnSpPr>
          <p:spPr>
            <a:xfrm>
              <a:off x="8121000" y="4690613"/>
              <a:ext cx="339948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6257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Thanks.</a:t>
            </a:r>
            <a:br>
              <a:rPr lang="en-US" altLang="zh-CN" dirty="0"/>
            </a:br>
            <a:r>
              <a:rPr lang="en-US" altLang="zh-CN" sz="2400" b="0" dirty="0"/>
              <a:t>And Your Slogan Here.</a:t>
            </a:r>
            <a:endParaRPr lang="zh-CN" altLang="en-US" b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www.islide.cc</a:t>
            </a:r>
            <a:endParaRPr lang="en-US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Speaker name and title</a:t>
            </a:r>
          </a:p>
        </p:txBody>
      </p:sp>
      <p:pic>
        <p:nvPicPr>
          <p:cNvPr id="8" name="图形 17">
            <a:extLst>
              <a:ext uri="{FF2B5EF4-FFF2-40B4-BE49-F238E27FC236}">
                <a16:creationId xmlns:a16="http://schemas.microsoft.com/office/drawing/2014/main" id="{7425D665-C532-41D4-851A-940ABC457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2800" y="2611261"/>
            <a:ext cx="5486400" cy="37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8019E78-A12E-4BA3-9E2F-71D2A05D7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4B4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58EAC10-0104-492E-8E43-178CE94D3EFA}"/>
              </a:ext>
            </a:extLst>
          </p:cNvPr>
          <p:cNvGrpSpPr/>
          <p:nvPr/>
        </p:nvGrpSpPr>
        <p:grpSpPr>
          <a:xfrm>
            <a:off x="5757434" y="4158912"/>
            <a:ext cx="1067686" cy="955554"/>
            <a:chOff x="5465642" y="1881487"/>
            <a:chExt cx="1687482" cy="1510256"/>
          </a:xfrm>
        </p:grpSpPr>
        <p:sp>
          <p:nvSpPr>
            <p:cNvPr id="15" name="矩形 2">
              <a:extLst>
                <a:ext uri="{FF2B5EF4-FFF2-40B4-BE49-F238E27FC236}">
                  <a16:creationId xmlns:a16="http://schemas.microsoft.com/office/drawing/2014/main" id="{A82DF509-02BC-41DD-A9BC-5327653F09FA}"/>
                </a:ext>
              </a:extLst>
            </p:cNvPr>
            <p:cNvSpPr/>
            <p:nvPr/>
          </p:nvSpPr>
          <p:spPr>
            <a:xfrm rot="18000000">
              <a:off x="5971193" y="2209811"/>
              <a:ext cx="1216578" cy="1147285"/>
            </a:xfrm>
            <a:prstGeom prst="rect">
              <a:avLst/>
            </a:prstGeom>
            <a:gradFill>
              <a:gsLst>
                <a:gs pos="23000">
                  <a:srgbClr val="A42E2E"/>
                </a:gs>
                <a:gs pos="100000">
                  <a:srgbClr val="CC4B4A">
                    <a:alpha val="0"/>
                    <a:lumMod val="0"/>
                    <a:lumOff val="100000"/>
                  </a:srgbClr>
                </a:gs>
                <a:gs pos="74000">
                  <a:srgbClr val="CC4B4A">
                    <a:alpha val="0"/>
                  </a:srgbClr>
                </a:gs>
              </a:gsLst>
              <a:lin ang="6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0C6B732-DA4C-4838-9271-7A4CE0A2E36A}"/>
                </a:ext>
              </a:extLst>
            </p:cNvPr>
            <p:cNvGrpSpPr/>
            <p:nvPr userDrawn="1"/>
          </p:nvGrpSpPr>
          <p:grpSpPr>
            <a:xfrm>
              <a:off x="5465642" y="1881487"/>
              <a:ext cx="1217540" cy="1217544"/>
              <a:chOff x="5465642" y="1894187"/>
              <a:chExt cx="1217540" cy="1217544"/>
            </a:xfrm>
            <a:effectLst/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638027B4-30B6-41D9-8DB4-8BA9D4DC2C04}"/>
                  </a:ext>
                </a:extLst>
              </p:cNvPr>
              <p:cNvSpPr/>
              <p:nvPr/>
            </p:nvSpPr>
            <p:spPr>
              <a:xfrm>
                <a:off x="5466012" y="1894559"/>
                <a:ext cx="1216800" cy="1216800"/>
              </a:xfrm>
              <a:prstGeom prst="ellipse">
                <a:avLst/>
              </a:prstGeom>
              <a:solidFill>
                <a:srgbClr val="D74B4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7D12D279-4DF4-4632-AA06-0FE63552B94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465642" y="1894187"/>
                <a:ext cx="1217540" cy="1217544"/>
              </a:xfrm>
              <a:custGeom>
                <a:avLst/>
                <a:gdLst>
                  <a:gd name="T0" fmla="*/ 344 w 687"/>
                  <a:gd name="T1" fmla="*/ 0 h 685"/>
                  <a:gd name="T2" fmla="*/ 344 w 687"/>
                  <a:gd name="T3" fmla="*/ 0 h 685"/>
                  <a:gd name="T4" fmla="*/ 0 w 687"/>
                  <a:gd name="T5" fmla="*/ 344 h 685"/>
                  <a:gd name="T6" fmla="*/ 209 w 687"/>
                  <a:gd name="T7" fmla="*/ 659 h 685"/>
                  <a:gd name="T8" fmla="*/ 210 w 687"/>
                  <a:gd name="T9" fmla="*/ 648 h 685"/>
                  <a:gd name="T10" fmla="*/ 260 w 687"/>
                  <a:gd name="T11" fmla="*/ 402 h 685"/>
                  <a:gd name="T12" fmla="*/ 362 w 687"/>
                  <a:gd name="T13" fmla="*/ 334 h 685"/>
                  <a:gd name="T14" fmla="*/ 430 w 687"/>
                  <a:gd name="T15" fmla="*/ 436 h 685"/>
                  <a:gd name="T16" fmla="*/ 380 w 687"/>
                  <a:gd name="T17" fmla="*/ 682 h 685"/>
                  <a:gd name="T18" fmla="*/ 379 w 687"/>
                  <a:gd name="T19" fmla="*/ 685 h 685"/>
                  <a:gd name="T20" fmla="*/ 687 w 687"/>
                  <a:gd name="T21" fmla="*/ 344 h 685"/>
                  <a:gd name="T22" fmla="*/ 344 w 687"/>
                  <a:gd name="T23" fmla="*/ 0 h 685"/>
                  <a:gd name="T24" fmla="*/ 388 w 687"/>
                  <a:gd name="T25" fmla="*/ 293 h 685"/>
                  <a:gd name="T26" fmla="*/ 299 w 687"/>
                  <a:gd name="T27" fmla="*/ 204 h 685"/>
                  <a:gd name="T28" fmla="*/ 388 w 687"/>
                  <a:gd name="T29" fmla="*/ 115 h 685"/>
                  <a:gd name="T30" fmla="*/ 477 w 687"/>
                  <a:gd name="T31" fmla="*/ 204 h 685"/>
                  <a:gd name="T32" fmla="*/ 388 w 687"/>
                  <a:gd name="T33" fmla="*/ 293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7" h="685">
                    <a:moveTo>
                      <a:pt x="344" y="0"/>
                    </a:moveTo>
                    <a:cubicBezTo>
                      <a:pt x="344" y="0"/>
                      <a:pt x="344" y="0"/>
                      <a:pt x="344" y="0"/>
                    </a:cubicBezTo>
                    <a:cubicBezTo>
                      <a:pt x="155" y="0"/>
                      <a:pt x="0" y="155"/>
                      <a:pt x="0" y="344"/>
                    </a:cubicBezTo>
                    <a:cubicBezTo>
                      <a:pt x="0" y="485"/>
                      <a:pt x="86" y="607"/>
                      <a:pt x="209" y="659"/>
                    </a:cubicBezTo>
                    <a:cubicBezTo>
                      <a:pt x="209" y="656"/>
                      <a:pt x="209" y="652"/>
                      <a:pt x="210" y="648"/>
                    </a:cubicBezTo>
                    <a:cubicBezTo>
                      <a:pt x="260" y="402"/>
                      <a:pt x="260" y="402"/>
                      <a:pt x="260" y="402"/>
                    </a:cubicBezTo>
                    <a:cubicBezTo>
                      <a:pt x="269" y="355"/>
                      <a:pt x="315" y="325"/>
                      <a:pt x="362" y="334"/>
                    </a:cubicBezTo>
                    <a:cubicBezTo>
                      <a:pt x="409" y="344"/>
                      <a:pt x="439" y="390"/>
                      <a:pt x="430" y="436"/>
                    </a:cubicBezTo>
                    <a:cubicBezTo>
                      <a:pt x="380" y="682"/>
                      <a:pt x="380" y="682"/>
                      <a:pt x="380" y="682"/>
                    </a:cubicBezTo>
                    <a:cubicBezTo>
                      <a:pt x="379" y="684"/>
                      <a:pt x="379" y="684"/>
                      <a:pt x="379" y="685"/>
                    </a:cubicBezTo>
                    <a:cubicBezTo>
                      <a:pt x="551" y="668"/>
                      <a:pt x="687" y="521"/>
                      <a:pt x="687" y="344"/>
                    </a:cubicBezTo>
                    <a:cubicBezTo>
                      <a:pt x="687" y="155"/>
                      <a:pt x="533" y="0"/>
                      <a:pt x="344" y="0"/>
                    </a:cubicBezTo>
                    <a:close/>
                    <a:moveTo>
                      <a:pt x="388" y="293"/>
                    </a:moveTo>
                    <a:cubicBezTo>
                      <a:pt x="339" y="293"/>
                      <a:pt x="299" y="253"/>
                      <a:pt x="299" y="204"/>
                    </a:cubicBezTo>
                    <a:cubicBezTo>
                      <a:pt x="299" y="155"/>
                      <a:pt x="339" y="115"/>
                      <a:pt x="388" y="115"/>
                    </a:cubicBezTo>
                    <a:cubicBezTo>
                      <a:pt x="437" y="115"/>
                      <a:pt x="477" y="155"/>
                      <a:pt x="477" y="204"/>
                    </a:cubicBezTo>
                    <a:cubicBezTo>
                      <a:pt x="477" y="253"/>
                      <a:pt x="437" y="293"/>
                      <a:pt x="388" y="2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21" name="标题 8">
            <a:extLst>
              <a:ext uri="{FF2B5EF4-FFF2-40B4-BE49-F238E27FC236}">
                <a16:creationId xmlns:a16="http://schemas.microsoft.com/office/drawing/2014/main" id="{733732A8-00EB-4977-8CDD-434D9AE5CC92}"/>
              </a:ext>
            </a:extLst>
          </p:cNvPr>
          <p:cNvSpPr txBox="1">
            <a:spLocks/>
          </p:cNvSpPr>
          <p:nvPr/>
        </p:nvSpPr>
        <p:spPr>
          <a:xfrm>
            <a:off x="3256230" y="2028830"/>
            <a:ext cx="5679540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使用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iSlide 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插件</a:t>
            </a:r>
            <a:b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为您节省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90%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设计时间</a:t>
            </a:r>
            <a:b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iSlide add-in saves 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you 90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% time in making PowerPoint slides.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副标题 9">
            <a:extLst>
              <a:ext uri="{FF2B5EF4-FFF2-40B4-BE49-F238E27FC236}">
                <a16:creationId xmlns:a16="http://schemas.microsoft.com/office/drawing/2014/main" id="{3B488FCE-2B18-46FF-9521-112BCCFC4FDA}"/>
              </a:ext>
            </a:extLst>
          </p:cNvPr>
          <p:cNvSpPr txBox="1">
            <a:spLocks/>
          </p:cNvSpPr>
          <p:nvPr/>
        </p:nvSpPr>
        <p:spPr>
          <a:xfrm>
            <a:off x="2669382" y="5352752"/>
            <a:ext cx="6853237" cy="628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</a:p>
        </p:txBody>
      </p:sp>
    </p:spTree>
    <p:extLst>
      <p:ext uri="{BB962C8B-B14F-4D97-AF65-F5344CB8AC3E}">
        <p14:creationId xmlns:p14="http://schemas.microsoft.com/office/powerpoint/2010/main" val="2036426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022809" y="2128458"/>
            <a:ext cx="4460537" cy="691252"/>
            <a:chOff x="1101012" y="2911151"/>
            <a:chExt cx="9573211" cy="1483567"/>
          </a:xfrm>
        </p:grpSpPr>
        <p:sp>
          <p:nvSpPr>
            <p:cNvPr id="2" name="椭圆 1"/>
            <p:cNvSpPr/>
            <p:nvPr/>
          </p:nvSpPr>
          <p:spPr>
            <a:xfrm>
              <a:off x="5551715" y="3069771"/>
              <a:ext cx="643813" cy="6438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7" name="椭圆 6"/>
            <p:cNvSpPr/>
            <p:nvPr/>
          </p:nvSpPr>
          <p:spPr>
            <a:xfrm>
              <a:off x="6447454" y="3069771"/>
              <a:ext cx="643813" cy="643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8" name="椭圆 7"/>
            <p:cNvSpPr/>
            <p:nvPr/>
          </p:nvSpPr>
          <p:spPr>
            <a:xfrm>
              <a:off x="7343193" y="3069771"/>
              <a:ext cx="643813" cy="64381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9" name="椭圆 8"/>
            <p:cNvSpPr/>
            <p:nvPr/>
          </p:nvSpPr>
          <p:spPr>
            <a:xfrm>
              <a:off x="8238932" y="3069771"/>
              <a:ext cx="643813" cy="6438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0" name="椭圆 9"/>
            <p:cNvSpPr/>
            <p:nvPr/>
          </p:nvSpPr>
          <p:spPr>
            <a:xfrm>
              <a:off x="9134671" y="3069771"/>
              <a:ext cx="643813" cy="64381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030410" y="3069771"/>
              <a:ext cx="643813" cy="6438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2" name="椭圆 11"/>
            <p:cNvSpPr/>
            <p:nvPr/>
          </p:nvSpPr>
          <p:spPr>
            <a:xfrm>
              <a:off x="1101012" y="3069771"/>
              <a:ext cx="643813" cy="643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3" name="椭圆 12"/>
            <p:cNvSpPr/>
            <p:nvPr/>
          </p:nvSpPr>
          <p:spPr>
            <a:xfrm>
              <a:off x="1996751" y="3069771"/>
              <a:ext cx="643813" cy="64381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4" name="椭圆 13"/>
            <p:cNvSpPr/>
            <p:nvPr/>
          </p:nvSpPr>
          <p:spPr>
            <a:xfrm>
              <a:off x="2892490" y="3069771"/>
              <a:ext cx="643813" cy="64381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5" name="椭圆 14"/>
            <p:cNvSpPr/>
            <p:nvPr/>
          </p:nvSpPr>
          <p:spPr>
            <a:xfrm>
              <a:off x="3788229" y="3069771"/>
              <a:ext cx="643813" cy="64381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4982546" y="2911151"/>
              <a:ext cx="0" cy="148356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669927" y="1512847"/>
            <a:ext cx="5852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主题色彩 </a:t>
            </a:r>
            <a:r>
              <a:rPr lang="en-US" altLang="zh-CN" sz="1200" dirty="0"/>
              <a:t>THEME COLORS</a:t>
            </a:r>
            <a:endParaRPr lang="zh-CN" altLang="en-US" sz="1200" dirty="0"/>
          </a:p>
        </p:txBody>
      </p:sp>
      <p:cxnSp>
        <p:nvCxnSpPr>
          <p:cNvPr id="20" name="直接连接符 19"/>
          <p:cNvCxnSpPr/>
          <p:nvPr/>
        </p:nvCxnSpPr>
        <p:spPr>
          <a:xfrm>
            <a:off x="669926" y="1843079"/>
            <a:ext cx="58521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69927" y="2689502"/>
            <a:ext cx="2161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800"/>
            </a:lvl1pPr>
          </a:lstStyle>
          <a:p>
            <a:r>
              <a:rPr lang="zh-CN" altLang="en-US" dirty="0"/>
              <a:t>文字</a:t>
            </a:r>
            <a:r>
              <a:rPr lang="en-US" altLang="zh-CN" dirty="0"/>
              <a:t>/</a:t>
            </a:r>
            <a:r>
              <a:rPr lang="zh-CN" altLang="en-US" dirty="0"/>
              <a:t>背景 </a:t>
            </a:r>
            <a:r>
              <a:rPr lang="en-US" altLang="zh-CN" dirty="0"/>
              <a:t>Text/Background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2841869" y="2689502"/>
            <a:ext cx="28766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/>
              <a:t>填充色 </a:t>
            </a:r>
            <a:r>
              <a:rPr lang="en-US" altLang="zh-CN" sz="800" dirty="0"/>
              <a:t>Fill Colors</a:t>
            </a:r>
            <a:endParaRPr lang="zh-CN" altLang="en-US" sz="800" dirty="0"/>
          </a:p>
        </p:txBody>
      </p:sp>
      <p:sp>
        <p:nvSpPr>
          <p:cNvPr id="25" name="文本框 24"/>
          <p:cNvSpPr txBox="1"/>
          <p:nvPr/>
        </p:nvSpPr>
        <p:spPr>
          <a:xfrm>
            <a:off x="669927" y="3943131"/>
            <a:ext cx="5852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主题字体 </a:t>
            </a:r>
            <a:r>
              <a:rPr lang="en-US" altLang="zh-CN" sz="1200" dirty="0"/>
              <a:t>THEME FONTS</a:t>
            </a:r>
            <a:endParaRPr lang="zh-CN" altLang="en-US" sz="1200" dirty="0"/>
          </a:p>
        </p:txBody>
      </p:sp>
      <p:cxnSp>
        <p:nvCxnSpPr>
          <p:cNvPr id="26" name="直接连接符 25"/>
          <p:cNvCxnSpPr/>
          <p:nvPr/>
        </p:nvCxnSpPr>
        <p:spPr>
          <a:xfrm>
            <a:off x="669926" y="4273363"/>
            <a:ext cx="58521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69928" y="4407101"/>
            <a:ext cx="5048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tx1"/>
                </a:solidFill>
              </a:rPr>
              <a:t>中文字体：微软雅黑  </a:t>
            </a:r>
            <a:r>
              <a:rPr lang="en-US" altLang="zh-CN" sz="800" dirty="0">
                <a:solidFill>
                  <a:schemeClr val="tx1"/>
                </a:solidFill>
              </a:rPr>
              <a:t>Asian Font: Microsoft </a:t>
            </a:r>
            <a:r>
              <a:rPr lang="en-US" altLang="zh-CN" sz="800" dirty="0" err="1">
                <a:solidFill>
                  <a:schemeClr val="tx1"/>
                </a:solidFill>
              </a:rPr>
              <a:t>Yahei</a:t>
            </a:r>
            <a:endParaRPr lang="en-US" altLang="zh-CN" sz="800" dirty="0">
              <a:solidFill>
                <a:schemeClr val="tx1"/>
              </a:solidFill>
            </a:endParaRPr>
          </a:p>
          <a:p>
            <a:endParaRPr lang="en-US" altLang="zh-CN" sz="800" dirty="0">
              <a:solidFill>
                <a:schemeClr val="tx1"/>
              </a:solidFill>
            </a:endParaRPr>
          </a:p>
          <a:p>
            <a:r>
              <a:rPr lang="zh-CN" altLang="en-US" sz="800" dirty="0">
                <a:solidFill>
                  <a:schemeClr val="tx1"/>
                </a:solidFill>
              </a:rPr>
              <a:t>英文字体：</a:t>
            </a:r>
            <a:r>
              <a:rPr lang="en-US" altLang="zh-CN" sz="800" dirty="0">
                <a:solidFill>
                  <a:schemeClr val="tx1"/>
                </a:solidFill>
              </a:rPr>
              <a:t>Arial  Latin Font: Arial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070727" y="1512847"/>
            <a:ext cx="4615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预设参考线（</a:t>
            </a:r>
            <a:r>
              <a:rPr lang="en-US" altLang="zh-CN" sz="1200" dirty="0"/>
              <a:t>2013</a:t>
            </a:r>
            <a:r>
              <a:rPr lang="zh-CN" altLang="en-US" sz="1200" dirty="0"/>
              <a:t>版本及以上）</a:t>
            </a:r>
            <a:r>
              <a:rPr lang="en-US" altLang="zh-CN" sz="1200" dirty="0"/>
              <a:t> GUIDES (Office 2013 and later)</a:t>
            </a:r>
            <a:endParaRPr lang="zh-CN" altLang="en-US" sz="1200" dirty="0"/>
          </a:p>
        </p:txBody>
      </p:sp>
      <p:cxnSp>
        <p:nvCxnSpPr>
          <p:cNvPr id="33" name="直接连接符 32"/>
          <p:cNvCxnSpPr/>
          <p:nvPr/>
        </p:nvCxnSpPr>
        <p:spPr>
          <a:xfrm>
            <a:off x="7070725" y="1843079"/>
            <a:ext cx="44497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/>
          <p:cNvGrpSpPr/>
          <p:nvPr/>
        </p:nvGrpSpPr>
        <p:grpSpPr>
          <a:xfrm>
            <a:off x="6979298" y="2204128"/>
            <a:ext cx="4541191" cy="3084493"/>
            <a:chOff x="6979298" y="2204127"/>
            <a:chExt cx="4541190" cy="3084493"/>
          </a:xfrm>
        </p:grpSpPr>
        <p:sp>
          <p:nvSpPr>
            <p:cNvPr id="35" name="矩形 34"/>
            <p:cNvSpPr/>
            <p:nvPr/>
          </p:nvSpPr>
          <p:spPr>
            <a:xfrm>
              <a:off x="7070725" y="2240059"/>
              <a:ext cx="4449762" cy="250299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7333861" y="2204127"/>
              <a:ext cx="0" cy="273176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1280709" y="2204127"/>
              <a:ext cx="0" cy="273176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6979298" y="2667246"/>
              <a:ext cx="454119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6979298" y="2746562"/>
              <a:ext cx="454119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6979298" y="4443008"/>
              <a:ext cx="454119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6979298" y="4517653"/>
              <a:ext cx="454119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7333860" y="2741891"/>
              <a:ext cx="3946848" cy="170111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/>
            <p:cNvSpPr/>
            <p:nvPr/>
          </p:nvSpPr>
          <p:spPr>
            <a:xfrm>
              <a:off x="7070725" y="4822365"/>
              <a:ext cx="4449763" cy="466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tx1"/>
                  </a:solidFill>
                </a:rPr>
                <a:t>ALT+F9 </a:t>
              </a:r>
              <a:r>
                <a:rPr lang="zh-CN" altLang="en-US" sz="800" dirty="0">
                  <a:solidFill>
                    <a:schemeClr val="tx1"/>
                  </a:solidFill>
                </a:rPr>
                <a:t>开启和查看本主题预设的参考线</a:t>
              </a:r>
              <a:endParaRPr lang="en-US" altLang="zh-CN" sz="800" dirty="0">
                <a:solidFill>
                  <a:schemeClr val="tx1"/>
                </a:solidFill>
              </a:endParaRPr>
            </a:p>
            <a:p>
              <a:r>
                <a:rPr lang="en-US" altLang="zh-CN" sz="800" dirty="0"/>
                <a:t>Press</a:t>
              </a:r>
              <a:r>
                <a:rPr lang="en-US" altLang="zh-CN" sz="800" dirty="0">
                  <a:solidFill>
                    <a:schemeClr val="tx1"/>
                  </a:solidFill>
                </a:rPr>
                <a:t> Alt + F9 to</a:t>
              </a:r>
              <a:r>
                <a:rPr lang="zh-CN" altLang="en-US" sz="800" dirty="0">
                  <a:solidFill>
                    <a:schemeClr val="tx1"/>
                  </a:solidFill>
                </a:rPr>
                <a:t> </a:t>
              </a:r>
              <a:r>
                <a:rPr lang="en-US" altLang="zh-CN" sz="800" dirty="0"/>
                <a:t>show</a:t>
              </a:r>
              <a:r>
                <a:rPr lang="en-US" altLang="zh-CN" sz="800" dirty="0">
                  <a:solidFill>
                    <a:schemeClr val="tx1"/>
                  </a:solidFill>
                </a:rPr>
                <a:t>/hide guides.</a:t>
              </a:r>
            </a:p>
            <a:p>
              <a:endParaRPr lang="zh-CN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669927" y="3104921"/>
            <a:ext cx="585217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800" dirty="0">
                <a:solidFill>
                  <a:srgbClr val="CC4A4A"/>
                </a:solidFill>
              </a:rPr>
              <a:t>*可以通过</a:t>
            </a:r>
            <a:r>
              <a:rPr lang="en-US" altLang="zh-CN" sz="800" dirty="0">
                <a:solidFill>
                  <a:srgbClr val="CC4A4A"/>
                </a:solidFill>
              </a:rPr>
              <a:t>iSlide 【</a:t>
            </a:r>
            <a:r>
              <a:rPr lang="zh-CN" altLang="en-US" sz="800" dirty="0">
                <a:solidFill>
                  <a:srgbClr val="CC4A4A"/>
                </a:solidFill>
              </a:rPr>
              <a:t>色彩库</a:t>
            </a:r>
            <a:r>
              <a:rPr lang="en-US" altLang="zh-CN" sz="800" dirty="0">
                <a:solidFill>
                  <a:srgbClr val="CC4A4A"/>
                </a:solidFill>
              </a:rPr>
              <a:t>】</a:t>
            </a:r>
            <a:r>
              <a:rPr lang="zh-CN" altLang="en-US" sz="800" dirty="0">
                <a:solidFill>
                  <a:srgbClr val="CC4A4A"/>
                </a:solidFill>
              </a:rPr>
              <a:t>功能，快速应用更多色彩</a:t>
            </a:r>
            <a:endParaRPr lang="en-US" altLang="zh-CN" sz="800" dirty="0">
              <a:solidFill>
                <a:srgbClr val="CC4A4A"/>
              </a:solidFill>
            </a:endParaRPr>
          </a:p>
          <a:p>
            <a:r>
              <a:rPr lang="en-US" altLang="zh-CN" sz="800" dirty="0">
                <a:solidFill>
                  <a:srgbClr val="CC4A4A"/>
                </a:solidFill>
              </a:rPr>
              <a:t>More color schemes are optional in iSlide Color Library. Just click to apply.</a:t>
            </a:r>
            <a:endParaRPr lang="zh-CN" altLang="en-US" sz="800" dirty="0">
              <a:solidFill>
                <a:srgbClr val="CC4A4A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69927" y="5304239"/>
            <a:ext cx="585217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800" dirty="0">
                <a:solidFill>
                  <a:srgbClr val="CC4A4A"/>
                </a:solidFill>
              </a:rPr>
              <a:t>*可以在</a:t>
            </a:r>
            <a:r>
              <a:rPr lang="en-US" altLang="zh-CN" sz="800" dirty="0">
                <a:solidFill>
                  <a:srgbClr val="CC4A4A"/>
                </a:solidFill>
              </a:rPr>
              <a:t>【</a:t>
            </a:r>
            <a:r>
              <a:rPr lang="zh-CN" altLang="en-US" sz="800" dirty="0">
                <a:solidFill>
                  <a:srgbClr val="CC4A4A"/>
                </a:solidFill>
              </a:rPr>
              <a:t>设计</a:t>
            </a:r>
            <a:r>
              <a:rPr lang="en-US" altLang="zh-CN" sz="800" dirty="0">
                <a:solidFill>
                  <a:srgbClr val="CC4A4A"/>
                </a:solidFill>
              </a:rPr>
              <a:t>】</a:t>
            </a:r>
            <a:r>
              <a:rPr lang="zh-CN" altLang="en-US" sz="800" dirty="0">
                <a:solidFill>
                  <a:srgbClr val="CC4A4A"/>
                </a:solidFill>
              </a:rPr>
              <a:t>菜单</a:t>
            </a:r>
            <a:r>
              <a:rPr lang="en-US" altLang="zh-CN" sz="800" dirty="0">
                <a:solidFill>
                  <a:srgbClr val="CC4A4A"/>
                </a:solidFill>
              </a:rPr>
              <a:t>【</a:t>
            </a:r>
            <a:r>
              <a:rPr lang="zh-CN" altLang="en-US" sz="800" dirty="0">
                <a:solidFill>
                  <a:srgbClr val="CC4A4A"/>
                </a:solidFill>
              </a:rPr>
              <a:t>字体</a:t>
            </a:r>
            <a:r>
              <a:rPr lang="en-US" altLang="zh-CN" sz="800" dirty="0">
                <a:solidFill>
                  <a:srgbClr val="CC4A4A"/>
                </a:solidFill>
              </a:rPr>
              <a:t>】</a:t>
            </a:r>
            <a:r>
              <a:rPr lang="zh-CN" altLang="en-US" sz="800" dirty="0">
                <a:solidFill>
                  <a:srgbClr val="CC4A4A"/>
                </a:solidFill>
              </a:rPr>
              <a:t>中改变，或应用</a:t>
            </a:r>
            <a:r>
              <a:rPr lang="en-US" altLang="zh-CN" sz="800" dirty="0">
                <a:solidFill>
                  <a:srgbClr val="CC4A4A"/>
                </a:solidFill>
              </a:rPr>
              <a:t>iSlide【</a:t>
            </a:r>
            <a:r>
              <a:rPr lang="zh-CN" altLang="en-US" sz="800" dirty="0">
                <a:solidFill>
                  <a:srgbClr val="CC4A4A"/>
                </a:solidFill>
              </a:rPr>
              <a:t>统一字体</a:t>
            </a:r>
            <a:r>
              <a:rPr lang="en-US" altLang="zh-CN" sz="800" dirty="0">
                <a:solidFill>
                  <a:srgbClr val="CC4A4A"/>
                </a:solidFill>
              </a:rPr>
              <a:t>】</a:t>
            </a:r>
            <a:r>
              <a:rPr lang="zh-CN" altLang="en-US" sz="800" dirty="0">
                <a:solidFill>
                  <a:srgbClr val="CC4A4A"/>
                </a:solidFill>
              </a:rPr>
              <a:t>功能改变设置。</a:t>
            </a:r>
            <a:endParaRPr lang="en-US" altLang="zh-CN" sz="800" dirty="0">
              <a:solidFill>
                <a:srgbClr val="CC4A4A"/>
              </a:solidFill>
            </a:endParaRPr>
          </a:p>
          <a:p>
            <a:r>
              <a:rPr lang="en-US" altLang="zh-CN" sz="800" dirty="0">
                <a:solidFill>
                  <a:srgbClr val="CC4A4A"/>
                </a:solidFill>
              </a:rPr>
              <a:t> To change theme fonts, you can click Design &gt; Variants &gt; Fonts, or use “Uniform Fonts” feature of iSlide.</a:t>
            </a:r>
            <a:endParaRPr lang="zh-CN" altLang="en-US" sz="800" dirty="0">
              <a:solidFill>
                <a:srgbClr val="CC4A4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1214C4-3D8B-473D-9D9C-F2F23FBFB600}"/>
              </a:ext>
            </a:extLst>
          </p:cNvPr>
          <p:cNvSpPr/>
          <p:nvPr/>
        </p:nvSpPr>
        <p:spPr>
          <a:xfrm>
            <a:off x="7070726" y="5304238"/>
            <a:ext cx="4301177" cy="400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800" dirty="0">
                <a:solidFill>
                  <a:srgbClr val="CC4A4A"/>
                </a:solidFill>
              </a:rPr>
              <a:t>*可以通过</a:t>
            </a:r>
            <a:r>
              <a:rPr lang="en-US" altLang="zh-CN" sz="800" dirty="0">
                <a:solidFill>
                  <a:srgbClr val="CC4A4A"/>
                </a:solidFill>
              </a:rPr>
              <a:t>iSlide 【</a:t>
            </a:r>
            <a:r>
              <a:rPr lang="zh-CN" altLang="en-US" sz="800" dirty="0">
                <a:solidFill>
                  <a:srgbClr val="CC4A4A"/>
                </a:solidFill>
              </a:rPr>
              <a:t>一键优化</a:t>
            </a:r>
            <a:r>
              <a:rPr lang="en-US" altLang="zh-CN" sz="800" dirty="0">
                <a:solidFill>
                  <a:srgbClr val="CC4A4A"/>
                </a:solidFill>
              </a:rPr>
              <a:t>】</a:t>
            </a:r>
            <a:r>
              <a:rPr lang="zh-CN" altLang="en-US" sz="800" dirty="0">
                <a:solidFill>
                  <a:srgbClr val="CC4A4A"/>
                </a:solidFill>
              </a:rPr>
              <a:t>（智能参考线）功能，应用更多预设参考线。</a:t>
            </a:r>
            <a:endParaRPr lang="en-US" altLang="zh-CN" sz="800" dirty="0">
              <a:solidFill>
                <a:srgbClr val="CC4A4A"/>
              </a:solidFill>
            </a:endParaRPr>
          </a:p>
          <a:p>
            <a:r>
              <a:rPr lang="en-US" altLang="zh-CN" sz="800" dirty="0">
                <a:solidFill>
                  <a:srgbClr val="CC4A4A"/>
                </a:solidFill>
              </a:rPr>
              <a:t> Use iSlide “Uniform Guides” feature to edit and apply more preset guides.</a:t>
            </a:r>
          </a:p>
        </p:txBody>
      </p:sp>
      <p:sp>
        <p:nvSpPr>
          <p:cNvPr id="48" name="标题 1">
            <a:extLst>
              <a:ext uri="{FF2B5EF4-FFF2-40B4-BE49-F238E27FC236}">
                <a16:creationId xmlns:a16="http://schemas.microsoft.com/office/drawing/2014/main" id="{A063C456-63D9-49D6-A680-AB5AA5CB4C15}"/>
              </a:ext>
            </a:extLst>
          </p:cNvPr>
          <p:cNvSpPr txBox="1">
            <a:spLocks/>
          </p:cNvSpPr>
          <p:nvPr/>
        </p:nvSpPr>
        <p:spPr>
          <a:xfrm>
            <a:off x="695323" y="4046"/>
            <a:ext cx="10825164" cy="10133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32"/>
            <a:r>
              <a:rPr lang="zh-CN" altLang="en-US" sz="2800" b="1" dirty="0"/>
              <a:t>主题模板的标准 </a:t>
            </a:r>
            <a:r>
              <a:rPr lang="en-US" altLang="zh-CN" sz="2800" b="1" dirty="0"/>
              <a:t>How to Use This Template</a:t>
            </a:r>
            <a:endParaRPr lang="zh-CN" altLang="en-US" sz="2800" b="1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B6B50C1-7119-4649-A59E-12A0D311364C}"/>
              </a:ext>
            </a:extLst>
          </p:cNvPr>
          <p:cNvSpPr/>
          <p:nvPr/>
        </p:nvSpPr>
        <p:spPr>
          <a:xfrm>
            <a:off x="9651125" y="128572"/>
            <a:ext cx="2540875" cy="771556"/>
          </a:xfrm>
          <a:prstGeom prst="rect">
            <a:avLst/>
          </a:prstGeom>
          <a:solidFill>
            <a:schemeClr val="tx1"/>
          </a:solidFill>
          <a:ln w="12700">
            <a:noFill/>
            <a:prstDash val="sysDash"/>
          </a:ln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b="1" dirty="0">
                <a:solidFill>
                  <a:schemeClr val="bg1"/>
                </a:solidFill>
              </a:rPr>
              <a:t>Note:</a:t>
            </a:r>
          </a:p>
          <a:p>
            <a:pPr>
              <a:lnSpc>
                <a:spcPct val="120000"/>
              </a:lnSpc>
            </a:pPr>
            <a:r>
              <a:rPr lang="zh-CN" altLang="en-US" sz="800" dirty="0">
                <a:solidFill>
                  <a:schemeClr val="bg1"/>
                </a:solidFill>
              </a:rPr>
              <a:t>本页为主题使用说明页，使用时请删除本页内容。</a:t>
            </a:r>
            <a:endParaRPr lang="en-US" altLang="zh-CN" sz="8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This is an instruction. Please delete this slide before use the template for presentation.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5778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组合 344"/>
          <p:cNvGrpSpPr/>
          <p:nvPr/>
        </p:nvGrpSpPr>
        <p:grpSpPr>
          <a:xfrm>
            <a:off x="4493792" y="1784983"/>
            <a:ext cx="6642649" cy="4206632"/>
            <a:chOff x="1223445" y="1639500"/>
            <a:chExt cx="6714551" cy="4252167"/>
          </a:xfrm>
        </p:grpSpPr>
        <p:grpSp>
          <p:nvGrpSpPr>
            <p:cNvPr id="306" name="Group 4"/>
            <p:cNvGrpSpPr>
              <a:grpSpLocks noChangeAspect="1"/>
            </p:cNvGrpSpPr>
            <p:nvPr/>
          </p:nvGrpSpPr>
          <p:grpSpPr bwMode="auto">
            <a:xfrm>
              <a:off x="1223445" y="1639500"/>
              <a:ext cx="6714551" cy="4252167"/>
              <a:chOff x="442" y="1130"/>
              <a:chExt cx="4123" cy="2611"/>
            </a:xfrm>
          </p:grpSpPr>
          <p:sp>
            <p:nvSpPr>
              <p:cNvPr id="308" name="Freeform 5"/>
              <p:cNvSpPr>
                <a:spLocks/>
              </p:cNvSpPr>
              <p:nvPr/>
            </p:nvSpPr>
            <p:spPr bwMode="auto">
              <a:xfrm>
                <a:off x="454" y="1141"/>
                <a:ext cx="4099" cy="25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6"/>
              <p:cNvSpPr>
                <a:spLocks/>
              </p:cNvSpPr>
              <p:nvPr/>
            </p:nvSpPr>
            <p:spPr bwMode="auto">
              <a:xfrm>
                <a:off x="442" y="1130"/>
                <a:ext cx="4123" cy="261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EAECE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Rectangle 7"/>
              <p:cNvSpPr>
                <a:spLocks noChangeArrowheads="1"/>
              </p:cNvSpPr>
              <p:nvPr/>
            </p:nvSpPr>
            <p:spPr bwMode="auto">
              <a:xfrm>
                <a:off x="585" y="1397"/>
                <a:ext cx="3833" cy="309"/>
              </a:xfrm>
              <a:prstGeom prst="rect">
                <a:avLst/>
              </a:prstGeom>
              <a:solidFill>
                <a:srgbClr val="ED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Rectangle 8"/>
              <p:cNvSpPr>
                <a:spLocks noChangeArrowheads="1"/>
              </p:cNvSpPr>
              <p:nvPr/>
            </p:nvSpPr>
            <p:spPr bwMode="auto">
              <a:xfrm>
                <a:off x="585" y="1397"/>
                <a:ext cx="3833" cy="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Rectangle 9"/>
              <p:cNvSpPr>
                <a:spLocks noChangeArrowheads="1"/>
              </p:cNvSpPr>
              <p:nvPr/>
            </p:nvSpPr>
            <p:spPr bwMode="auto">
              <a:xfrm>
                <a:off x="585" y="1397"/>
                <a:ext cx="3833" cy="180"/>
              </a:xfrm>
              <a:prstGeom prst="rect">
                <a:avLst/>
              </a:prstGeom>
              <a:solidFill>
                <a:srgbClr val="CC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Rectangle 10"/>
              <p:cNvSpPr>
                <a:spLocks noChangeArrowheads="1"/>
              </p:cNvSpPr>
              <p:nvPr/>
            </p:nvSpPr>
            <p:spPr bwMode="auto">
              <a:xfrm>
                <a:off x="585" y="1397"/>
                <a:ext cx="3833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Rectangle 11"/>
              <p:cNvSpPr>
                <a:spLocks noChangeArrowheads="1"/>
              </p:cNvSpPr>
              <p:nvPr/>
            </p:nvSpPr>
            <p:spPr bwMode="auto">
              <a:xfrm>
                <a:off x="585" y="1907"/>
                <a:ext cx="666" cy="502"/>
              </a:xfrm>
              <a:prstGeom prst="rect">
                <a:avLst/>
              </a:pr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Rectangle 12"/>
              <p:cNvSpPr>
                <a:spLocks noChangeArrowheads="1"/>
              </p:cNvSpPr>
              <p:nvPr/>
            </p:nvSpPr>
            <p:spPr bwMode="auto">
              <a:xfrm>
                <a:off x="585" y="2512"/>
                <a:ext cx="666" cy="502"/>
              </a:xfrm>
              <a:prstGeom prst="rect">
                <a:avLst/>
              </a:pr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Rectangle 13"/>
              <p:cNvSpPr>
                <a:spLocks noChangeArrowheads="1"/>
              </p:cNvSpPr>
              <p:nvPr/>
            </p:nvSpPr>
            <p:spPr bwMode="auto">
              <a:xfrm>
                <a:off x="585" y="3116"/>
                <a:ext cx="666" cy="503"/>
              </a:xfrm>
              <a:prstGeom prst="rect">
                <a:avLst/>
              </a:pr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Oval 14"/>
              <p:cNvSpPr>
                <a:spLocks noChangeArrowheads="1"/>
              </p:cNvSpPr>
              <p:nvPr/>
            </p:nvSpPr>
            <p:spPr bwMode="auto">
              <a:xfrm>
                <a:off x="961" y="1268"/>
                <a:ext cx="62" cy="62"/>
              </a:xfrm>
              <a:prstGeom prst="ellipse">
                <a:avLst/>
              </a:prstGeom>
              <a:solidFill>
                <a:srgbClr val="ED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Oval 15"/>
              <p:cNvSpPr>
                <a:spLocks noChangeArrowheads="1"/>
              </p:cNvSpPr>
              <p:nvPr/>
            </p:nvSpPr>
            <p:spPr bwMode="auto">
              <a:xfrm>
                <a:off x="1070" y="1268"/>
                <a:ext cx="63" cy="62"/>
              </a:xfrm>
              <a:prstGeom prst="ellipse">
                <a:avLst/>
              </a:prstGeom>
              <a:solidFill>
                <a:srgbClr val="ED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Oval 16"/>
              <p:cNvSpPr>
                <a:spLocks noChangeArrowheads="1"/>
              </p:cNvSpPr>
              <p:nvPr/>
            </p:nvSpPr>
            <p:spPr bwMode="auto">
              <a:xfrm>
                <a:off x="1179" y="1268"/>
                <a:ext cx="63" cy="62"/>
              </a:xfrm>
              <a:prstGeom prst="ellipse">
                <a:avLst/>
              </a:prstGeom>
              <a:solidFill>
                <a:srgbClr val="ED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7"/>
              <p:cNvSpPr>
                <a:spLocks noEditPoints="1"/>
              </p:cNvSpPr>
              <p:nvPr/>
            </p:nvSpPr>
            <p:spPr bwMode="auto">
              <a:xfrm>
                <a:off x="1428" y="1909"/>
                <a:ext cx="3001" cy="1721"/>
              </a:xfrm>
              <a:custGeom>
                <a:avLst/>
                <a:gdLst>
                  <a:gd name="T0" fmla="*/ 81 w 3119"/>
                  <a:gd name="T1" fmla="*/ 1764 h 1788"/>
                  <a:gd name="T2" fmla="*/ 41 w 3119"/>
                  <a:gd name="T3" fmla="*/ 1747 h 1788"/>
                  <a:gd name="T4" fmla="*/ 24 w 3119"/>
                  <a:gd name="T5" fmla="*/ 1706 h 1788"/>
                  <a:gd name="T6" fmla="*/ 24 w 3119"/>
                  <a:gd name="T7" fmla="*/ 81 h 1788"/>
                  <a:gd name="T8" fmla="*/ 41 w 3119"/>
                  <a:gd name="T9" fmla="*/ 41 h 1788"/>
                  <a:gd name="T10" fmla="*/ 81 w 3119"/>
                  <a:gd name="T11" fmla="*/ 24 h 1788"/>
                  <a:gd name="T12" fmla="*/ 3037 w 3119"/>
                  <a:gd name="T13" fmla="*/ 24 h 1788"/>
                  <a:gd name="T14" fmla="*/ 3078 w 3119"/>
                  <a:gd name="T15" fmla="*/ 41 h 1788"/>
                  <a:gd name="T16" fmla="*/ 3095 w 3119"/>
                  <a:gd name="T17" fmla="*/ 81 h 1788"/>
                  <a:gd name="T18" fmla="*/ 3095 w 3119"/>
                  <a:gd name="T19" fmla="*/ 1706 h 1788"/>
                  <a:gd name="T20" fmla="*/ 3078 w 3119"/>
                  <a:gd name="T21" fmla="*/ 1747 h 1788"/>
                  <a:gd name="T22" fmla="*/ 3037 w 3119"/>
                  <a:gd name="T23" fmla="*/ 1764 h 1788"/>
                  <a:gd name="T24" fmla="*/ 3037 w 3119"/>
                  <a:gd name="T25" fmla="*/ 1764 h 1788"/>
                  <a:gd name="T26" fmla="*/ 81 w 3119"/>
                  <a:gd name="T27" fmla="*/ 1764 h 1788"/>
                  <a:gd name="T28" fmla="*/ 3037 w 3119"/>
                  <a:gd name="T29" fmla="*/ 0 h 1788"/>
                  <a:gd name="T30" fmla="*/ 3037 w 3119"/>
                  <a:gd name="T31" fmla="*/ 0 h 1788"/>
                  <a:gd name="T32" fmla="*/ 81 w 3119"/>
                  <a:gd name="T33" fmla="*/ 0 h 1788"/>
                  <a:gd name="T34" fmla="*/ 24 w 3119"/>
                  <a:gd name="T35" fmla="*/ 24 h 1788"/>
                  <a:gd name="T36" fmla="*/ 0 w 3119"/>
                  <a:gd name="T37" fmla="*/ 81 h 1788"/>
                  <a:gd name="T38" fmla="*/ 0 w 3119"/>
                  <a:gd name="T39" fmla="*/ 1706 h 1788"/>
                  <a:gd name="T40" fmla="*/ 24 w 3119"/>
                  <a:gd name="T41" fmla="*/ 1764 h 1788"/>
                  <a:gd name="T42" fmla="*/ 81 w 3119"/>
                  <a:gd name="T43" fmla="*/ 1788 h 1788"/>
                  <a:gd name="T44" fmla="*/ 81 w 3119"/>
                  <a:gd name="T45" fmla="*/ 1788 h 1788"/>
                  <a:gd name="T46" fmla="*/ 3037 w 3119"/>
                  <a:gd name="T47" fmla="*/ 1788 h 1788"/>
                  <a:gd name="T48" fmla="*/ 3095 w 3119"/>
                  <a:gd name="T49" fmla="*/ 1764 h 1788"/>
                  <a:gd name="T50" fmla="*/ 3119 w 3119"/>
                  <a:gd name="T51" fmla="*/ 1706 h 1788"/>
                  <a:gd name="T52" fmla="*/ 3119 w 3119"/>
                  <a:gd name="T53" fmla="*/ 81 h 1788"/>
                  <a:gd name="T54" fmla="*/ 3095 w 3119"/>
                  <a:gd name="T55" fmla="*/ 24 h 1788"/>
                  <a:gd name="T56" fmla="*/ 3037 w 3119"/>
                  <a:gd name="T57" fmla="*/ 0 h 1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19" h="1788">
                    <a:moveTo>
                      <a:pt x="81" y="1764"/>
                    </a:moveTo>
                    <a:cubicBezTo>
                      <a:pt x="65" y="1764"/>
                      <a:pt x="51" y="1757"/>
                      <a:pt x="41" y="1747"/>
                    </a:cubicBezTo>
                    <a:cubicBezTo>
                      <a:pt x="30" y="1737"/>
                      <a:pt x="24" y="1722"/>
                      <a:pt x="24" y="1706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66"/>
                      <a:pt x="30" y="51"/>
                      <a:pt x="41" y="41"/>
                    </a:cubicBezTo>
                    <a:cubicBezTo>
                      <a:pt x="51" y="30"/>
                      <a:pt x="65" y="24"/>
                      <a:pt x="81" y="24"/>
                    </a:cubicBezTo>
                    <a:cubicBezTo>
                      <a:pt x="3037" y="24"/>
                      <a:pt x="3037" y="24"/>
                      <a:pt x="3037" y="24"/>
                    </a:cubicBezTo>
                    <a:cubicBezTo>
                      <a:pt x="3053" y="24"/>
                      <a:pt x="3068" y="30"/>
                      <a:pt x="3078" y="41"/>
                    </a:cubicBezTo>
                    <a:cubicBezTo>
                      <a:pt x="3089" y="51"/>
                      <a:pt x="3095" y="66"/>
                      <a:pt x="3095" y="81"/>
                    </a:cubicBezTo>
                    <a:cubicBezTo>
                      <a:pt x="3095" y="1706"/>
                      <a:pt x="3095" y="1706"/>
                      <a:pt x="3095" y="1706"/>
                    </a:cubicBezTo>
                    <a:cubicBezTo>
                      <a:pt x="3095" y="1722"/>
                      <a:pt x="3089" y="1737"/>
                      <a:pt x="3078" y="1747"/>
                    </a:cubicBezTo>
                    <a:cubicBezTo>
                      <a:pt x="3068" y="1757"/>
                      <a:pt x="3053" y="1764"/>
                      <a:pt x="3037" y="1764"/>
                    </a:cubicBezTo>
                    <a:cubicBezTo>
                      <a:pt x="3037" y="1764"/>
                      <a:pt x="3037" y="1764"/>
                      <a:pt x="3037" y="1764"/>
                    </a:cubicBezTo>
                    <a:cubicBezTo>
                      <a:pt x="81" y="1764"/>
                      <a:pt x="81" y="1764"/>
                      <a:pt x="81" y="1764"/>
                    </a:cubicBezTo>
                    <a:moveTo>
                      <a:pt x="3037" y="0"/>
                    </a:moveTo>
                    <a:cubicBezTo>
                      <a:pt x="3037" y="0"/>
                      <a:pt x="3037" y="0"/>
                      <a:pt x="3037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59" y="0"/>
                      <a:pt x="38" y="9"/>
                      <a:pt x="24" y="24"/>
                    </a:cubicBezTo>
                    <a:cubicBezTo>
                      <a:pt x="9" y="39"/>
                      <a:pt x="0" y="59"/>
                      <a:pt x="0" y="81"/>
                    </a:cubicBezTo>
                    <a:cubicBezTo>
                      <a:pt x="0" y="1706"/>
                      <a:pt x="0" y="1706"/>
                      <a:pt x="0" y="1706"/>
                    </a:cubicBezTo>
                    <a:cubicBezTo>
                      <a:pt x="0" y="1729"/>
                      <a:pt x="9" y="1749"/>
                      <a:pt x="24" y="1764"/>
                    </a:cubicBezTo>
                    <a:cubicBezTo>
                      <a:pt x="38" y="1779"/>
                      <a:pt x="59" y="1788"/>
                      <a:pt x="81" y="1788"/>
                    </a:cubicBezTo>
                    <a:cubicBezTo>
                      <a:pt x="81" y="1788"/>
                      <a:pt x="81" y="1788"/>
                      <a:pt x="81" y="1788"/>
                    </a:cubicBezTo>
                    <a:cubicBezTo>
                      <a:pt x="3037" y="1788"/>
                      <a:pt x="3037" y="1788"/>
                      <a:pt x="3037" y="1788"/>
                    </a:cubicBezTo>
                    <a:cubicBezTo>
                      <a:pt x="3060" y="1788"/>
                      <a:pt x="3080" y="1779"/>
                      <a:pt x="3095" y="1764"/>
                    </a:cubicBezTo>
                    <a:cubicBezTo>
                      <a:pt x="3110" y="1749"/>
                      <a:pt x="3119" y="1729"/>
                      <a:pt x="3119" y="1706"/>
                    </a:cubicBezTo>
                    <a:cubicBezTo>
                      <a:pt x="3119" y="81"/>
                      <a:pt x="3119" y="81"/>
                      <a:pt x="3119" y="81"/>
                    </a:cubicBezTo>
                    <a:cubicBezTo>
                      <a:pt x="3119" y="59"/>
                      <a:pt x="3110" y="39"/>
                      <a:pt x="3095" y="24"/>
                    </a:cubicBezTo>
                    <a:cubicBezTo>
                      <a:pt x="3080" y="9"/>
                      <a:pt x="3060" y="0"/>
                      <a:pt x="3037" y="0"/>
                    </a:cubicBezTo>
                  </a:path>
                </a:pathLst>
              </a:custGeom>
              <a:solidFill>
                <a:srgbClr val="F6F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8"/>
              <p:cNvSpPr>
                <a:spLocks/>
              </p:cNvSpPr>
              <p:nvPr/>
            </p:nvSpPr>
            <p:spPr bwMode="auto">
              <a:xfrm>
                <a:off x="1423" y="1431"/>
                <a:ext cx="526" cy="163"/>
              </a:xfrm>
              <a:custGeom>
                <a:avLst/>
                <a:gdLst>
                  <a:gd name="T0" fmla="*/ 520 w 547"/>
                  <a:gd name="T1" fmla="*/ 170 h 170"/>
                  <a:gd name="T2" fmla="*/ 27 w 547"/>
                  <a:gd name="T3" fmla="*/ 170 h 170"/>
                  <a:gd name="T4" fmla="*/ 0 w 547"/>
                  <a:gd name="T5" fmla="*/ 143 h 170"/>
                  <a:gd name="T6" fmla="*/ 0 w 547"/>
                  <a:gd name="T7" fmla="*/ 27 h 170"/>
                  <a:gd name="T8" fmla="*/ 27 w 547"/>
                  <a:gd name="T9" fmla="*/ 0 h 170"/>
                  <a:gd name="T10" fmla="*/ 520 w 547"/>
                  <a:gd name="T11" fmla="*/ 0 h 170"/>
                  <a:gd name="T12" fmla="*/ 547 w 547"/>
                  <a:gd name="T13" fmla="*/ 27 h 170"/>
                  <a:gd name="T14" fmla="*/ 547 w 547"/>
                  <a:gd name="T15" fmla="*/ 143 h 170"/>
                  <a:gd name="T16" fmla="*/ 520 w 547"/>
                  <a:gd name="T17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7" h="170">
                    <a:moveTo>
                      <a:pt x="520" y="170"/>
                    </a:moveTo>
                    <a:cubicBezTo>
                      <a:pt x="27" y="170"/>
                      <a:pt x="27" y="170"/>
                      <a:pt x="27" y="170"/>
                    </a:cubicBezTo>
                    <a:cubicBezTo>
                      <a:pt x="12" y="170"/>
                      <a:pt x="0" y="158"/>
                      <a:pt x="0" y="14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520" y="0"/>
                      <a:pt x="520" y="0"/>
                      <a:pt x="520" y="0"/>
                    </a:cubicBezTo>
                    <a:cubicBezTo>
                      <a:pt x="535" y="0"/>
                      <a:pt x="547" y="12"/>
                      <a:pt x="547" y="27"/>
                    </a:cubicBezTo>
                    <a:cubicBezTo>
                      <a:pt x="547" y="143"/>
                      <a:pt x="547" y="143"/>
                      <a:pt x="547" y="143"/>
                    </a:cubicBezTo>
                    <a:cubicBezTo>
                      <a:pt x="547" y="158"/>
                      <a:pt x="535" y="170"/>
                      <a:pt x="520" y="170"/>
                    </a:cubicBezTo>
                    <a:close/>
                  </a:path>
                </a:pathLst>
              </a:custGeom>
              <a:solidFill>
                <a:srgbClr val="ED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Rectangle 19"/>
              <p:cNvSpPr>
                <a:spLocks noChangeArrowheads="1"/>
              </p:cNvSpPr>
              <p:nvPr/>
            </p:nvSpPr>
            <p:spPr bwMode="auto">
              <a:xfrm>
                <a:off x="1550" y="1490"/>
                <a:ext cx="254" cy="25"/>
              </a:xfrm>
              <a:prstGeom prst="rect">
                <a:avLst/>
              </a:pr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20"/>
              <p:cNvSpPr>
                <a:spLocks/>
              </p:cNvSpPr>
              <p:nvPr/>
            </p:nvSpPr>
            <p:spPr bwMode="auto">
              <a:xfrm>
                <a:off x="928" y="1474"/>
                <a:ext cx="242" cy="49"/>
              </a:xfrm>
              <a:custGeom>
                <a:avLst/>
                <a:gdLst>
                  <a:gd name="T0" fmla="*/ 227 w 251"/>
                  <a:gd name="T1" fmla="*/ 0 h 51"/>
                  <a:gd name="T2" fmla="*/ 24 w 251"/>
                  <a:gd name="T3" fmla="*/ 0 h 51"/>
                  <a:gd name="T4" fmla="*/ 0 w 251"/>
                  <a:gd name="T5" fmla="*/ 24 h 51"/>
                  <a:gd name="T6" fmla="*/ 0 w 251"/>
                  <a:gd name="T7" fmla="*/ 27 h 51"/>
                  <a:gd name="T8" fmla="*/ 24 w 251"/>
                  <a:gd name="T9" fmla="*/ 51 h 51"/>
                  <a:gd name="T10" fmla="*/ 227 w 251"/>
                  <a:gd name="T11" fmla="*/ 51 h 51"/>
                  <a:gd name="T12" fmla="*/ 251 w 251"/>
                  <a:gd name="T13" fmla="*/ 27 h 51"/>
                  <a:gd name="T14" fmla="*/ 251 w 251"/>
                  <a:gd name="T15" fmla="*/ 24 h 51"/>
                  <a:gd name="T16" fmla="*/ 227 w 251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1" h="51">
                    <a:moveTo>
                      <a:pt x="227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41"/>
                      <a:pt x="11" y="51"/>
                      <a:pt x="24" y="51"/>
                    </a:cubicBezTo>
                    <a:cubicBezTo>
                      <a:pt x="227" y="51"/>
                      <a:pt x="227" y="51"/>
                      <a:pt x="227" y="51"/>
                    </a:cubicBezTo>
                    <a:cubicBezTo>
                      <a:pt x="240" y="51"/>
                      <a:pt x="251" y="41"/>
                      <a:pt x="251" y="27"/>
                    </a:cubicBezTo>
                    <a:cubicBezTo>
                      <a:pt x="251" y="24"/>
                      <a:pt x="251" y="24"/>
                      <a:pt x="251" y="24"/>
                    </a:cubicBezTo>
                    <a:cubicBezTo>
                      <a:pt x="251" y="11"/>
                      <a:pt x="240" y="0"/>
                      <a:pt x="227" y="0"/>
                    </a:cubicBezTo>
                  </a:path>
                </a:pathLst>
              </a:custGeom>
              <a:solidFill>
                <a:srgbClr val="EAECEF">
                  <a:alpha val="66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1"/>
              <p:cNvSpPr>
                <a:spLocks/>
              </p:cNvSpPr>
              <p:nvPr/>
            </p:nvSpPr>
            <p:spPr bwMode="auto">
              <a:xfrm>
                <a:off x="2154" y="1474"/>
                <a:ext cx="241" cy="49"/>
              </a:xfrm>
              <a:custGeom>
                <a:avLst/>
                <a:gdLst>
                  <a:gd name="T0" fmla="*/ 226 w 250"/>
                  <a:gd name="T1" fmla="*/ 0 h 51"/>
                  <a:gd name="T2" fmla="*/ 24 w 250"/>
                  <a:gd name="T3" fmla="*/ 0 h 51"/>
                  <a:gd name="T4" fmla="*/ 0 w 250"/>
                  <a:gd name="T5" fmla="*/ 24 h 51"/>
                  <a:gd name="T6" fmla="*/ 0 w 250"/>
                  <a:gd name="T7" fmla="*/ 27 h 51"/>
                  <a:gd name="T8" fmla="*/ 24 w 250"/>
                  <a:gd name="T9" fmla="*/ 51 h 51"/>
                  <a:gd name="T10" fmla="*/ 226 w 250"/>
                  <a:gd name="T11" fmla="*/ 51 h 51"/>
                  <a:gd name="T12" fmla="*/ 250 w 250"/>
                  <a:gd name="T13" fmla="*/ 27 h 51"/>
                  <a:gd name="T14" fmla="*/ 250 w 250"/>
                  <a:gd name="T15" fmla="*/ 24 h 51"/>
                  <a:gd name="T16" fmla="*/ 226 w 250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51">
                    <a:moveTo>
                      <a:pt x="22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0" y="0"/>
                      <a:pt x="0" y="11"/>
                      <a:pt x="0" y="2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41"/>
                      <a:pt x="10" y="51"/>
                      <a:pt x="24" y="51"/>
                    </a:cubicBezTo>
                    <a:cubicBezTo>
                      <a:pt x="226" y="51"/>
                      <a:pt x="226" y="51"/>
                      <a:pt x="226" y="51"/>
                    </a:cubicBezTo>
                    <a:cubicBezTo>
                      <a:pt x="239" y="51"/>
                      <a:pt x="250" y="41"/>
                      <a:pt x="250" y="27"/>
                    </a:cubicBezTo>
                    <a:cubicBezTo>
                      <a:pt x="250" y="24"/>
                      <a:pt x="250" y="24"/>
                      <a:pt x="250" y="24"/>
                    </a:cubicBezTo>
                    <a:cubicBezTo>
                      <a:pt x="250" y="11"/>
                      <a:pt x="239" y="0"/>
                      <a:pt x="226" y="0"/>
                    </a:cubicBezTo>
                  </a:path>
                </a:pathLst>
              </a:custGeom>
              <a:solidFill>
                <a:srgbClr val="EAECEF">
                  <a:alpha val="66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2"/>
              <p:cNvSpPr>
                <a:spLocks/>
              </p:cNvSpPr>
              <p:nvPr/>
            </p:nvSpPr>
            <p:spPr bwMode="auto">
              <a:xfrm>
                <a:off x="2612" y="1474"/>
                <a:ext cx="241" cy="49"/>
              </a:xfrm>
              <a:custGeom>
                <a:avLst/>
                <a:gdLst>
                  <a:gd name="T0" fmla="*/ 226 w 250"/>
                  <a:gd name="T1" fmla="*/ 0 h 51"/>
                  <a:gd name="T2" fmla="*/ 24 w 250"/>
                  <a:gd name="T3" fmla="*/ 0 h 51"/>
                  <a:gd name="T4" fmla="*/ 0 w 250"/>
                  <a:gd name="T5" fmla="*/ 24 h 51"/>
                  <a:gd name="T6" fmla="*/ 0 w 250"/>
                  <a:gd name="T7" fmla="*/ 27 h 51"/>
                  <a:gd name="T8" fmla="*/ 24 w 250"/>
                  <a:gd name="T9" fmla="*/ 51 h 51"/>
                  <a:gd name="T10" fmla="*/ 226 w 250"/>
                  <a:gd name="T11" fmla="*/ 51 h 51"/>
                  <a:gd name="T12" fmla="*/ 250 w 250"/>
                  <a:gd name="T13" fmla="*/ 27 h 51"/>
                  <a:gd name="T14" fmla="*/ 250 w 250"/>
                  <a:gd name="T15" fmla="*/ 24 h 51"/>
                  <a:gd name="T16" fmla="*/ 226 w 250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51">
                    <a:moveTo>
                      <a:pt x="22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41"/>
                      <a:pt x="11" y="51"/>
                      <a:pt x="24" y="51"/>
                    </a:cubicBezTo>
                    <a:cubicBezTo>
                      <a:pt x="226" y="51"/>
                      <a:pt x="226" y="51"/>
                      <a:pt x="226" y="51"/>
                    </a:cubicBezTo>
                    <a:cubicBezTo>
                      <a:pt x="240" y="51"/>
                      <a:pt x="250" y="41"/>
                      <a:pt x="250" y="27"/>
                    </a:cubicBezTo>
                    <a:cubicBezTo>
                      <a:pt x="250" y="24"/>
                      <a:pt x="250" y="24"/>
                      <a:pt x="250" y="24"/>
                    </a:cubicBezTo>
                    <a:cubicBezTo>
                      <a:pt x="250" y="11"/>
                      <a:pt x="240" y="0"/>
                      <a:pt x="226" y="0"/>
                    </a:cubicBezTo>
                  </a:path>
                </a:pathLst>
              </a:custGeom>
              <a:solidFill>
                <a:srgbClr val="EAECEF">
                  <a:alpha val="66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3"/>
              <p:cNvSpPr>
                <a:spLocks/>
              </p:cNvSpPr>
              <p:nvPr/>
            </p:nvSpPr>
            <p:spPr bwMode="auto">
              <a:xfrm>
                <a:off x="3070" y="1474"/>
                <a:ext cx="241" cy="49"/>
              </a:xfrm>
              <a:custGeom>
                <a:avLst/>
                <a:gdLst>
                  <a:gd name="T0" fmla="*/ 227 w 250"/>
                  <a:gd name="T1" fmla="*/ 0 h 51"/>
                  <a:gd name="T2" fmla="*/ 24 w 250"/>
                  <a:gd name="T3" fmla="*/ 0 h 51"/>
                  <a:gd name="T4" fmla="*/ 0 w 250"/>
                  <a:gd name="T5" fmla="*/ 24 h 51"/>
                  <a:gd name="T6" fmla="*/ 0 w 250"/>
                  <a:gd name="T7" fmla="*/ 27 h 51"/>
                  <a:gd name="T8" fmla="*/ 24 w 250"/>
                  <a:gd name="T9" fmla="*/ 51 h 51"/>
                  <a:gd name="T10" fmla="*/ 227 w 250"/>
                  <a:gd name="T11" fmla="*/ 51 h 51"/>
                  <a:gd name="T12" fmla="*/ 250 w 250"/>
                  <a:gd name="T13" fmla="*/ 27 h 51"/>
                  <a:gd name="T14" fmla="*/ 250 w 250"/>
                  <a:gd name="T15" fmla="*/ 24 h 51"/>
                  <a:gd name="T16" fmla="*/ 227 w 250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51">
                    <a:moveTo>
                      <a:pt x="227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41"/>
                      <a:pt x="11" y="51"/>
                      <a:pt x="24" y="51"/>
                    </a:cubicBezTo>
                    <a:cubicBezTo>
                      <a:pt x="227" y="51"/>
                      <a:pt x="227" y="51"/>
                      <a:pt x="227" y="51"/>
                    </a:cubicBezTo>
                    <a:cubicBezTo>
                      <a:pt x="240" y="51"/>
                      <a:pt x="250" y="41"/>
                      <a:pt x="250" y="27"/>
                    </a:cubicBezTo>
                    <a:cubicBezTo>
                      <a:pt x="250" y="24"/>
                      <a:pt x="250" y="24"/>
                      <a:pt x="250" y="24"/>
                    </a:cubicBezTo>
                    <a:cubicBezTo>
                      <a:pt x="250" y="11"/>
                      <a:pt x="240" y="0"/>
                      <a:pt x="227" y="0"/>
                    </a:cubicBezTo>
                  </a:path>
                </a:pathLst>
              </a:custGeom>
              <a:solidFill>
                <a:srgbClr val="EAECEF">
                  <a:alpha val="66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32" name="组合 331"/>
            <p:cNvGrpSpPr/>
            <p:nvPr/>
          </p:nvGrpSpPr>
          <p:grpSpPr>
            <a:xfrm>
              <a:off x="3151345" y="3390904"/>
              <a:ext cx="3824874" cy="1851656"/>
              <a:chOff x="7824351" y="3116333"/>
              <a:chExt cx="1714503" cy="830006"/>
            </a:xfrm>
          </p:grpSpPr>
          <p:grpSp>
            <p:nvGrpSpPr>
              <p:cNvPr id="333" name="组合 332"/>
              <p:cNvGrpSpPr/>
              <p:nvPr/>
            </p:nvGrpSpPr>
            <p:grpSpPr>
              <a:xfrm>
                <a:off x="7824351" y="3116333"/>
                <a:ext cx="1659023" cy="685771"/>
                <a:chOff x="7824355" y="3116331"/>
                <a:chExt cx="2155352" cy="890932"/>
              </a:xfrm>
            </p:grpSpPr>
            <p:sp>
              <p:nvSpPr>
                <p:cNvPr id="339" name="六边形 338"/>
                <p:cNvSpPr/>
                <p:nvPr/>
              </p:nvSpPr>
              <p:spPr>
                <a:xfrm>
                  <a:off x="7824355" y="3116332"/>
                  <a:ext cx="479977" cy="413773"/>
                </a:xfrm>
                <a:prstGeom prst="hexag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340" name="六边形 339"/>
                <p:cNvSpPr/>
                <p:nvPr/>
              </p:nvSpPr>
              <p:spPr>
                <a:xfrm>
                  <a:off x="8242600" y="3350708"/>
                  <a:ext cx="479977" cy="413773"/>
                </a:xfrm>
                <a:prstGeom prst="hexag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341" name="六边形 340"/>
                <p:cNvSpPr/>
                <p:nvPr/>
              </p:nvSpPr>
              <p:spPr>
                <a:xfrm>
                  <a:off x="8652142" y="3116331"/>
                  <a:ext cx="479977" cy="413773"/>
                </a:xfrm>
                <a:prstGeom prst="hexag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342" name="六边形 341"/>
                <p:cNvSpPr/>
                <p:nvPr/>
              </p:nvSpPr>
              <p:spPr>
                <a:xfrm>
                  <a:off x="7833058" y="3593491"/>
                  <a:ext cx="479976" cy="413772"/>
                </a:xfrm>
                <a:prstGeom prst="hexag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343" name="六边形 342"/>
                <p:cNvSpPr/>
                <p:nvPr/>
              </p:nvSpPr>
              <p:spPr>
                <a:xfrm>
                  <a:off x="9075532" y="3325133"/>
                  <a:ext cx="479977" cy="413773"/>
                </a:xfrm>
                <a:prstGeom prst="hexag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344" name="六边形 343"/>
                <p:cNvSpPr/>
                <p:nvPr/>
              </p:nvSpPr>
              <p:spPr>
                <a:xfrm>
                  <a:off x="9499730" y="3117986"/>
                  <a:ext cx="479977" cy="413773"/>
                </a:xfrm>
                <a:prstGeom prst="hexag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</p:grpSp>
          <p:grpSp>
            <p:nvGrpSpPr>
              <p:cNvPr id="334" name="组合 333"/>
              <p:cNvGrpSpPr/>
              <p:nvPr/>
            </p:nvGrpSpPr>
            <p:grpSpPr>
              <a:xfrm>
                <a:off x="7831052" y="3636868"/>
                <a:ext cx="1707802" cy="309471"/>
                <a:chOff x="4831017" y="3636868"/>
                <a:chExt cx="1208170" cy="309471"/>
              </a:xfrm>
            </p:grpSpPr>
            <p:sp>
              <p:nvSpPr>
                <p:cNvPr id="335" name="圆角矩形 13"/>
                <p:cNvSpPr/>
                <p:nvPr/>
              </p:nvSpPr>
              <p:spPr>
                <a:xfrm flipV="1">
                  <a:off x="5398651" y="3636868"/>
                  <a:ext cx="596523" cy="45719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336" name="圆角矩形 13"/>
                <p:cNvSpPr/>
                <p:nvPr/>
              </p:nvSpPr>
              <p:spPr>
                <a:xfrm flipV="1">
                  <a:off x="5398651" y="3718763"/>
                  <a:ext cx="418743" cy="45719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337" name="圆角矩形 13"/>
                <p:cNvSpPr/>
                <p:nvPr/>
              </p:nvSpPr>
              <p:spPr>
                <a:xfrm flipV="1">
                  <a:off x="5398651" y="3805806"/>
                  <a:ext cx="502087" cy="45719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338" name="圆角矩形 13"/>
                <p:cNvSpPr/>
                <p:nvPr/>
              </p:nvSpPr>
              <p:spPr>
                <a:xfrm flipV="1">
                  <a:off x="4831017" y="3878980"/>
                  <a:ext cx="1208170" cy="67359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95323" y="4046"/>
            <a:ext cx="10825164" cy="10133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332"/>
            <a:r>
              <a:rPr lang="zh-CN" altLang="en-US" sz="2800" b="1" dirty="0"/>
              <a:t>快速设计页面  </a:t>
            </a:r>
            <a:r>
              <a:rPr lang="en-US" altLang="zh-CN" sz="2800" b="1" dirty="0"/>
              <a:t>Quick Slides Design</a:t>
            </a:r>
            <a:endParaRPr lang="zh-CN" altLang="en-US" sz="2800" b="1" dirty="0"/>
          </a:p>
        </p:txBody>
      </p:sp>
      <p:grpSp>
        <p:nvGrpSpPr>
          <p:cNvPr id="347" name="组合 346"/>
          <p:cNvGrpSpPr/>
          <p:nvPr/>
        </p:nvGrpSpPr>
        <p:grpSpPr>
          <a:xfrm>
            <a:off x="1030616" y="1784762"/>
            <a:ext cx="2700136" cy="4206855"/>
            <a:chOff x="7048982" y="1370076"/>
            <a:chExt cx="3522380" cy="5487924"/>
          </a:xfrm>
        </p:grpSpPr>
        <p:sp>
          <p:nvSpPr>
            <p:cNvPr id="92" name="矩形 91"/>
            <p:cNvSpPr/>
            <p:nvPr/>
          </p:nvSpPr>
          <p:spPr>
            <a:xfrm>
              <a:off x="7048982" y="1370076"/>
              <a:ext cx="3522380" cy="5487924"/>
            </a:xfrm>
            <a:prstGeom prst="rect">
              <a:avLst/>
            </a:prstGeom>
            <a:gradFill>
              <a:gsLst>
                <a:gs pos="69900">
                  <a:srgbClr val="FFFFFF"/>
                </a:gs>
                <a:gs pos="97297">
                  <a:srgbClr val="FFFFFF"/>
                </a:gs>
                <a:gs pos="0">
                  <a:srgbClr val="FFFFFF"/>
                </a:gs>
              </a:gsLst>
              <a:lin ang="5400000" scaled="1"/>
            </a:gradFill>
            <a:ln w="12700" cap="flat" cmpd="sng" algn="ctr">
              <a:solidFill>
                <a:srgbClr val="CE4C4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7048982" y="1370076"/>
              <a:ext cx="3522380" cy="264357"/>
            </a:xfrm>
            <a:prstGeom prst="rect">
              <a:avLst/>
            </a:prstGeom>
            <a:solidFill>
              <a:srgbClr val="CE4C4B"/>
            </a:solidFill>
            <a:ln w="12700" cap="flat" cmpd="sng" algn="ctr">
              <a:solidFill>
                <a:srgbClr val="CE4C4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r>
                <a:rPr lang="zh-CN" altLang="en-US" sz="1000" kern="0" dirty="0">
                  <a:solidFill>
                    <a:srgbClr val="FFFFFF"/>
                  </a:solidFill>
                  <a:latin typeface="Arial"/>
                  <a:ea typeface="微软雅黑"/>
                </a:rPr>
                <a:t>图示库 </a:t>
              </a:r>
              <a:r>
                <a:rPr lang="en-US" altLang="zh-CN" sz="1000" kern="0" dirty="0">
                  <a:solidFill>
                    <a:srgbClr val="FFFFFF"/>
                  </a:solidFill>
                  <a:latin typeface="Arial"/>
                  <a:ea typeface="微软雅黑"/>
                </a:rPr>
                <a:t>/ Diagram Library</a:t>
              </a:r>
              <a:endParaRPr lang="zh-CN" altLang="en-US" sz="1000" kern="0" dirty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7131365" y="1765273"/>
              <a:ext cx="2174184" cy="21538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defRPr/>
              </a:pPr>
              <a:endParaRPr lang="zh-CN" altLang="en-US" sz="9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174" name="乘号 173"/>
            <p:cNvSpPr/>
            <p:nvPr/>
          </p:nvSpPr>
          <p:spPr>
            <a:xfrm>
              <a:off x="10349229" y="1412945"/>
              <a:ext cx="178618" cy="178618"/>
            </a:xfrm>
            <a:prstGeom prst="mathMultiply">
              <a:avLst>
                <a:gd name="adj1" fmla="val 13304"/>
              </a:avLst>
            </a:prstGeom>
            <a:solidFill>
              <a:srgbClr val="CE4C4B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75" name="push-pin-pointing-down_8930"/>
            <p:cNvSpPr>
              <a:spLocks noChangeAspect="1"/>
            </p:cNvSpPr>
            <p:nvPr/>
          </p:nvSpPr>
          <p:spPr bwMode="auto">
            <a:xfrm>
              <a:off x="10083016" y="1432660"/>
              <a:ext cx="138120" cy="137471"/>
            </a:xfrm>
            <a:prstGeom prst="ellipse">
              <a:avLst/>
            </a:prstGeom>
            <a:noFill/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77">
                <a:defRPr/>
              </a:pPr>
              <a:r>
                <a:rPr lang="en-US" altLang="zh-CN" sz="1400" b="1" dirty="0">
                  <a:solidFill>
                    <a:srgbClr val="CE4C4B">
                      <a:lumMod val="20000"/>
                      <a:lumOff val="80000"/>
                    </a:srgbClr>
                  </a:solidFill>
                  <a:latin typeface="Arial"/>
                  <a:ea typeface="微软雅黑"/>
                </a:rPr>
                <a:t>?</a:t>
              </a:r>
              <a:endParaRPr lang="zh-CN" altLang="en-US" sz="1400" b="1" dirty="0">
                <a:solidFill>
                  <a:srgbClr val="CE4C4B">
                    <a:lumMod val="20000"/>
                    <a:lumOff val="80000"/>
                  </a:srgbClr>
                </a:solidFill>
                <a:latin typeface="Arial"/>
                <a:ea typeface="微软雅黑"/>
              </a:endParaRPr>
            </a:p>
          </p:txBody>
        </p:sp>
        <p:cxnSp>
          <p:nvCxnSpPr>
            <p:cNvPr id="176" name="直接连接符 175"/>
            <p:cNvCxnSpPr>
              <a:cxnSpLocks/>
            </p:cNvCxnSpPr>
            <p:nvPr/>
          </p:nvCxnSpPr>
          <p:spPr>
            <a:xfrm>
              <a:off x="10292097" y="1439552"/>
              <a:ext cx="0" cy="130579"/>
            </a:xfrm>
            <a:prstGeom prst="line">
              <a:avLst/>
            </a:prstGeom>
            <a:noFill/>
            <a:ln w="6350" cap="flat" cmpd="sng" algn="ctr">
              <a:solidFill>
                <a:srgbClr val="CE4C4B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96" name="矩形 95"/>
            <p:cNvSpPr/>
            <p:nvPr/>
          </p:nvSpPr>
          <p:spPr>
            <a:xfrm>
              <a:off x="7129482" y="2063597"/>
              <a:ext cx="978904" cy="21538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9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9523961" y="1768180"/>
              <a:ext cx="935382" cy="21538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defRPr/>
              </a:pPr>
              <a:endParaRPr lang="zh-CN" altLang="en-US" sz="9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7129482" y="3589063"/>
              <a:ext cx="1624839" cy="1005453"/>
              <a:chOff x="7528661" y="1052292"/>
              <a:chExt cx="2227549" cy="1378411"/>
            </a:xfrm>
          </p:grpSpPr>
          <p:sp>
            <p:nvSpPr>
              <p:cNvPr id="163" name="矩形: 圆角 3"/>
              <p:cNvSpPr/>
              <p:nvPr/>
            </p:nvSpPr>
            <p:spPr>
              <a:xfrm>
                <a:off x="7528661" y="1052292"/>
                <a:ext cx="2227549" cy="1378411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defTabSz="914377">
                  <a:defRPr/>
                </a:pPr>
                <a:endParaRPr lang="zh-CN" altLang="en-US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  <p:cxnSp>
            <p:nvCxnSpPr>
              <p:cNvPr id="164" name="连接符: 肘形 32"/>
              <p:cNvCxnSpPr>
                <a:stCxn id="169" idx="1"/>
                <a:endCxn id="170" idx="0"/>
              </p:cNvCxnSpPr>
              <p:nvPr/>
            </p:nvCxnSpPr>
            <p:spPr>
              <a:xfrm rot="10800000" flipV="1">
                <a:off x="7949108" y="1465564"/>
                <a:ext cx="285975" cy="326552"/>
              </a:xfrm>
              <a:prstGeom prst="bentConnector2">
                <a:avLst/>
              </a:prstGeom>
              <a:solidFill>
                <a:srgbClr val="867D98">
                  <a:lumMod val="20000"/>
                  <a:lumOff val="80000"/>
                </a:srgbClr>
              </a:solidFill>
              <a:ln w="38100" cap="flat" cmpd="sng" algn="ctr">
                <a:solidFill>
                  <a:srgbClr val="867D98">
                    <a:lumMod val="40000"/>
                    <a:lumOff val="6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65" name="连接符: 肘形 34"/>
              <p:cNvCxnSpPr>
                <a:stCxn id="169" idx="3"/>
                <a:endCxn id="173" idx="0"/>
              </p:cNvCxnSpPr>
              <p:nvPr/>
            </p:nvCxnSpPr>
            <p:spPr>
              <a:xfrm>
                <a:off x="9135072" y="1465564"/>
                <a:ext cx="225522" cy="326552"/>
              </a:xfrm>
              <a:prstGeom prst="bentConnector2">
                <a:avLst/>
              </a:prstGeom>
              <a:solidFill>
                <a:srgbClr val="867D98">
                  <a:lumMod val="20000"/>
                  <a:lumOff val="80000"/>
                </a:srgbClr>
              </a:solidFill>
              <a:ln w="38100" cap="flat" cmpd="sng" algn="ctr">
                <a:solidFill>
                  <a:srgbClr val="867D98">
                    <a:lumMod val="40000"/>
                    <a:lumOff val="60000"/>
                  </a:srgb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66" name="组合 165"/>
              <p:cNvGrpSpPr/>
              <p:nvPr/>
            </p:nvGrpSpPr>
            <p:grpSpPr>
              <a:xfrm>
                <a:off x="7744084" y="1288932"/>
                <a:ext cx="1821532" cy="913228"/>
                <a:chOff x="7824355" y="1531238"/>
                <a:chExt cx="1714500" cy="859568"/>
              </a:xfrm>
            </p:grpSpPr>
            <p:grpSp>
              <p:nvGrpSpPr>
                <p:cNvPr id="167" name="组合 166"/>
                <p:cNvGrpSpPr/>
                <p:nvPr/>
              </p:nvGrpSpPr>
              <p:grpSpPr>
                <a:xfrm>
                  <a:off x="7824355" y="2004856"/>
                  <a:ext cx="1714500" cy="385950"/>
                  <a:chOff x="7824355" y="1863749"/>
                  <a:chExt cx="1568912" cy="353177"/>
                </a:xfrm>
              </p:grpSpPr>
              <p:sp>
                <p:nvSpPr>
                  <p:cNvPr id="170" name="椭圆 23"/>
                  <p:cNvSpPr/>
                  <p:nvPr/>
                </p:nvSpPr>
                <p:spPr>
                  <a:xfrm>
                    <a:off x="7824355" y="1863749"/>
                    <a:ext cx="353177" cy="353177"/>
                  </a:xfrm>
                  <a:prstGeom prst="roundRect">
                    <a:avLst/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71" name="椭圆 24"/>
                  <p:cNvSpPr/>
                  <p:nvPr/>
                </p:nvSpPr>
                <p:spPr>
                  <a:xfrm>
                    <a:off x="8229600" y="1863749"/>
                    <a:ext cx="353177" cy="353177"/>
                  </a:xfrm>
                  <a:prstGeom prst="roundRect">
                    <a:avLst/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72" name="椭圆 25"/>
                  <p:cNvSpPr/>
                  <p:nvPr/>
                </p:nvSpPr>
                <p:spPr>
                  <a:xfrm>
                    <a:off x="8634845" y="1863749"/>
                    <a:ext cx="353177" cy="353177"/>
                  </a:xfrm>
                  <a:prstGeom prst="roundRect">
                    <a:avLst/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73" name="椭圆 26"/>
                  <p:cNvSpPr/>
                  <p:nvPr/>
                </p:nvSpPr>
                <p:spPr>
                  <a:xfrm>
                    <a:off x="9040090" y="1863749"/>
                    <a:ext cx="353177" cy="353177"/>
                  </a:xfrm>
                  <a:prstGeom prst="roundRect">
                    <a:avLst/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</p:grpSp>
            <p:cxnSp>
              <p:nvCxnSpPr>
                <p:cNvPr id="168" name="连接符: 肘形 36"/>
                <p:cNvCxnSpPr>
                  <a:stCxn id="172" idx="0"/>
                  <a:endCxn id="171" idx="0"/>
                </p:cNvCxnSpPr>
                <p:nvPr/>
              </p:nvCxnSpPr>
              <p:spPr>
                <a:xfrm rot="16200000" flipV="1">
                  <a:off x="8681605" y="1783431"/>
                  <a:ext cx="12700" cy="442850"/>
                </a:xfrm>
                <a:prstGeom prst="bentConnector3">
                  <a:avLst>
                    <a:gd name="adj1" fmla="val 1554551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solidFill>
                    <a:srgbClr val="867D98">
                      <a:lumMod val="40000"/>
                      <a:lumOff val="60000"/>
                    </a:srgbClr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69" name="圆角矩形 13"/>
                <p:cNvSpPr/>
                <p:nvPr/>
              </p:nvSpPr>
              <p:spPr>
                <a:xfrm flipV="1">
                  <a:off x="8286501" y="1531238"/>
                  <a:ext cx="847108" cy="332509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</p:grpSp>
        </p:grpSp>
        <p:grpSp>
          <p:nvGrpSpPr>
            <p:cNvPr id="101" name="组合 100"/>
            <p:cNvGrpSpPr/>
            <p:nvPr/>
          </p:nvGrpSpPr>
          <p:grpSpPr>
            <a:xfrm>
              <a:off x="8813093" y="2497554"/>
              <a:ext cx="1624839" cy="1005453"/>
              <a:chOff x="10080565" y="1070123"/>
              <a:chExt cx="2227549" cy="1378411"/>
            </a:xfrm>
          </p:grpSpPr>
          <p:sp>
            <p:nvSpPr>
              <p:cNvPr id="141" name="矩形: 圆角 214"/>
              <p:cNvSpPr/>
              <p:nvPr/>
            </p:nvSpPr>
            <p:spPr>
              <a:xfrm>
                <a:off x="10080565" y="1070123"/>
                <a:ext cx="2227549" cy="1378411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defTabSz="914377">
                  <a:defRPr/>
                </a:pPr>
                <a:endParaRPr lang="zh-CN" altLang="en-US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  <p:grpSp>
            <p:nvGrpSpPr>
              <p:cNvPr id="142" name="组合 141"/>
              <p:cNvGrpSpPr/>
              <p:nvPr/>
            </p:nvGrpSpPr>
            <p:grpSpPr>
              <a:xfrm>
                <a:off x="10260890" y="1313367"/>
                <a:ext cx="1856770" cy="854413"/>
                <a:chOff x="5398496" y="1554238"/>
                <a:chExt cx="1747668" cy="804209"/>
              </a:xfrm>
              <a:solidFill>
                <a:srgbClr val="867D98">
                  <a:lumMod val="20000"/>
                  <a:lumOff val="80000"/>
                </a:srgbClr>
              </a:solidFill>
            </p:grpSpPr>
            <p:grpSp>
              <p:nvGrpSpPr>
                <p:cNvPr id="143" name="组合 142"/>
                <p:cNvGrpSpPr/>
                <p:nvPr/>
              </p:nvGrpSpPr>
              <p:grpSpPr>
                <a:xfrm>
                  <a:off x="5398652" y="1568615"/>
                  <a:ext cx="893792" cy="789832"/>
                  <a:chOff x="5398652" y="1568615"/>
                  <a:chExt cx="1147620" cy="789832"/>
                </a:xfrm>
                <a:grpFill/>
              </p:grpSpPr>
              <p:sp>
                <p:nvSpPr>
                  <p:cNvPr id="158" name="圆角矩形 13"/>
                  <p:cNvSpPr/>
                  <p:nvPr/>
                </p:nvSpPr>
                <p:spPr>
                  <a:xfrm>
                    <a:off x="5398652" y="2030991"/>
                    <a:ext cx="1146276" cy="327456"/>
                  </a:xfrm>
                  <a:prstGeom prst="roundRect">
                    <a:avLst>
                      <a:gd name="adj" fmla="val 13146"/>
                    </a:avLst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59" name="圆角矩形 13"/>
                  <p:cNvSpPr/>
                  <p:nvPr/>
                </p:nvSpPr>
                <p:spPr>
                  <a:xfrm>
                    <a:off x="5398652" y="1568615"/>
                    <a:ext cx="243612" cy="199047"/>
                  </a:xfrm>
                  <a:prstGeom prst="ellipse">
                    <a:avLst/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60" name="圆角矩形 13"/>
                  <p:cNvSpPr/>
                  <p:nvPr/>
                </p:nvSpPr>
                <p:spPr>
                  <a:xfrm>
                    <a:off x="5699988" y="1568615"/>
                    <a:ext cx="243612" cy="199047"/>
                  </a:xfrm>
                  <a:prstGeom prst="ellipse">
                    <a:avLst/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61" name="圆角矩形 13"/>
                  <p:cNvSpPr/>
                  <p:nvPr/>
                </p:nvSpPr>
                <p:spPr>
                  <a:xfrm>
                    <a:off x="6001324" y="1568615"/>
                    <a:ext cx="243612" cy="199047"/>
                  </a:xfrm>
                  <a:prstGeom prst="ellipse">
                    <a:avLst/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62" name="圆角矩形 13"/>
                  <p:cNvSpPr/>
                  <p:nvPr/>
                </p:nvSpPr>
                <p:spPr>
                  <a:xfrm>
                    <a:off x="6302660" y="1568615"/>
                    <a:ext cx="243612" cy="199047"/>
                  </a:xfrm>
                  <a:prstGeom prst="ellipse">
                    <a:avLst/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</p:grpSp>
            <p:grpSp>
              <p:nvGrpSpPr>
                <p:cNvPr id="144" name="组合 143"/>
                <p:cNvGrpSpPr/>
                <p:nvPr/>
              </p:nvGrpSpPr>
              <p:grpSpPr>
                <a:xfrm>
                  <a:off x="6381318" y="2055683"/>
                  <a:ext cx="764844" cy="302764"/>
                  <a:chOff x="5391220" y="3636866"/>
                  <a:chExt cx="603957" cy="302764"/>
                </a:xfrm>
                <a:grpFill/>
              </p:grpSpPr>
              <p:sp>
                <p:nvSpPr>
                  <p:cNvPr id="154" name="圆角矩形 13"/>
                  <p:cNvSpPr/>
                  <p:nvPr/>
                </p:nvSpPr>
                <p:spPr>
                  <a:xfrm flipV="1">
                    <a:off x="5398651" y="3636866"/>
                    <a:ext cx="385314" cy="45719"/>
                  </a:xfrm>
                  <a:prstGeom prst="roundRect">
                    <a:avLst>
                      <a:gd name="adj" fmla="val 13146"/>
                    </a:avLst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55" name="圆角矩形 13"/>
                  <p:cNvSpPr/>
                  <p:nvPr/>
                </p:nvSpPr>
                <p:spPr>
                  <a:xfrm flipV="1">
                    <a:off x="5398650" y="3718762"/>
                    <a:ext cx="596527" cy="45719"/>
                  </a:xfrm>
                  <a:prstGeom prst="roundRect">
                    <a:avLst>
                      <a:gd name="adj" fmla="val 13146"/>
                    </a:avLst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56" name="圆角矩形 13"/>
                  <p:cNvSpPr/>
                  <p:nvPr/>
                </p:nvSpPr>
                <p:spPr>
                  <a:xfrm flipV="1">
                    <a:off x="5398651" y="3805806"/>
                    <a:ext cx="502087" cy="45719"/>
                  </a:xfrm>
                  <a:prstGeom prst="roundRect">
                    <a:avLst>
                      <a:gd name="adj" fmla="val 13146"/>
                    </a:avLst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57" name="圆角矩形 13"/>
                  <p:cNvSpPr/>
                  <p:nvPr/>
                </p:nvSpPr>
                <p:spPr>
                  <a:xfrm flipV="1">
                    <a:off x="5391220" y="3893911"/>
                    <a:ext cx="396923" cy="45719"/>
                  </a:xfrm>
                  <a:prstGeom prst="roundRect">
                    <a:avLst>
                      <a:gd name="adj" fmla="val 13146"/>
                    </a:avLst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</p:grpSp>
            <p:grpSp>
              <p:nvGrpSpPr>
                <p:cNvPr id="145" name="组合 144"/>
                <p:cNvGrpSpPr/>
                <p:nvPr/>
              </p:nvGrpSpPr>
              <p:grpSpPr>
                <a:xfrm>
                  <a:off x="5398496" y="1554238"/>
                  <a:ext cx="1747668" cy="306061"/>
                  <a:chOff x="4615136" y="3636866"/>
                  <a:chExt cx="1380041" cy="306061"/>
                </a:xfrm>
                <a:grpFill/>
              </p:grpSpPr>
              <p:sp>
                <p:nvSpPr>
                  <p:cNvPr id="146" name="圆角矩形 13"/>
                  <p:cNvSpPr/>
                  <p:nvPr/>
                </p:nvSpPr>
                <p:spPr>
                  <a:xfrm flipV="1">
                    <a:off x="5398651" y="3636866"/>
                    <a:ext cx="385314" cy="45719"/>
                  </a:xfrm>
                  <a:prstGeom prst="roundRect">
                    <a:avLst>
                      <a:gd name="adj" fmla="val 13146"/>
                    </a:avLst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47" name="圆角矩形 13"/>
                  <p:cNvSpPr/>
                  <p:nvPr/>
                </p:nvSpPr>
                <p:spPr>
                  <a:xfrm flipV="1">
                    <a:off x="5398650" y="3718762"/>
                    <a:ext cx="596527" cy="45719"/>
                  </a:xfrm>
                  <a:prstGeom prst="roundRect">
                    <a:avLst>
                      <a:gd name="adj" fmla="val 13146"/>
                    </a:avLst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48" name="圆角矩形 13"/>
                  <p:cNvSpPr/>
                  <p:nvPr/>
                </p:nvSpPr>
                <p:spPr>
                  <a:xfrm flipV="1">
                    <a:off x="5398651" y="3805806"/>
                    <a:ext cx="502087" cy="45719"/>
                  </a:xfrm>
                  <a:prstGeom prst="roundRect">
                    <a:avLst>
                      <a:gd name="adj" fmla="val 13146"/>
                    </a:avLst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49" name="圆角矩形 13"/>
                  <p:cNvSpPr/>
                  <p:nvPr/>
                </p:nvSpPr>
                <p:spPr>
                  <a:xfrm flipV="1">
                    <a:off x="5391220" y="3893911"/>
                    <a:ext cx="396923" cy="45719"/>
                  </a:xfrm>
                  <a:prstGeom prst="roundRect">
                    <a:avLst>
                      <a:gd name="adj" fmla="val 13146"/>
                    </a:avLst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50" name="圆角矩形 13"/>
                  <p:cNvSpPr/>
                  <p:nvPr/>
                </p:nvSpPr>
                <p:spPr>
                  <a:xfrm flipV="1">
                    <a:off x="4615136" y="3900404"/>
                    <a:ext cx="149942" cy="42523"/>
                  </a:xfrm>
                  <a:prstGeom prst="roundRect">
                    <a:avLst/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51" name="圆角矩形 13"/>
                  <p:cNvSpPr/>
                  <p:nvPr/>
                </p:nvSpPr>
                <p:spPr>
                  <a:xfrm flipV="1">
                    <a:off x="4800193" y="3900404"/>
                    <a:ext cx="149942" cy="42523"/>
                  </a:xfrm>
                  <a:prstGeom prst="roundRect">
                    <a:avLst/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52" name="圆角矩形 13"/>
                  <p:cNvSpPr/>
                  <p:nvPr/>
                </p:nvSpPr>
                <p:spPr>
                  <a:xfrm flipV="1">
                    <a:off x="4985250" y="3900404"/>
                    <a:ext cx="149942" cy="42523"/>
                  </a:xfrm>
                  <a:prstGeom prst="roundRect">
                    <a:avLst/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53" name="圆角矩形 13"/>
                  <p:cNvSpPr/>
                  <p:nvPr/>
                </p:nvSpPr>
                <p:spPr>
                  <a:xfrm flipV="1">
                    <a:off x="5170306" y="3900404"/>
                    <a:ext cx="149942" cy="42523"/>
                  </a:xfrm>
                  <a:prstGeom prst="roundRect">
                    <a:avLst/>
                  </a:prstGeom>
                  <a:grpFill/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02" name="组合 101"/>
            <p:cNvGrpSpPr/>
            <p:nvPr/>
          </p:nvGrpSpPr>
          <p:grpSpPr>
            <a:xfrm>
              <a:off x="8813093" y="3591398"/>
              <a:ext cx="1624839" cy="1005453"/>
              <a:chOff x="10080565" y="-604150"/>
              <a:chExt cx="2227549" cy="1378411"/>
            </a:xfrm>
          </p:grpSpPr>
          <p:sp>
            <p:nvSpPr>
              <p:cNvPr id="127" name="矩形: 圆角 222"/>
              <p:cNvSpPr/>
              <p:nvPr/>
            </p:nvSpPr>
            <p:spPr>
              <a:xfrm>
                <a:off x="10080565" y="-604150"/>
                <a:ext cx="2227549" cy="1378411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28575" cap="flat" cmpd="sng" algn="ctr">
                <a:solidFill>
                  <a:srgbClr val="CC4A4A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defTabSz="914377">
                  <a:defRPr/>
                </a:pPr>
                <a:endParaRPr lang="zh-CN" altLang="en-US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  <p:grpSp>
            <p:nvGrpSpPr>
              <p:cNvPr id="128" name="组合 127"/>
              <p:cNvGrpSpPr/>
              <p:nvPr/>
            </p:nvGrpSpPr>
            <p:grpSpPr>
              <a:xfrm>
                <a:off x="10269164" y="-345778"/>
                <a:ext cx="1821535" cy="881821"/>
                <a:chOff x="7824351" y="3116333"/>
                <a:chExt cx="1714503" cy="830006"/>
              </a:xfrm>
            </p:grpSpPr>
            <p:grpSp>
              <p:nvGrpSpPr>
                <p:cNvPr id="129" name="组合 128"/>
                <p:cNvGrpSpPr/>
                <p:nvPr/>
              </p:nvGrpSpPr>
              <p:grpSpPr>
                <a:xfrm>
                  <a:off x="7824351" y="3116333"/>
                  <a:ext cx="1659023" cy="685771"/>
                  <a:chOff x="7824355" y="3116331"/>
                  <a:chExt cx="2155352" cy="890932"/>
                </a:xfrm>
              </p:grpSpPr>
              <p:sp>
                <p:nvSpPr>
                  <p:cNvPr id="135" name="六边形 134"/>
                  <p:cNvSpPr/>
                  <p:nvPr/>
                </p:nvSpPr>
                <p:spPr>
                  <a:xfrm>
                    <a:off x="7824355" y="3116332"/>
                    <a:ext cx="479977" cy="413773"/>
                  </a:xfrm>
                  <a:prstGeom prst="hexagon">
                    <a:avLst/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36" name="六边形 135"/>
                  <p:cNvSpPr/>
                  <p:nvPr/>
                </p:nvSpPr>
                <p:spPr>
                  <a:xfrm>
                    <a:off x="8242600" y="3350708"/>
                    <a:ext cx="479977" cy="413773"/>
                  </a:xfrm>
                  <a:prstGeom prst="hexagon">
                    <a:avLst/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37" name="六边形 136"/>
                  <p:cNvSpPr/>
                  <p:nvPr/>
                </p:nvSpPr>
                <p:spPr>
                  <a:xfrm>
                    <a:off x="8652142" y="3116331"/>
                    <a:ext cx="479977" cy="413773"/>
                  </a:xfrm>
                  <a:prstGeom prst="hexagon">
                    <a:avLst/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38" name="六边形 137"/>
                  <p:cNvSpPr/>
                  <p:nvPr/>
                </p:nvSpPr>
                <p:spPr>
                  <a:xfrm>
                    <a:off x="7833058" y="3593491"/>
                    <a:ext cx="479976" cy="413772"/>
                  </a:xfrm>
                  <a:prstGeom prst="hexagon">
                    <a:avLst/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39" name="六边形 138"/>
                  <p:cNvSpPr/>
                  <p:nvPr/>
                </p:nvSpPr>
                <p:spPr>
                  <a:xfrm>
                    <a:off x="9075532" y="3325133"/>
                    <a:ext cx="479977" cy="413773"/>
                  </a:xfrm>
                  <a:prstGeom prst="hexagon">
                    <a:avLst/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40" name="六边形 139"/>
                  <p:cNvSpPr/>
                  <p:nvPr/>
                </p:nvSpPr>
                <p:spPr>
                  <a:xfrm>
                    <a:off x="9499730" y="3117986"/>
                    <a:ext cx="479977" cy="413773"/>
                  </a:xfrm>
                  <a:prstGeom prst="hexagon">
                    <a:avLst/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</p:grpSp>
            <p:grpSp>
              <p:nvGrpSpPr>
                <p:cNvPr id="130" name="组合 129"/>
                <p:cNvGrpSpPr/>
                <p:nvPr/>
              </p:nvGrpSpPr>
              <p:grpSpPr>
                <a:xfrm>
                  <a:off x="7831052" y="3636868"/>
                  <a:ext cx="1707802" cy="309471"/>
                  <a:chOff x="4831017" y="3636868"/>
                  <a:chExt cx="1208170" cy="309471"/>
                </a:xfrm>
              </p:grpSpPr>
              <p:sp>
                <p:nvSpPr>
                  <p:cNvPr id="131" name="圆角矩形 13"/>
                  <p:cNvSpPr/>
                  <p:nvPr/>
                </p:nvSpPr>
                <p:spPr>
                  <a:xfrm flipV="1">
                    <a:off x="5398651" y="3636868"/>
                    <a:ext cx="596523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32" name="圆角矩形 13"/>
                  <p:cNvSpPr/>
                  <p:nvPr/>
                </p:nvSpPr>
                <p:spPr>
                  <a:xfrm flipV="1">
                    <a:off x="5398651" y="3718763"/>
                    <a:ext cx="418743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33" name="圆角矩形 13"/>
                  <p:cNvSpPr/>
                  <p:nvPr/>
                </p:nvSpPr>
                <p:spPr>
                  <a:xfrm flipV="1">
                    <a:off x="5398651" y="3805806"/>
                    <a:ext cx="502087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34" name="圆角矩形 13"/>
                  <p:cNvSpPr/>
                  <p:nvPr/>
                </p:nvSpPr>
                <p:spPr>
                  <a:xfrm flipV="1">
                    <a:off x="4831017" y="3878980"/>
                    <a:ext cx="1208170" cy="6735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03" name="组合 102"/>
            <p:cNvGrpSpPr/>
            <p:nvPr/>
          </p:nvGrpSpPr>
          <p:grpSpPr>
            <a:xfrm>
              <a:off x="7129482" y="2500590"/>
              <a:ext cx="1624839" cy="1005453"/>
              <a:chOff x="7528661" y="-621980"/>
              <a:chExt cx="2227549" cy="1378411"/>
            </a:xfrm>
          </p:grpSpPr>
          <p:sp>
            <p:nvSpPr>
              <p:cNvPr id="104" name="矩形: 圆角 220"/>
              <p:cNvSpPr/>
              <p:nvPr/>
            </p:nvSpPr>
            <p:spPr>
              <a:xfrm>
                <a:off x="7528661" y="-621980"/>
                <a:ext cx="2227549" cy="1378411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defTabSz="914377">
                  <a:defRPr/>
                </a:pPr>
                <a:endParaRPr lang="zh-CN" altLang="en-US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  <p:grpSp>
            <p:nvGrpSpPr>
              <p:cNvPr id="105" name="组合 104"/>
              <p:cNvGrpSpPr/>
              <p:nvPr/>
            </p:nvGrpSpPr>
            <p:grpSpPr>
              <a:xfrm>
                <a:off x="7559212" y="-568070"/>
                <a:ext cx="2165599" cy="1169924"/>
                <a:chOff x="2857500" y="4505325"/>
                <a:chExt cx="2038350" cy="1101180"/>
              </a:xfrm>
            </p:grpSpPr>
            <p:sp>
              <p:nvSpPr>
                <p:cNvPr id="106" name="圆角矩形 13"/>
                <p:cNvSpPr/>
                <p:nvPr/>
              </p:nvSpPr>
              <p:spPr>
                <a:xfrm>
                  <a:off x="2857500" y="4505325"/>
                  <a:ext cx="2038350" cy="68321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107" name="圆角矩形 13"/>
                <p:cNvSpPr/>
                <p:nvPr/>
              </p:nvSpPr>
              <p:spPr>
                <a:xfrm>
                  <a:off x="3438526" y="4690020"/>
                  <a:ext cx="872738" cy="167730"/>
                </a:xfrm>
                <a:prstGeom prst="roundRect">
                  <a:avLst>
                    <a:gd name="adj" fmla="val 22611"/>
                  </a:avLst>
                </a:prstGeom>
                <a:solidFill>
                  <a:srgbClr val="FFFFFF"/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grpSp>
              <p:nvGrpSpPr>
                <p:cNvPr id="108" name="组合 107"/>
                <p:cNvGrpSpPr/>
                <p:nvPr/>
              </p:nvGrpSpPr>
              <p:grpSpPr>
                <a:xfrm>
                  <a:off x="3222240" y="4899570"/>
                  <a:ext cx="1305310" cy="161380"/>
                  <a:chOff x="3438526" y="4899570"/>
                  <a:chExt cx="872738" cy="161380"/>
                </a:xfrm>
              </p:grpSpPr>
              <p:sp>
                <p:nvSpPr>
                  <p:cNvPr id="125" name="圆角矩形 13"/>
                  <p:cNvSpPr/>
                  <p:nvPr/>
                </p:nvSpPr>
                <p:spPr>
                  <a:xfrm>
                    <a:off x="3438526" y="4899570"/>
                    <a:ext cx="872738" cy="59780"/>
                  </a:xfrm>
                  <a:prstGeom prst="roundRect">
                    <a:avLst>
                      <a:gd name="adj" fmla="val 22611"/>
                    </a:avLst>
                  </a:prstGeom>
                  <a:solidFill>
                    <a:srgbClr val="FFFFFF"/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  <p:sp>
                <p:nvSpPr>
                  <p:cNvPr id="126" name="圆角矩形 13"/>
                  <p:cNvSpPr/>
                  <p:nvPr/>
                </p:nvSpPr>
                <p:spPr>
                  <a:xfrm>
                    <a:off x="3438526" y="5001170"/>
                    <a:ext cx="872738" cy="59780"/>
                  </a:xfrm>
                  <a:prstGeom prst="roundRect">
                    <a:avLst>
                      <a:gd name="adj" fmla="val 22611"/>
                    </a:avLst>
                  </a:prstGeom>
                  <a:solidFill>
                    <a:srgbClr val="FFFFFF"/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</a:endParaRPr>
                  </a:p>
                </p:txBody>
              </p:sp>
            </p:grpSp>
            <p:grpSp>
              <p:nvGrpSpPr>
                <p:cNvPr id="109" name="组合 108"/>
                <p:cNvGrpSpPr/>
                <p:nvPr/>
              </p:nvGrpSpPr>
              <p:grpSpPr>
                <a:xfrm>
                  <a:off x="3076645" y="5303743"/>
                  <a:ext cx="1672005" cy="302762"/>
                  <a:chOff x="3076645" y="5303743"/>
                  <a:chExt cx="1803010" cy="302762"/>
                </a:xfrm>
              </p:grpSpPr>
              <p:grpSp>
                <p:nvGrpSpPr>
                  <p:cNvPr id="110" name="组合 109"/>
                  <p:cNvGrpSpPr/>
                  <p:nvPr/>
                </p:nvGrpSpPr>
                <p:grpSpPr>
                  <a:xfrm>
                    <a:off x="3076645" y="5303743"/>
                    <a:ext cx="488560" cy="302762"/>
                    <a:chOff x="5391220" y="3636868"/>
                    <a:chExt cx="603954" cy="302762"/>
                  </a:xfrm>
                </p:grpSpPr>
                <p:sp>
                  <p:nvSpPr>
                    <p:cNvPr id="121" name="圆角矩形 13"/>
                    <p:cNvSpPr/>
                    <p:nvPr/>
                  </p:nvSpPr>
                  <p:spPr>
                    <a:xfrm flipV="1">
                      <a:off x="5398651" y="3636868"/>
                      <a:ext cx="596523" cy="45719"/>
                    </a:xfrm>
                    <a:prstGeom prst="roundRect">
                      <a:avLst>
                        <a:gd name="adj" fmla="val 13146"/>
                      </a:avLst>
                    </a:prstGeom>
                    <a:solidFill>
                      <a:srgbClr val="867D98">
                        <a:lumMod val="20000"/>
                        <a:lumOff val="80000"/>
                      </a:srgbClr>
                    </a:solidFill>
                    <a:ln w="381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defTabSz="914377">
                        <a:defRPr/>
                      </a:pPr>
                      <a:endParaRPr lang="zh-CN" altLang="en-US" kern="0" dirty="0">
                        <a:solidFill>
                          <a:srgbClr val="44546A">
                            <a:lumMod val="60000"/>
                            <a:lumOff val="40000"/>
                          </a:srgbClr>
                        </a:solidFill>
                      </a:endParaRPr>
                    </a:p>
                  </p:txBody>
                </p:sp>
                <p:sp>
                  <p:nvSpPr>
                    <p:cNvPr id="122" name="圆角矩形 13"/>
                    <p:cNvSpPr/>
                    <p:nvPr/>
                  </p:nvSpPr>
                  <p:spPr>
                    <a:xfrm flipV="1">
                      <a:off x="5398651" y="3718763"/>
                      <a:ext cx="418743" cy="45719"/>
                    </a:xfrm>
                    <a:prstGeom prst="roundRect">
                      <a:avLst>
                        <a:gd name="adj" fmla="val 13146"/>
                      </a:avLst>
                    </a:prstGeom>
                    <a:solidFill>
                      <a:srgbClr val="867D98">
                        <a:lumMod val="20000"/>
                        <a:lumOff val="80000"/>
                      </a:srgbClr>
                    </a:solidFill>
                    <a:ln w="381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defTabSz="914377">
                        <a:defRPr/>
                      </a:pPr>
                      <a:endParaRPr lang="zh-CN" altLang="en-US" kern="0" dirty="0">
                        <a:solidFill>
                          <a:srgbClr val="44546A">
                            <a:lumMod val="60000"/>
                            <a:lumOff val="40000"/>
                          </a:srgbClr>
                        </a:solidFill>
                      </a:endParaRPr>
                    </a:p>
                  </p:txBody>
                </p:sp>
                <p:sp>
                  <p:nvSpPr>
                    <p:cNvPr id="123" name="圆角矩形 13"/>
                    <p:cNvSpPr/>
                    <p:nvPr/>
                  </p:nvSpPr>
                  <p:spPr>
                    <a:xfrm flipV="1">
                      <a:off x="5398651" y="3805806"/>
                      <a:ext cx="502087" cy="45719"/>
                    </a:xfrm>
                    <a:prstGeom prst="roundRect">
                      <a:avLst>
                        <a:gd name="adj" fmla="val 13146"/>
                      </a:avLst>
                    </a:prstGeom>
                    <a:solidFill>
                      <a:srgbClr val="867D98">
                        <a:lumMod val="20000"/>
                        <a:lumOff val="80000"/>
                      </a:srgbClr>
                    </a:solidFill>
                    <a:ln w="381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defTabSz="914377">
                        <a:defRPr/>
                      </a:pPr>
                      <a:endParaRPr lang="zh-CN" altLang="en-US" kern="0" dirty="0">
                        <a:solidFill>
                          <a:srgbClr val="44546A">
                            <a:lumMod val="60000"/>
                            <a:lumOff val="40000"/>
                          </a:srgbClr>
                        </a:solidFill>
                      </a:endParaRPr>
                    </a:p>
                  </p:txBody>
                </p:sp>
                <p:sp>
                  <p:nvSpPr>
                    <p:cNvPr id="124" name="圆角矩形 13"/>
                    <p:cNvSpPr/>
                    <p:nvPr/>
                  </p:nvSpPr>
                  <p:spPr>
                    <a:xfrm flipV="1">
                      <a:off x="5391220" y="3893911"/>
                      <a:ext cx="396923" cy="45719"/>
                    </a:xfrm>
                    <a:prstGeom prst="roundRect">
                      <a:avLst>
                        <a:gd name="adj" fmla="val 13146"/>
                      </a:avLst>
                    </a:prstGeom>
                    <a:solidFill>
                      <a:srgbClr val="867D98">
                        <a:lumMod val="20000"/>
                        <a:lumOff val="80000"/>
                      </a:srgbClr>
                    </a:solidFill>
                    <a:ln w="381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defTabSz="914377">
                        <a:defRPr/>
                      </a:pPr>
                      <a:endParaRPr lang="zh-CN" altLang="en-US" kern="0" dirty="0">
                        <a:solidFill>
                          <a:srgbClr val="44546A">
                            <a:lumMod val="60000"/>
                            <a:lumOff val="40000"/>
                          </a:srgbClr>
                        </a:solidFill>
                      </a:endParaRPr>
                    </a:p>
                  </p:txBody>
                </p:sp>
              </p:grpSp>
              <p:grpSp>
                <p:nvGrpSpPr>
                  <p:cNvPr id="111" name="组合 110"/>
                  <p:cNvGrpSpPr/>
                  <p:nvPr/>
                </p:nvGrpSpPr>
                <p:grpSpPr>
                  <a:xfrm>
                    <a:off x="3733870" y="5303743"/>
                    <a:ext cx="488560" cy="302762"/>
                    <a:chOff x="5391220" y="3636868"/>
                    <a:chExt cx="603954" cy="302762"/>
                  </a:xfrm>
                </p:grpSpPr>
                <p:sp>
                  <p:nvSpPr>
                    <p:cNvPr id="117" name="圆角矩形 13"/>
                    <p:cNvSpPr/>
                    <p:nvPr/>
                  </p:nvSpPr>
                  <p:spPr>
                    <a:xfrm flipV="1">
                      <a:off x="5398651" y="3636868"/>
                      <a:ext cx="596523" cy="45719"/>
                    </a:xfrm>
                    <a:prstGeom prst="roundRect">
                      <a:avLst>
                        <a:gd name="adj" fmla="val 13146"/>
                      </a:avLst>
                    </a:prstGeom>
                    <a:solidFill>
                      <a:srgbClr val="867D98">
                        <a:lumMod val="20000"/>
                        <a:lumOff val="80000"/>
                      </a:srgbClr>
                    </a:solidFill>
                    <a:ln w="381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defTabSz="914377">
                        <a:defRPr/>
                      </a:pPr>
                      <a:endParaRPr lang="zh-CN" altLang="en-US" kern="0" dirty="0">
                        <a:solidFill>
                          <a:srgbClr val="44546A">
                            <a:lumMod val="60000"/>
                            <a:lumOff val="40000"/>
                          </a:srgbClr>
                        </a:solidFill>
                      </a:endParaRPr>
                    </a:p>
                  </p:txBody>
                </p:sp>
                <p:sp>
                  <p:nvSpPr>
                    <p:cNvPr id="118" name="圆角矩形 13"/>
                    <p:cNvSpPr/>
                    <p:nvPr/>
                  </p:nvSpPr>
                  <p:spPr>
                    <a:xfrm flipV="1">
                      <a:off x="5398651" y="3718763"/>
                      <a:ext cx="418743" cy="45719"/>
                    </a:xfrm>
                    <a:prstGeom prst="roundRect">
                      <a:avLst>
                        <a:gd name="adj" fmla="val 13146"/>
                      </a:avLst>
                    </a:prstGeom>
                    <a:solidFill>
                      <a:srgbClr val="867D98">
                        <a:lumMod val="20000"/>
                        <a:lumOff val="80000"/>
                      </a:srgbClr>
                    </a:solidFill>
                    <a:ln w="381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defTabSz="914377">
                        <a:defRPr/>
                      </a:pPr>
                      <a:endParaRPr lang="zh-CN" altLang="en-US" kern="0" dirty="0">
                        <a:solidFill>
                          <a:srgbClr val="44546A">
                            <a:lumMod val="60000"/>
                            <a:lumOff val="40000"/>
                          </a:srgbClr>
                        </a:solidFill>
                      </a:endParaRPr>
                    </a:p>
                  </p:txBody>
                </p:sp>
                <p:sp>
                  <p:nvSpPr>
                    <p:cNvPr id="119" name="圆角矩形 13"/>
                    <p:cNvSpPr/>
                    <p:nvPr/>
                  </p:nvSpPr>
                  <p:spPr>
                    <a:xfrm flipV="1">
                      <a:off x="5398651" y="3805806"/>
                      <a:ext cx="502087" cy="45719"/>
                    </a:xfrm>
                    <a:prstGeom prst="roundRect">
                      <a:avLst>
                        <a:gd name="adj" fmla="val 13146"/>
                      </a:avLst>
                    </a:prstGeom>
                    <a:solidFill>
                      <a:srgbClr val="867D98">
                        <a:lumMod val="20000"/>
                        <a:lumOff val="80000"/>
                      </a:srgbClr>
                    </a:solidFill>
                    <a:ln w="381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defTabSz="914377">
                        <a:defRPr/>
                      </a:pPr>
                      <a:endParaRPr lang="zh-CN" altLang="en-US" kern="0" dirty="0">
                        <a:solidFill>
                          <a:srgbClr val="44546A">
                            <a:lumMod val="60000"/>
                            <a:lumOff val="40000"/>
                          </a:srgbClr>
                        </a:solidFill>
                      </a:endParaRPr>
                    </a:p>
                  </p:txBody>
                </p:sp>
                <p:sp>
                  <p:nvSpPr>
                    <p:cNvPr id="120" name="圆角矩形 13"/>
                    <p:cNvSpPr/>
                    <p:nvPr/>
                  </p:nvSpPr>
                  <p:spPr>
                    <a:xfrm flipV="1">
                      <a:off x="5391220" y="3893911"/>
                      <a:ext cx="396923" cy="45719"/>
                    </a:xfrm>
                    <a:prstGeom prst="roundRect">
                      <a:avLst>
                        <a:gd name="adj" fmla="val 13146"/>
                      </a:avLst>
                    </a:prstGeom>
                    <a:solidFill>
                      <a:srgbClr val="867D98">
                        <a:lumMod val="20000"/>
                        <a:lumOff val="80000"/>
                      </a:srgbClr>
                    </a:solidFill>
                    <a:ln w="381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defTabSz="914377">
                        <a:defRPr/>
                      </a:pPr>
                      <a:endParaRPr lang="zh-CN" altLang="en-US" kern="0" dirty="0">
                        <a:solidFill>
                          <a:srgbClr val="44546A">
                            <a:lumMod val="60000"/>
                            <a:lumOff val="40000"/>
                          </a:srgbClr>
                        </a:solidFill>
                      </a:endParaRPr>
                    </a:p>
                  </p:txBody>
                </p:sp>
              </p:grpSp>
              <p:grpSp>
                <p:nvGrpSpPr>
                  <p:cNvPr id="112" name="组合 111"/>
                  <p:cNvGrpSpPr/>
                  <p:nvPr/>
                </p:nvGrpSpPr>
                <p:grpSpPr>
                  <a:xfrm>
                    <a:off x="4391095" y="5303743"/>
                    <a:ext cx="488560" cy="302762"/>
                    <a:chOff x="5391220" y="3636868"/>
                    <a:chExt cx="603954" cy="302762"/>
                  </a:xfrm>
                </p:grpSpPr>
                <p:sp>
                  <p:nvSpPr>
                    <p:cNvPr id="113" name="圆角矩形 13"/>
                    <p:cNvSpPr/>
                    <p:nvPr/>
                  </p:nvSpPr>
                  <p:spPr>
                    <a:xfrm flipV="1">
                      <a:off x="5398651" y="3636868"/>
                      <a:ext cx="596523" cy="45719"/>
                    </a:xfrm>
                    <a:prstGeom prst="roundRect">
                      <a:avLst>
                        <a:gd name="adj" fmla="val 13146"/>
                      </a:avLst>
                    </a:prstGeom>
                    <a:solidFill>
                      <a:srgbClr val="867D98">
                        <a:lumMod val="20000"/>
                        <a:lumOff val="80000"/>
                      </a:srgbClr>
                    </a:solidFill>
                    <a:ln w="381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defTabSz="914377">
                        <a:defRPr/>
                      </a:pPr>
                      <a:endParaRPr lang="zh-CN" altLang="en-US" kern="0" dirty="0">
                        <a:solidFill>
                          <a:srgbClr val="44546A">
                            <a:lumMod val="60000"/>
                            <a:lumOff val="40000"/>
                          </a:srgbClr>
                        </a:solidFill>
                      </a:endParaRPr>
                    </a:p>
                  </p:txBody>
                </p:sp>
                <p:sp>
                  <p:nvSpPr>
                    <p:cNvPr id="114" name="圆角矩形 13"/>
                    <p:cNvSpPr/>
                    <p:nvPr/>
                  </p:nvSpPr>
                  <p:spPr>
                    <a:xfrm flipV="1">
                      <a:off x="5398651" y="3718763"/>
                      <a:ext cx="418743" cy="45719"/>
                    </a:xfrm>
                    <a:prstGeom prst="roundRect">
                      <a:avLst>
                        <a:gd name="adj" fmla="val 13146"/>
                      </a:avLst>
                    </a:prstGeom>
                    <a:solidFill>
                      <a:srgbClr val="867D98">
                        <a:lumMod val="20000"/>
                        <a:lumOff val="80000"/>
                      </a:srgbClr>
                    </a:solidFill>
                    <a:ln w="381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defTabSz="914377">
                        <a:defRPr/>
                      </a:pPr>
                      <a:endParaRPr lang="zh-CN" altLang="en-US" kern="0" dirty="0">
                        <a:solidFill>
                          <a:srgbClr val="44546A">
                            <a:lumMod val="60000"/>
                            <a:lumOff val="40000"/>
                          </a:srgbClr>
                        </a:solidFill>
                      </a:endParaRPr>
                    </a:p>
                  </p:txBody>
                </p:sp>
                <p:sp>
                  <p:nvSpPr>
                    <p:cNvPr id="115" name="圆角矩形 13"/>
                    <p:cNvSpPr/>
                    <p:nvPr/>
                  </p:nvSpPr>
                  <p:spPr>
                    <a:xfrm flipV="1">
                      <a:off x="5398651" y="3805806"/>
                      <a:ext cx="502087" cy="45719"/>
                    </a:xfrm>
                    <a:prstGeom prst="roundRect">
                      <a:avLst>
                        <a:gd name="adj" fmla="val 13146"/>
                      </a:avLst>
                    </a:prstGeom>
                    <a:solidFill>
                      <a:srgbClr val="867D98">
                        <a:lumMod val="20000"/>
                        <a:lumOff val="80000"/>
                      </a:srgbClr>
                    </a:solidFill>
                    <a:ln w="381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defTabSz="914377">
                        <a:defRPr/>
                      </a:pPr>
                      <a:endParaRPr lang="zh-CN" altLang="en-US" kern="0" dirty="0">
                        <a:solidFill>
                          <a:srgbClr val="44546A">
                            <a:lumMod val="60000"/>
                            <a:lumOff val="40000"/>
                          </a:srgbClr>
                        </a:solidFill>
                      </a:endParaRPr>
                    </a:p>
                  </p:txBody>
                </p:sp>
                <p:sp>
                  <p:nvSpPr>
                    <p:cNvPr id="116" name="圆角矩形 13"/>
                    <p:cNvSpPr/>
                    <p:nvPr/>
                  </p:nvSpPr>
                  <p:spPr>
                    <a:xfrm flipV="1">
                      <a:off x="5391220" y="3893911"/>
                      <a:ext cx="396923" cy="45719"/>
                    </a:xfrm>
                    <a:prstGeom prst="roundRect">
                      <a:avLst>
                        <a:gd name="adj" fmla="val 13146"/>
                      </a:avLst>
                    </a:prstGeom>
                    <a:solidFill>
                      <a:srgbClr val="867D98">
                        <a:lumMod val="20000"/>
                        <a:lumOff val="80000"/>
                      </a:srgbClr>
                    </a:solidFill>
                    <a:ln w="381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defTabSz="914377">
                        <a:defRPr/>
                      </a:pPr>
                      <a:endParaRPr lang="zh-CN" altLang="en-US" kern="0" dirty="0">
                        <a:solidFill>
                          <a:srgbClr val="44546A">
                            <a:lumMod val="60000"/>
                            <a:lumOff val="40000"/>
                          </a:srgbClr>
                        </a:soli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240" name="组合 239"/>
            <p:cNvGrpSpPr/>
            <p:nvPr/>
          </p:nvGrpSpPr>
          <p:grpSpPr>
            <a:xfrm>
              <a:off x="7132217" y="4676913"/>
              <a:ext cx="1623476" cy="1004546"/>
              <a:chOff x="4981478" y="4416941"/>
              <a:chExt cx="2227549" cy="1378411"/>
            </a:xfrm>
          </p:grpSpPr>
          <p:sp>
            <p:nvSpPr>
              <p:cNvPr id="241" name="矩形: 圆角 8"/>
              <p:cNvSpPr/>
              <p:nvPr/>
            </p:nvSpPr>
            <p:spPr>
              <a:xfrm>
                <a:off x="4981478" y="4416941"/>
                <a:ext cx="2227549" cy="1378411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zh-CN" altLang="en-US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  <p:grpSp>
            <p:nvGrpSpPr>
              <p:cNvPr id="242" name="组合 241"/>
              <p:cNvGrpSpPr/>
              <p:nvPr/>
            </p:nvGrpSpPr>
            <p:grpSpPr>
              <a:xfrm>
                <a:off x="5168481" y="4640406"/>
                <a:ext cx="1856603" cy="905125"/>
                <a:chOff x="5400091" y="4685784"/>
                <a:chExt cx="1747511" cy="851941"/>
              </a:xfrm>
            </p:grpSpPr>
            <p:sp>
              <p:nvSpPr>
                <p:cNvPr id="243" name="圆角矩形 13"/>
                <p:cNvSpPr/>
                <p:nvPr/>
              </p:nvSpPr>
              <p:spPr>
                <a:xfrm>
                  <a:off x="5400091" y="4935166"/>
                  <a:ext cx="542161" cy="353177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44" name="圆角矩形 13"/>
                <p:cNvSpPr/>
                <p:nvPr/>
              </p:nvSpPr>
              <p:spPr>
                <a:xfrm>
                  <a:off x="6002766" y="4935166"/>
                  <a:ext cx="542161" cy="353177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45" name="圆角矩形 13"/>
                <p:cNvSpPr/>
                <p:nvPr/>
              </p:nvSpPr>
              <p:spPr>
                <a:xfrm>
                  <a:off x="6605441" y="4935166"/>
                  <a:ext cx="542161" cy="353177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46" name="圆角矩形 245"/>
                <p:cNvSpPr/>
                <p:nvPr/>
              </p:nvSpPr>
              <p:spPr>
                <a:xfrm>
                  <a:off x="5400091" y="4685784"/>
                  <a:ext cx="1747511" cy="152087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47" name="圆角矩形 13"/>
                <p:cNvSpPr/>
                <p:nvPr/>
              </p:nvSpPr>
              <p:spPr>
                <a:xfrm>
                  <a:off x="5400091" y="5385638"/>
                  <a:ext cx="1747511" cy="152087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</p:grpSp>
        </p:grpSp>
        <p:grpSp>
          <p:nvGrpSpPr>
            <p:cNvPr id="248" name="组合 247"/>
            <p:cNvGrpSpPr/>
            <p:nvPr/>
          </p:nvGrpSpPr>
          <p:grpSpPr>
            <a:xfrm>
              <a:off x="8815062" y="5750806"/>
              <a:ext cx="1623476" cy="1004546"/>
              <a:chOff x="7528661" y="6101571"/>
              <a:chExt cx="2227549" cy="1378411"/>
            </a:xfrm>
          </p:grpSpPr>
          <p:sp>
            <p:nvSpPr>
              <p:cNvPr id="249" name="矩形: 圆角 225"/>
              <p:cNvSpPr/>
              <p:nvPr/>
            </p:nvSpPr>
            <p:spPr>
              <a:xfrm>
                <a:off x="7528661" y="6101571"/>
                <a:ext cx="2227549" cy="1378411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zh-CN" altLang="en-US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  <p:grpSp>
            <p:nvGrpSpPr>
              <p:cNvPr id="250" name="组合 249"/>
              <p:cNvGrpSpPr/>
              <p:nvPr/>
            </p:nvGrpSpPr>
            <p:grpSpPr>
              <a:xfrm>
                <a:off x="7792039" y="6315774"/>
                <a:ext cx="1684789" cy="966521"/>
                <a:chOff x="5447603" y="4660900"/>
                <a:chExt cx="1585793" cy="909730"/>
              </a:xfrm>
            </p:grpSpPr>
            <p:grpSp>
              <p:nvGrpSpPr>
                <p:cNvPr id="251" name="组合 250"/>
                <p:cNvGrpSpPr/>
                <p:nvPr/>
              </p:nvGrpSpPr>
              <p:grpSpPr>
                <a:xfrm>
                  <a:off x="5447603" y="4660900"/>
                  <a:ext cx="1585793" cy="909730"/>
                  <a:chOff x="2974312" y="3143456"/>
                  <a:chExt cx="8280835" cy="5557881"/>
                </a:xfrm>
                <a:solidFill>
                  <a:srgbClr val="FFFFFF"/>
                </a:solidFill>
              </p:grpSpPr>
              <p:sp>
                <p:nvSpPr>
                  <p:cNvPr id="269" name="自由: 形状 487"/>
                  <p:cNvSpPr/>
                  <p:nvPr/>
                </p:nvSpPr>
                <p:spPr>
                  <a:xfrm>
                    <a:off x="7388104" y="6196368"/>
                    <a:ext cx="3867039" cy="2504969"/>
                  </a:xfrm>
                  <a:custGeom>
                    <a:avLst/>
                    <a:gdLst>
                      <a:gd name="connsiteX0" fmla="*/ 0 w 2676821"/>
                      <a:gd name="connsiteY0" fmla="*/ 173397 h 1733973"/>
                      <a:gd name="connsiteX1" fmla="*/ 173397 w 2676821"/>
                      <a:gd name="connsiteY1" fmla="*/ 0 h 1733973"/>
                      <a:gd name="connsiteX2" fmla="*/ 2503424 w 2676821"/>
                      <a:gd name="connsiteY2" fmla="*/ 0 h 1733973"/>
                      <a:gd name="connsiteX3" fmla="*/ 2676821 w 2676821"/>
                      <a:gd name="connsiteY3" fmla="*/ 173397 h 1733973"/>
                      <a:gd name="connsiteX4" fmla="*/ 2676821 w 2676821"/>
                      <a:gd name="connsiteY4" fmla="*/ 1560576 h 1733973"/>
                      <a:gd name="connsiteX5" fmla="*/ 2503424 w 2676821"/>
                      <a:gd name="connsiteY5" fmla="*/ 1733973 h 1733973"/>
                      <a:gd name="connsiteX6" fmla="*/ 173397 w 2676821"/>
                      <a:gd name="connsiteY6" fmla="*/ 1733973 h 1733973"/>
                      <a:gd name="connsiteX7" fmla="*/ 0 w 2676821"/>
                      <a:gd name="connsiteY7" fmla="*/ 1560576 h 1733973"/>
                      <a:gd name="connsiteX8" fmla="*/ 0 w 2676821"/>
                      <a:gd name="connsiteY8" fmla="*/ 173397 h 17339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676821" h="1733973">
                        <a:moveTo>
                          <a:pt x="0" y="173397"/>
                        </a:moveTo>
                        <a:cubicBezTo>
                          <a:pt x="0" y="77632"/>
                          <a:pt x="77632" y="0"/>
                          <a:pt x="173397" y="0"/>
                        </a:cubicBezTo>
                        <a:lnTo>
                          <a:pt x="2503424" y="0"/>
                        </a:lnTo>
                        <a:cubicBezTo>
                          <a:pt x="2599189" y="0"/>
                          <a:pt x="2676821" y="77632"/>
                          <a:pt x="2676821" y="173397"/>
                        </a:cubicBezTo>
                        <a:lnTo>
                          <a:pt x="2676821" y="1560576"/>
                        </a:lnTo>
                        <a:cubicBezTo>
                          <a:pt x="2676821" y="1656341"/>
                          <a:pt x="2599189" y="1733973"/>
                          <a:pt x="2503424" y="1733973"/>
                        </a:cubicBezTo>
                        <a:lnTo>
                          <a:pt x="173397" y="1733973"/>
                        </a:lnTo>
                        <a:cubicBezTo>
                          <a:pt x="77632" y="1733973"/>
                          <a:pt x="0" y="1656341"/>
                          <a:pt x="0" y="1560576"/>
                        </a:cubicBezTo>
                        <a:lnTo>
                          <a:pt x="0" y="173397"/>
                        </a:lnTo>
                        <a:close/>
                      </a:path>
                    </a:pathLst>
                  </a:custGeom>
                  <a:grpFill/>
                  <a:ln w="38100" cap="flat" cmpd="sng" algn="ctr">
                    <a:solidFill>
                      <a:srgbClr val="867D98">
                        <a:lumMod val="20000"/>
                        <a:lumOff val="8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lvl="1" defTabSz="914377">
                      <a:defRPr/>
                    </a:pPr>
                    <a:endParaRPr lang="zh-CN" altLang="en-US" kern="0">
                      <a:solidFill>
                        <a:srgbClr val="FFFFFF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70" name="自由: 形状 488"/>
                  <p:cNvSpPr/>
                  <p:nvPr/>
                </p:nvSpPr>
                <p:spPr>
                  <a:xfrm>
                    <a:off x="3020657" y="6196368"/>
                    <a:ext cx="3867039" cy="2504969"/>
                  </a:xfrm>
                  <a:custGeom>
                    <a:avLst/>
                    <a:gdLst>
                      <a:gd name="connsiteX0" fmla="*/ 0 w 2676821"/>
                      <a:gd name="connsiteY0" fmla="*/ 173397 h 1733973"/>
                      <a:gd name="connsiteX1" fmla="*/ 173397 w 2676821"/>
                      <a:gd name="connsiteY1" fmla="*/ 0 h 1733973"/>
                      <a:gd name="connsiteX2" fmla="*/ 2503424 w 2676821"/>
                      <a:gd name="connsiteY2" fmla="*/ 0 h 1733973"/>
                      <a:gd name="connsiteX3" fmla="*/ 2676821 w 2676821"/>
                      <a:gd name="connsiteY3" fmla="*/ 173397 h 1733973"/>
                      <a:gd name="connsiteX4" fmla="*/ 2676821 w 2676821"/>
                      <a:gd name="connsiteY4" fmla="*/ 1560576 h 1733973"/>
                      <a:gd name="connsiteX5" fmla="*/ 2503424 w 2676821"/>
                      <a:gd name="connsiteY5" fmla="*/ 1733973 h 1733973"/>
                      <a:gd name="connsiteX6" fmla="*/ 173397 w 2676821"/>
                      <a:gd name="connsiteY6" fmla="*/ 1733973 h 1733973"/>
                      <a:gd name="connsiteX7" fmla="*/ 0 w 2676821"/>
                      <a:gd name="connsiteY7" fmla="*/ 1560576 h 1733973"/>
                      <a:gd name="connsiteX8" fmla="*/ 0 w 2676821"/>
                      <a:gd name="connsiteY8" fmla="*/ 173397 h 17339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676821" h="1733973">
                        <a:moveTo>
                          <a:pt x="0" y="173397"/>
                        </a:moveTo>
                        <a:cubicBezTo>
                          <a:pt x="0" y="77632"/>
                          <a:pt x="77632" y="0"/>
                          <a:pt x="173397" y="0"/>
                        </a:cubicBezTo>
                        <a:lnTo>
                          <a:pt x="2503424" y="0"/>
                        </a:lnTo>
                        <a:cubicBezTo>
                          <a:pt x="2599189" y="0"/>
                          <a:pt x="2676821" y="77632"/>
                          <a:pt x="2676821" y="173397"/>
                        </a:cubicBezTo>
                        <a:lnTo>
                          <a:pt x="2676821" y="1560576"/>
                        </a:lnTo>
                        <a:cubicBezTo>
                          <a:pt x="2676821" y="1656341"/>
                          <a:pt x="2599189" y="1733973"/>
                          <a:pt x="2503424" y="1733973"/>
                        </a:cubicBezTo>
                        <a:lnTo>
                          <a:pt x="173397" y="1733973"/>
                        </a:lnTo>
                        <a:cubicBezTo>
                          <a:pt x="77632" y="1733973"/>
                          <a:pt x="0" y="1656341"/>
                          <a:pt x="0" y="1560576"/>
                        </a:cubicBezTo>
                        <a:lnTo>
                          <a:pt x="0" y="173397"/>
                        </a:lnTo>
                        <a:close/>
                      </a:path>
                    </a:pathLst>
                  </a:custGeom>
                  <a:grpFill/>
                  <a:ln w="38100" cap="flat" cmpd="sng" algn="ctr">
                    <a:solidFill>
                      <a:srgbClr val="867D98">
                        <a:lumMod val="20000"/>
                        <a:lumOff val="8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lvl="1" defTabSz="914377">
                      <a:defRPr/>
                    </a:pPr>
                    <a:endParaRPr lang="zh-CN" altLang="en-US" kern="0">
                      <a:solidFill>
                        <a:srgbClr val="FFFFFF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71" name="矩形: 圆角 489"/>
                  <p:cNvSpPr/>
                  <p:nvPr/>
                </p:nvSpPr>
                <p:spPr>
                  <a:xfrm>
                    <a:off x="2974312" y="3143456"/>
                    <a:ext cx="8280835" cy="2504969"/>
                  </a:xfrm>
                  <a:prstGeom prst="roundRect">
                    <a:avLst/>
                  </a:prstGeom>
                  <a:grpFill/>
                  <a:ln w="38100" cap="flat" cmpd="sng" algn="ctr">
                    <a:solidFill>
                      <a:srgbClr val="867D98">
                        <a:lumMod val="20000"/>
                        <a:lumOff val="8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lvl="1" defTabSz="914377">
                      <a:defRPr/>
                    </a:pPr>
                    <a:endParaRPr lang="zh-CN" altLang="en-US" kern="0">
                      <a:solidFill>
                        <a:srgbClr val="FFFFFF"/>
                      </a:solidFill>
                      <a:latin typeface="Arial"/>
                      <a:ea typeface="微软雅黑"/>
                    </a:endParaRPr>
                  </a:p>
                </p:txBody>
              </p:sp>
            </p:grpSp>
            <p:grpSp>
              <p:nvGrpSpPr>
                <p:cNvPr id="252" name="组合 251"/>
                <p:cNvGrpSpPr/>
                <p:nvPr/>
              </p:nvGrpSpPr>
              <p:grpSpPr>
                <a:xfrm>
                  <a:off x="5873171" y="4752393"/>
                  <a:ext cx="743530" cy="743528"/>
                  <a:chOff x="5785244" y="4664463"/>
                  <a:chExt cx="919391" cy="919388"/>
                </a:xfrm>
              </p:grpSpPr>
              <p:sp>
                <p:nvSpPr>
                  <p:cNvPr id="265" name="自由: 形状 483"/>
                  <p:cNvSpPr/>
                  <p:nvPr/>
                </p:nvSpPr>
                <p:spPr>
                  <a:xfrm>
                    <a:off x="5785245" y="4664463"/>
                    <a:ext cx="449318" cy="449317"/>
                  </a:xfrm>
                  <a:custGeom>
                    <a:avLst/>
                    <a:gdLst>
                      <a:gd name="connsiteX0" fmla="*/ 0 w 2346282"/>
                      <a:gd name="connsiteY0" fmla="*/ 2346282 h 2346282"/>
                      <a:gd name="connsiteX1" fmla="*/ 2346282 w 2346282"/>
                      <a:gd name="connsiteY1" fmla="*/ 0 h 2346282"/>
                      <a:gd name="connsiteX2" fmla="*/ 2346282 w 2346282"/>
                      <a:gd name="connsiteY2" fmla="*/ 2346282 h 2346282"/>
                      <a:gd name="connsiteX3" fmla="*/ 0 w 2346282"/>
                      <a:gd name="connsiteY3" fmla="*/ 2346282 h 2346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46282" h="2346282">
                        <a:moveTo>
                          <a:pt x="0" y="2346282"/>
                        </a:moveTo>
                        <a:cubicBezTo>
                          <a:pt x="0" y="1050466"/>
                          <a:pt x="1050466" y="0"/>
                          <a:pt x="2346282" y="0"/>
                        </a:cubicBezTo>
                        <a:lnTo>
                          <a:pt x="2346282" y="2346282"/>
                        </a:lnTo>
                        <a:lnTo>
                          <a:pt x="0" y="2346282"/>
                        </a:lnTo>
                        <a:close/>
                      </a:path>
                    </a:pathLst>
                  </a:cu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66" name="自由: 形状 484"/>
                  <p:cNvSpPr/>
                  <p:nvPr/>
                </p:nvSpPr>
                <p:spPr>
                  <a:xfrm>
                    <a:off x="6255317" y="4664463"/>
                    <a:ext cx="449318" cy="449317"/>
                  </a:xfrm>
                  <a:custGeom>
                    <a:avLst/>
                    <a:gdLst>
                      <a:gd name="connsiteX0" fmla="*/ 0 w 2346282"/>
                      <a:gd name="connsiteY0" fmla="*/ 2346282 h 2346282"/>
                      <a:gd name="connsiteX1" fmla="*/ 2346282 w 2346282"/>
                      <a:gd name="connsiteY1" fmla="*/ 0 h 2346282"/>
                      <a:gd name="connsiteX2" fmla="*/ 2346282 w 2346282"/>
                      <a:gd name="connsiteY2" fmla="*/ 2346282 h 2346282"/>
                      <a:gd name="connsiteX3" fmla="*/ 0 w 2346282"/>
                      <a:gd name="connsiteY3" fmla="*/ 2346282 h 2346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46282" h="2346282">
                        <a:moveTo>
                          <a:pt x="0" y="0"/>
                        </a:moveTo>
                        <a:cubicBezTo>
                          <a:pt x="1295816" y="0"/>
                          <a:pt x="2346282" y="1050466"/>
                          <a:pt x="2346282" y="2346282"/>
                        </a:cubicBezTo>
                        <a:lnTo>
                          <a:pt x="0" y="234628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67" name="自由: 形状 485"/>
                  <p:cNvSpPr/>
                  <p:nvPr/>
                </p:nvSpPr>
                <p:spPr>
                  <a:xfrm>
                    <a:off x="6255316" y="5134534"/>
                    <a:ext cx="449318" cy="449317"/>
                  </a:xfrm>
                  <a:custGeom>
                    <a:avLst/>
                    <a:gdLst>
                      <a:gd name="connsiteX0" fmla="*/ 0 w 2346282"/>
                      <a:gd name="connsiteY0" fmla="*/ 2346282 h 2346282"/>
                      <a:gd name="connsiteX1" fmla="*/ 2346282 w 2346282"/>
                      <a:gd name="connsiteY1" fmla="*/ 0 h 2346282"/>
                      <a:gd name="connsiteX2" fmla="*/ 2346282 w 2346282"/>
                      <a:gd name="connsiteY2" fmla="*/ 2346282 h 2346282"/>
                      <a:gd name="connsiteX3" fmla="*/ 0 w 2346282"/>
                      <a:gd name="connsiteY3" fmla="*/ 2346282 h 2346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46282" h="2346282">
                        <a:moveTo>
                          <a:pt x="2346282" y="0"/>
                        </a:moveTo>
                        <a:cubicBezTo>
                          <a:pt x="2346282" y="1295816"/>
                          <a:pt x="1295816" y="2346282"/>
                          <a:pt x="0" y="2346282"/>
                        </a:cubicBezTo>
                        <a:lnTo>
                          <a:pt x="0" y="0"/>
                        </a:lnTo>
                        <a:lnTo>
                          <a:pt x="2346282" y="0"/>
                        </a:lnTo>
                        <a:close/>
                      </a:path>
                    </a:pathLst>
                  </a:cu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68" name="自由: 形状 486"/>
                  <p:cNvSpPr/>
                  <p:nvPr/>
                </p:nvSpPr>
                <p:spPr>
                  <a:xfrm>
                    <a:off x="5785244" y="5134534"/>
                    <a:ext cx="449317" cy="449317"/>
                  </a:xfrm>
                  <a:custGeom>
                    <a:avLst/>
                    <a:gdLst>
                      <a:gd name="connsiteX0" fmla="*/ 0 w 2346282"/>
                      <a:gd name="connsiteY0" fmla="*/ 2346282 h 2346282"/>
                      <a:gd name="connsiteX1" fmla="*/ 2346282 w 2346282"/>
                      <a:gd name="connsiteY1" fmla="*/ 0 h 2346282"/>
                      <a:gd name="connsiteX2" fmla="*/ 2346282 w 2346282"/>
                      <a:gd name="connsiteY2" fmla="*/ 2346282 h 2346282"/>
                      <a:gd name="connsiteX3" fmla="*/ 0 w 2346282"/>
                      <a:gd name="connsiteY3" fmla="*/ 2346282 h 23462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46282" h="2346282">
                        <a:moveTo>
                          <a:pt x="2346282" y="2346282"/>
                        </a:moveTo>
                        <a:cubicBezTo>
                          <a:pt x="1050466" y="2346282"/>
                          <a:pt x="0" y="1295816"/>
                          <a:pt x="0" y="0"/>
                        </a:cubicBezTo>
                        <a:lnTo>
                          <a:pt x="2346282" y="0"/>
                        </a:lnTo>
                        <a:lnTo>
                          <a:pt x="2346282" y="2346282"/>
                        </a:lnTo>
                        <a:close/>
                      </a:path>
                    </a:pathLst>
                  </a:cu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</p:grpSp>
            <p:grpSp>
              <p:nvGrpSpPr>
                <p:cNvPr id="253" name="组合 252"/>
                <p:cNvGrpSpPr/>
                <p:nvPr/>
              </p:nvGrpSpPr>
              <p:grpSpPr>
                <a:xfrm>
                  <a:off x="5527790" y="4762606"/>
                  <a:ext cx="424498" cy="700374"/>
                  <a:chOff x="5527790" y="4241842"/>
                  <a:chExt cx="424498" cy="700374"/>
                </a:xfrm>
              </p:grpSpPr>
              <p:sp>
                <p:nvSpPr>
                  <p:cNvPr id="262" name="圆角矩形 13"/>
                  <p:cNvSpPr/>
                  <p:nvPr/>
                </p:nvSpPr>
                <p:spPr>
                  <a:xfrm flipV="1">
                    <a:off x="5527791" y="4735608"/>
                    <a:ext cx="289075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63" name="圆角矩形 13"/>
                  <p:cNvSpPr/>
                  <p:nvPr/>
                </p:nvSpPr>
                <p:spPr>
                  <a:xfrm flipV="1">
                    <a:off x="5527791" y="4815749"/>
                    <a:ext cx="249552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64" name="圆角矩形 13"/>
                  <p:cNvSpPr/>
                  <p:nvPr/>
                </p:nvSpPr>
                <p:spPr>
                  <a:xfrm flipV="1">
                    <a:off x="5527790" y="4896497"/>
                    <a:ext cx="424498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327" name="圆角矩形 13"/>
                  <p:cNvSpPr/>
                  <p:nvPr/>
                </p:nvSpPr>
                <p:spPr>
                  <a:xfrm flipV="1">
                    <a:off x="5527790" y="4241842"/>
                    <a:ext cx="418435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328" name="圆角矩形 13"/>
                  <p:cNvSpPr/>
                  <p:nvPr/>
                </p:nvSpPr>
                <p:spPr>
                  <a:xfrm flipV="1">
                    <a:off x="5527791" y="4321982"/>
                    <a:ext cx="249552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329" name="圆角矩形 13"/>
                  <p:cNvSpPr/>
                  <p:nvPr/>
                </p:nvSpPr>
                <p:spPr>
                  <a:xfrm flipV="1">
                    <a:off x="5527790" y="4402730"/>
                    <a:ext cx="232464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</p:grpSp>
            <p:grpSp>
              <p:nvGrpSpPr>
                <p:cNvPr id="254" name="组合 253"/>
                <p:cNvGrpSpPr/>
                <p:nvPr/>
              </p:nvGrpSpPr>
              <p:grpSpPr>
                <a:xfrm flipH="1">
                  <a:off x="6581925" y="4762606"/>
                  <a:ext cx="364391" cy="206608"/>
                  <a:chOff x="5527790" y="4735609"/>
                  <a:chExt cx="364391" cy="206608"/>
                </a:xfrm>
              </p:grpSpPr>
              <p:sp>
                <p:nvSpPr>
                  <p:cNvPr id="259" name="圆角矩形 13"/>
                  <p:cNvSpPr/>
                  <p:nvPr/>
                </p:nvSpPr>
                <p:spPr>
                  <a:xfrm flipV="1">
                    <a:off x="5527791" y="4735609"/>
                    <a:ext cx="364390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60" name="圆角矩形 13"/>
                  <p:cNvSpPr/>
                  <p:nvPr/>
                </p:nvSpPr>
                <p:spPr>
                  <a:xfrm flipV="1">
                    <a:off x="5527791" y="4815749"/>
                    <a:ext cx="249552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61" name="圆角矩形 13"/>
                  <p:cNvSpPr/>
                  <p:nvPr/>
                </p:nvSpPr>
                <p:spPr>
                  <a:xfrm flipV="1">
                    <a:off x="5527790" y="4896498"/>
                    <a:ext cx="305859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</p:grpSp>
            <p:grpSp>
              <p:nvGrpSpPr>
                <p:cNvPr id="255" name="组合 254"/>
                <p:cNvGrpSpPr/>
                <p:nvPr/>
              </p:nvGrpSpPr>
              <p:grpSpPr>
                <a:xfrm flipH="1">
                  <a:off x="6633484" y="5256372"/>
                  <a:ext cx="312832" cy="206607"/>
                  <a:chOff x="5527790" y="4735608"/>
                  <a:chExt cx="312832" cy="206607"/>
                </a:xfrm>
              </p:grpSpPr>
              <p:sp>
                <p:nvSpPr>
                  <p:cNvPr id="256" name="圆角矩形 13"/>
                  <p:cNvSpPr/>
                  <p:nvPr/>
                </p:nvSpPr>
                <p:spPr>
                  <a:xfrm flipV="1">
                    <a:off x="5527791" y="4735608"/>
                    <a:ext cx="289075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57" name="圆角矩形 13"/>
                  <p:cNvSpPr/>
                  <p:nvPr/>
                </p:nvSpPr>
                <p:spPr>
                  <a:xfrm flipV="1">
                    <a:off x="5527791" y="4815749"/>
                    <a:ext cx="249552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58" name="圆角矩形 13"/>
                  <p:cNvSpPr/>
                  <p:nvPr/>
                </p:nvSpPr>
                <p:spPr>
                  <a:xfrm flipV="1">
                    <a:off x="5527790" y="4896496"/>
                    <a:ext cx="312832" cy="45719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</p:grpSp>
          </p:grpSp>
        </p:grpSp>
        <p:grpSp>
          <p:nvGrpSpPr>
            <p:cNvPr id="272" name="组合 271"/>
            <p:cNvGrpSpPr/>
            <p:nvPr/>
          </p:nvGrpSpPr>
          <p:grpSpPr>
            <a:xfrm>
              <a:off x="8815062" y="4676913"/>
              <a:ext cx="1623476" cy="1004546"/>
              <a:chOff x="10080565" y="4390379"/>
              <a:chExt cx="2227549" cy="1378411"/>
            </a:xfrm>
          </p:grpSpPr>
          <p:sp>
            <p:nvSpPr>
              <p:cNvPr id="273" name="矩形: 圆角 216"/>
              <p:cNvSpPr/>
              <p:nvPr/>
            </p:nvSpPr>
            <p:spPr>
              <a:xfrm>
                <a:off x="10080565" y="4390379"/>
                <a:ext cx="2227549" cy="1378411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zh-CN" altLang="en-US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  <p:grpSp>
            <p:nvGrpSpPr>
              <p:cNvPr id="274" name="组合 273"/>
              <p:cNvGrpSpPr/>
              <p:nvPr/>
            </p:nvGrpSpPr>
            <p:grpSpPr>
              <a:xfrm>
                <a:off x="10288768" y="4640405"/>
                <a:ext cx="1856603" cy="911561"/>
                <a:chOff x="10338974" y="4654911"/>
                <a:chExt cx="1878835" cy="922477"/>
              </a:xfrm>
            </p:grpSpPr>
            <p:grpSp>
              <p:nvGrpSpPr>
                <p:cNvPr id="275" name="组合 274"/>
                <p:cNvGrpSpPr/>
                <p:nvPr/>
              </p:nvGrpSpPr>
              <p:grpSpPr>
                <a:xfrm>
                  <a:off x="10338974" y="4654911"/>
                  <a:ext cx="1878835" cy="922477"/>
                  <a:chOff x="5400091" y="4685784"/>
                  <a:chExt cx="1747511" cy="857999"/>
                </a:xfrm>
              </p:grpSpPr>
              <p:sp>
                <p:nvSpPr>
                  <p:cNvPr id="286" name="圆角矩形 13"/>
                  <p:cNvSpPr/>
                  <p:nvPr/>
                </p:nvSpPr>
                <p:spPr>
                  <a:xfrm>
                    <a:off x="6002766" y="4935166"/>
                    <a:ext cx="542161" cy="353177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87" name="圆角矩形 13"/>
                  <p:cNvSpPr/>
                  <p:nvPr/>
                </p:nvSpPr>
                <p:spPr>
                  <a:xfrm>
                    <a:off x="5400091" y="4685784"/>
                    <a:ext cx="1747511" cy="152087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88" name="圆角矩形 13"/>
                  <p:cNvSpPr/>
                  <p:nvPr/>
                </p:nvSpPr>
                <p:spPr>
                  <a:xfrm>
                    <a:off x="5400091" y="5385638"/>
                    <a:ext cx="1747511" cy="158145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</p:grpSp>
            <p:grpSp>
              <p:nvGrpSpPr>
                <p:cNvPr id="276" name="组合 275"/>
                <p:cNvGrpSpPr/>
                <p:nvPr/>
              </p:nvGrpSpPr>
              <p:grpSpPr>
                <a:xfrm>
                  <a:off x="10350972" y="4962217"/>
                  <a:ext cx="458354" cy="325516"/>
                  <a:chOff x="6364739" y="1979561"/>
                  <a:chExt cx="822321" cy="325516"/>
                </a:xfrm>
              </p:grpSpPr>
              <p:sp>
                <p:nvSpPr>
                  <p:cNvPr id="282" name="圆角矩形 13"/>
                  <p:cNvSpPr/>
                  <p:nvPr/>
                </p:nvSpPr>
                <p:spPr>
                  <a:xfrm flipV="1">
                    <a:off x="6374857" y="1979561"/>
                    <a:ext cx="524626" cy="49155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83" name="圆角矩形 13"/>
                  <p:cNvSpPr/>
                  <p:nvPr/>
                </p:nvSpPr>
                <p:spPr>
                  <a:xfrm flipV="1">
                    <a:off x="6374855" y="2067611"/>
                    <a:ext cx="812205" cy="49155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84" name="圆角矩形 13"/>
                  <p:cNvSpPr/>
                  <p:nvPr/>
                </p:nvSpPr>
                <p:spPr>
                  <a:xfrm flipV="1">
                    <a:off x="6374857" y="2161196"/>
                    <a:ext cx="683619" cy="49155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85" name="圆角矩形 13"/>
                  <p:cNvSpPr/>
                  <p:nvPr/>
                </p:nvSpPr>
                <p:spPr>
                  <a:xfrm flipV="1">
                    <a:off x="6364739" y="2255922"/>
                    <a:ext cx="540433" cy="49155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</p:grpSp>
            <p:grpSp>
              <p:nvGrpSpPr>
                <p:cNvPr id="277" name="组合 276"/>
                <p:cNvGrpSpPr/>
                <p:nvPr/>
              </p:nvGrpSpPr>
              <p:grpSpPr>
                <a:xfrm>
                  <a:off x="11731410" y="4962217"/>
                  <a:ext cx="458354" cy="325516"/>
                  <a:chOff x="6364739" y="1979561"/>
                  <a:chExt cx="822321" cy="325516"/>
                </a:xfrm>
              </p:grpSpPr>
              <p:sp>
                <p:nvSpPr>
                  <p:cNvPr id="278" name="圆角矩形 13"/>
                  <p:cNvSpPr/>
                  <p:nvPr/>
                </p:nvSpPr>
                <p:spPr>
                  <a:xfrm flipV="1">
                    <a:off x="6374857" y="1979561"/>
                    <a:ext cx="524626" cy="49155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79" name="圆角矩形 13"/>
                  <p:cNvSpPr/>
                  <p:nvPr/>
                </p:nvSpPr>
                <p:spPr>
                  <a:xfrm flipV="1">
                    <a:off x="6374855" y="2067611"/>
                    <a:ext cx="812205" cy="49155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80" name="圆角矩形 13"/>
                  <p:cNvSpPr/>
                  <p:nvPr/>
                </p:nvSpPr>
                <p:spPr>
                  <a:xfrm flipV="1">
                    <a:off x="6374857" y="2161196"/>
                    <a:ext cx="683619" cy="49155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281" name="圆角矩形 13"/>
                  <p:cNvSpPr/>
                  <p:nvPr/>
                </p:nvSpPr>
                <p:spPr>
                  <a:xfrm flipV="1">
                    <a:off x="6364739" y="2255922"/>
                    <a:ext cx="540433" cy="49155"/>
                  </a:xfrm>
                  <a:prstGeom prst="roundRect">
                    <a:avLst>
                      <a:gd name="adj" fmla="val 13146"/>
                    </a:avLst>
                  </a:prstGeom>
                  <a:solidFill>
                    <a:srgbClr val="867D98">
                      <a:lumMod val="20000"/>
                      <a:lumOff val="80000"/>
                    </a:srgbClr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defTabSz="914377">
                      <a:defRPr/>
                    </a:pPr>
                    <a:endParaRPr lang="zh-CN" altLang="en-US" kern="0" dirty="0">
                      <a:solidFill>
                        <a:srgbClr val="44546A">
                          <a:lumMod val="60000"/>
                          <a:lumOff val="40000"/>
                        </a:srgbClr>
                      </a:solidFill>
                      <a:latin typeface="Arial"/>
                      <a:ea typeface="微软雅黑"/>
                    </a:endParaRPr>
                  </a:p>
                </p:txBody>
              </p:sp>
            </p:grpSp>
          </p:grpSp>
        </p:grpSp>
        <p:grpSp>
          <p:nvGrpSpPr>
            <p:cNvPr id="289" name="组合 288"/>
            <p:cNvGrpSpPr/>
            <p:nvPr/>
          </p:nvGrpSpPr>
          <p:grpSpPr>
            <a:xfrm>
              <a:off x="7135385" y="5750806"/>
              <a:ext cx="1623476" cy="1004546"/>
              <a:chOff x="2434296" y="6101571"/>
              <a:chExt cx="2227549" cy="1378411"/>
            </a:xfrm>
          </p:grpSpPr>
          <p:sp>
            <p:nvSpPr>
              <p:cNvPr id="290" name="矩形: 圆角 223"/>
              <p:cNvSpPr/>
              <p:nvPr/>
            </p:nvSpPr>
            <p:spPr>
              <a:xfrm>
                <a:off x="2434296" y="6101571"/>
                <a:ext cx="2227549" cy="1378411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endParaRPr lang="zh-CN" altLang="en-US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  <p:grpSp>
            <p:nvGrpSpPr>
              <p:cNvPr id="291" name="组合 290"/>
              <p:cNvGrpSpPr/>
              <p:nvPr/>
            </p:nvGrpSpPr>
            <p:grpSpPr>
              <a:xfrm>
                <a:off x="2633146" y="6349643"/>
                <a:ext cx="1831647" cy="972123"/>
                <a:chOff x="2591680" y="6282546"/>
                <a:chExt cx="1853580" cy="983764"/>
              </a:xfrm>
            </p:grpSpPr>
            <p:sp>
              <p:nvSpPr>
                <p:cNvPr id="292" name="矩形: 圆角 37"/>
                <p:cNvSpPr/>
                <p:nvPr/>
              </p:nvSpPr>
              <p:spPr>
                <a:xfrm>
                  <a:off x="2591680" y="6282546"/>
                  <a:ext cx="346887" cy="332861"/>
                </a:xfrm>
                <a:prstGeom prst="roundRect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93" name="矩形: 圆角 569"/>
                <p:cNvSpPr/>
                <p:nvPr/>
              </p:nvSpPr>
              <p:spPr>
                <a:xfrm>
                  <a:off x="3093911" y="6282546"/>
                  <a:ext cx="346887" cy="332861"/>
                </a:xfrm>
                <a:prstGeom prst="roundRect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94" name="矩形: 圆角 570"/>
                <p:cNvSpPr/>
                <p:nvPr/>
              </p:nvSpPr>
              <p:spPr>
                <a:xfrm>
                  <a:off x="3596142" y="6282546"/>
                  <a:ext cx="346887" cy="332861"/>
                </a:xfrm>
                <a:prstGeom prst="roundRect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95" name="矩形: 圆角 571"/>
                <p:cNvSpPr/>
                <p:nvPr/>
              </p:nvSpPr>
              <p:spPr>
                <a:xfrm>
                  <a:off x="4098373" y="6282546"/>
                  <a:ext cx="346887" cy="332861"/>
                </a:xfrm>
                <a:prstGeom prst="roundRect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96" name="箭头: 燕尾形 38"/>
                <p:cNvSpPr/>
                <p:nvPr/>
              </p:nvSpPr>
              <p:spPr>
                <a:xfrm flipV="1">
                  <a:off x="2969816" y="6409194"/>
                  <a:ext cx="92846" cy="92846"/>
                </a:xfrm>
                <a:prstGeom prst="chevr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97" name="箭头: 燕尾形 573"/>
                <p:cNvSpPr/>
                <p:nvPr/>
              </p:nvSpPr>
              <p:spPr>
                <a:xfrm flipV="1">
                  <a:off x="3471466" y="6409194"/>
                  <a:ext cx="92846" cy="92846"/>
                </a:xfrm>
                <a:prstGeom prst="chevr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98" name="箭头: 燕尾形 574"/>
                <p:cNvSpPr/>
                <p:nvPr/>
              </p:nvSpPr>
              <p:spPr>
                <a:xfrm flipV="1">
                  <a:off x="3973116" y="6409194"/>
                  <a:ext cx="92846" cy="92846"/>
                </a:xfrm>
                <a:prstGeom prst="chevr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99" name="矩形: 圆角 575"/>
                <p:cNvSpPr/>
                <p:nvPr/>
              </p:nvSpPr>
              <p:spPr>
                <a:xfrm>
                  <a:off x="2978150" y="6682597"/>
                  <a:ext cx="1072074" cy="60174"/>
                </a:xfrm>
                <a:prstGeom prst="roundRect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300" name="矩形: 圆角 576"/>
                <p:cNvSpPr/>
                <p:nvPr/>
              </p:nvSpPr>
              <p:spPr>
                <a:xfrm>
                  <a:off x="2771775" y="6789618"/>
                  <a:ext cx="1484824" cy="55682"/>
                </a:xfrm>
                <a:prstGeom prst="roundRect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301" name="矩形: 圆角 577"/>
                <p:cNvSpPr/>
                <p:nvPr/>
              </p:nvSpPr>
              <p:spPr>
                <a:xfrm>
                  <a:off x="2771775" y="6900743"/>
                  <a:ext cx="1484824" cy="55682"/>
                </a:xfrm>
                <a:prstGeom prst="roundRect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302" name="矩形: 圆角 578"/>
                <p:cNvSpPr/>
                <p:nvPr/>
              </p:nvSpPr>
              <p:spPr>
                <a:xfrm>
                  <a:off x="2603972" y="7011867"/>
                  <a:ext cx="1841288" cy="254443"/>
                </a:xfrm>
                <a:prstGeom prst="roundRect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  <a:latin typeface="Arial"/>
                    <a:ea typeface="微软雅黑"/>
                  </a:endParaRPr>
                </a:p>
              </p:txBody>
            </p:sp>
          </p:grpSp>
        </p:grpSp>
        <p:sp>
          <p:nvSpPr>
            <p:cNvPr id="348" name="矩形 347"/>
            <p:cNvSpPr/>
            <p:nvPr/>
          </p:nvSpPr>
          <p:spPr>
            <a:xfrm>
              <a:off x="8326722" y="2063597"/>
              <a:ext cx="978904" cy="21538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9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349" name="矩形 348"/>
            <p:cNvSpPr/>
            <p:nvPr/>
          </p:nvSpPr>
          <p:spPr>
            <a:xfrm>
              <a:off x="9523962" y="2063597"/>
              <a:ext cx="935382" cy="21538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9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351" name="文本框 350"/>
          <p:cNvSpPr txBox="1"/>
          <p:nvPr/>
        </p:nvSpPr>
        <p:spPr>
          <a:xfrm>
            <a:off x="1396157" y="1304732"/>
            <a:ext cx="252857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000" dirty="0"/>
              <a:t>使用</a:t>
            </a:r>
            <a:r>
              <a:rPr lang="en-US" altLang="zh-CN" sz="1000" dirty="0"/>
              <a:t>iSlide 【</a:t>
            </a:r>
            <a:r>
              <a:rPr lang="zh-CN" altLang="en-US" sz="1000" dirty="0"/>
              <a:t>图示库</a:t>
            </a:r>
            <a:r>
              <a:rPr lang="en-US" altLang="zh-CN" sz="1000" dirty="0"/>
              <a:t>】</a:t>
            </a:r>
            <a:r>
              <a:rPr lang="zh-CN" altLang="en-US" sz="1000" dirty="0"/>
              <a:t>筛选图示</a:t>
            </a:r>
            <a:endParaRPr lang="en-US" altLang="zh-CN" sz="1000" dirty="0"/>
          </a:p>
          <a:p>
            <a:r>
              <a:rPr lang="en-US" altLang="zh-CN" sz="1000" dirty="0"/>
              <a:t>Search diagram in iSlide Diagram Library</a:t>
            </a:r>
            <a:endParaRPr lang="zh-CN" altLang="en-US" sz="1000" dirty="0"/>
          </a:p>
        </p:txBody>
      </p:sp>
      <p:sp>
        <p:nvSpPr>
          <p:cNvPr id="350" name="椭圆 349"/>
          <p:cNvSpPr/>
          <p:nvPr/>
        </p:nvSpPr>
        <p:spPr>
          <a:xfrm>
            <a:off x="1109408" y="1380744"/>
            <a:ext cx="246501" cy="2465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1</a:t>
            </a:r>
            <a:endParaRPr lang="zh-CN" altLang="en-US" sz="1400" dirty="0"/>
          </a:p>
        </p:txBody>
      </p:sp>
      <p:sp>
        <p:nvSpPr>
          <p:cNvPr id="352" name="椭圆 351"/>
          <p:cNvSpPr/>
          <p:nvPr/>
        </p:nvSpPr>
        <p:spPr>
          <a:xfrm>
            <a:off x="4493791" y="1380744"/>
            <a:ext cx="246501" cy="2465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2</a:t>
            </a:r>
            <a:endParaRPr lang="zh-CN" altLang="en-US" sz="1400" dirty="0"/>
          </a:p>
        </p:txBody>
      </p:sp>
      <p:sp>
        <p:nvSpPr>
          <p:cNvPr id="353" name="文本框 352"/>
          <p:cNvSpPr txBox="1"/>
          <p:nvPr/>
        </p:nvSpPr>
        <p:spPr>
          <a:xfrm>
            <a:off x="4780539" y="1304732"/>
            <a:ext cx="63559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000" dirty="0"/>
              <a:t>选择图示插入当前</a:t>
            </a:r>
            <a:r>
              <a:rPr lang="en-US" altLang="zh-CN" sz="1000" dirty="0"/>
              <a:t>PPT</a:t>
            </a:r>
            <a:r>
              <a:rPr lang="zh-CN" altLang="en-US" sz="1000" dirty="0"/>
              <a:t>主题，编辑修改文字，替换图标或填充图片</a:t>
            </a:r>
            <a:endParaRPr lang="en-US" altLang="zh-CN" sz="1000" dirty="0"/>
          </a:p>
          <a:p>
            <a:r>
              <a:rPr lang="en-US" altLang="zh-CN" sz="1000" dirty="0"/>
              <a:t>Click to insert diagram into current slide. You can edit text, replace icons or fill pictures.</a:t>
            </a:r>
            <a:endParaRPr lang="zh-CN" altLang="en-US" sz="1000" dirty="0"/>
          </a:p>
        </p:txBody>
      </p:sp>
      <p:sp>
        <p:nvSpPr>
          <p:cNvPr id="354" name="文本框 353"/>
          <p:cNvSpPr txBox="1"/>
          <p:nvPr/>
        </p:nvSpPr>
        <p:spPr>
          <a:xfrm>
            <a:off x="2616771" y="2415904"/>
            <a:ext cx="105613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00" dirty="0"/>
              <a:t>获取更多帮助</a:t>
            </a:r>
            <a:endParaRPr lang="en-US" altLang="zh-CN" sz="900" dirty="0"/>
          </a:p>
          <a:p>
            <a:pPr algn="ctr"/>
            <a:r>
              <a:rPr lang="en-US" altLang="zh-CN" sz="900" dirty="0"/>
              <a:t>Get help</a:t>
            </a:r>
            <a:endParaRPr lang="zh-CN" altLang="en-US" sz="900" dirty="0"/>
          </a:p>
        </p:txBody>
      </p:sp>
      <p:grpSp>
        <p:nvGrpSpPr>
          <p:cNvPr id="195" name="图形 16">
            <a:extLst>
              <a:ext uri="{FF2B5EF4-FFF2-40B4-BE49-F238E27FC236}">
                <a16:creationId xmlns:a16="http://schemas.microsoft.com/office/drawing/2014/main" id="{B01F4E16-0C10-4EC4-8A41-53B393FD2E7B}"/>
              </a:ext>
            </a:extLst>
          </p:cNvPr>
          <p:cNvGrpSpPr/>
          <p:nvPr/>
        </p:nvGrpSpPr>
        <p:grpSpPr>
          <a:xfrm flipH="1">
            <a:off x="3225513" y="2025825"/>
            <a:ext cx="181555" cy="389705"/>
            <a:chOff x="9957013" y="1703908"/>
            <a:chExt cx="215194" cy="491360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D4E8461-AFC3-4BD3-9434-5D62260C034A}"/>
                </a:ext>
              </a:extLst>
            </p:cNvPr>
            <p:cNvSpPr/>
            <p:nvPr/>
          </p:nvSpPr>
          <p:spPr>
            <a:xfrm>
              <a:off x="9957013" y="1705589"/>
              <a:ext cx="41246" cy="270786"/>
            </a:xfrm>
            <a:custGeom>
              <a:avLst/>
              <a:gdLst/>
              <a:ahLst/>
              <a:cxnLst/>
              <a:rect l="0" t="0" r="0" b="0"/>
              <a:pathLst>
                <a:path w="41245" h="270785">
                  <a:moveTo>
                    <a:pt x="33714" y="829"/>
                  </a:moveTo>
                  <a:cubicBezTo>
                    <a:pt x="11477" y="88342"/>
                    <a:pt x="359" y="178544"/>
                    <a:pt x="0" y="268925"/>
                  </a:cubicBezTo>
                  <a:cubicBezTo>
                    <a:pt x="0" y="271257"/>
                    <a:pt x="8428" y="274126"/>
                    <a:pt x="8428" y="271257"/>
                  </a:cubicBezTo>
                  <a:cubicBezTo>
                    <a:pt x="8608" y="181234"/>
                    <a:pt x="19905" y="91390"/>
                    <a:pt x="41963" y="4237"/>
                  </a:cubicBezTo>
                  <a:cubicBezTo>
                    <a:pt x="42680" y="1547"/>
                    <a:pt x="34252" y="-1502"/>
                    <a:pt x="33714" y="829"/>
                  </a:cubicBezTo>
                  <a:lnTo>
                    <a:pt x="33714" y="829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62F93730-82B7-4006-9BD8-4D2DCA55CBD7}"/>
                </a:ext>
              </a:extLst>
            </p:cNvPr>
            <p:cNvSpPr/>
            <p:nvPr/>
          </p:nvSpPr>
          <p:spPr>
            <a:xfrm>
              <a:off x="9990868" y="1703841"/>
              <a:ext cx="172155" cy="129116"/>
            </a:xfrm>
            <a:custGeom>
              <a:avLst/>
              <a:gdLst/>
              <a:ahLst/>
              <a:cxnLst/>
              <a:rect l="0" t="0" r="0" b="0"/>
              <a:pathLst>
                <a:path w="172155" h="129116">
                  <a:moveTo>
                    <a:pt x="2011" y="7420"/>
                  </a:moveTo>
                  <a:cubicBezTo>
                    <a:pt x="57065" y="48128"/>
                    <a:pt x="112298" y="88835"/>
                    <a:pt x="167352" y="129543"/>
                  </a:cubicBezTo>
                  <a:cubicBezTo>
                    <a:pt x="171835" y="132950"/>
                    <a:pt x="175780" y="126494"/>
                    <a:pt x="171297" y="123087"/>
                  </a:cubicBezTo>
                  <a:cubicBezTo>
                    <a:pt x="116064" y="82379"/>
                    <a:pt x="61010" y="41672"/>
                    <a:pt x="5956" y="964"/>
                  </a:cubicBezTo>
                  <a:cubicBezTo>
                    <a:pt x="1294" y="-2443"/>
                    <a:pt x="-2472" y="4013"/>
                    <a:pt x="2011" y="7420"/>
                  </a:cubicBezTo>
                  <a:lnTo>
                    <a:pt x="2011" y="742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9BF702A-0680-40BC-BBBC-CE956AA0699E}"/>
                </a:ext>
              </a:extLst>
            </p:cNvPr>
            <p:cNvSpPr/>
            <p:nvPr/>
          </p:nvSpPr>
          <p:spPr>
            <a:xfrm>
              <a:off x="9990365" y="1706888"/>
              <a:ext cx="181122" cy="487773"/>
            </a:xfrm>
            <a:custGeom>
              <a:avLst/>
              <a:gdLst/>
              <a:ahLst/>
              <a:cxnLst/>
              <a:rect l="0" t="0" r="0" b="0"/>
              <a:pathLst>
                <a:path w="181121" h="487773">
                  <a:moveTo>
                    <a:pt x="3" y="965"/>
                  </a:moveTo>
                  <a:cubicBezTo>
                    <a:pt x="5203" y="33782"/>
                    <a:pt x="24391" y="63909"/>
                    <a:pt x="38738" y="93319"/>
                  </a:cubicBezTo>
                  <a:cubicBezTo>
                    <a:pt x="53443" y="123626"/>
                    <a:pt x="67968" y="153932"/>
                    <a:pt x="81597" y="184597"/>
                  </a:cubicBezTo>
                  <a:cubicBezTo>
                    <a:pt x="109214" y="246107"/>
                    <a:pt x="133961" y="309231"/>
                    <a:pt x="151535" y="374327"/>
                  </a:cubicBezTo>
                  <a:cubicBezTo>
                    <a:pt x="161578" y="411268"/>
                    <a:pt x="169109" y="448748"/>
                    <a:pt x="173593" y="486766"/>
                  </a:cubicBezTo>
                  <a:cubicBezTo>
                    <a:pt x="173772" y="488738"/>
                    <a:pt x="182738" y="488200"/>
                    <a:pt x="182559" y="487124"/>
                  </a:cubicBezTo>
                  <a:cubicBezTo>
                    <a:pt x="166240" y="352449"/>
                    <a:pt x="111904" y="226560"/>
                    <a:pt x="53443" y="105513"/>
                  </a:cubicBezTo>
                  <a:cubicBezTo>
                    <a:pt x="45373" y="88656"/>
                    <a:pt x="37124" y="71979"/>
                    <a:pt x="28875" y="55122"/>
                  </a:cubicBezTo>
                  <a:cubicBezTo>
                    <a:pt x="20446" y="37907"/>
                    <a:pt x="12197" y="20512"/>
                    <a:pt x="9148" y="1324"/>
                  </a:cubicBezTo>
                  <a:cubicBezTo>
                    <a:pt x="8610" y="-649"/>
                    <a:pt x="-177" y="-111"/>
                    <a:pt x="3" y="965"/>
                  </a:cubicBezTo>
                  <a:lnTo>
                    <a:pt x="3" y="965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3" name="矩形 202">
            <a:extLst>
              <a:ext uri="{FF2B5EF4-FFF2-40B4-BE49-F238E27FC236}">
                <a16:creationId xmlns:a16="http://schemas.microsoft.com/office/drawing/2014/main" id="{7EA07A40-2BD4-499B-BBA8-F8481F201E09}"/>
              </a:ext>
            </a:extLst>
          </p:cNvPr>
          <p:cNvSpPr/>
          <p:nvPr/>
        </p:nvSpPr>
        <p:spPr>
          <a:xfrm>
            <a:off x="9651125" y="128572"/>
            <a:ext cx="2540875" cy="771556"/>
          </a:xfrm>
          <a:prstGeom prst="rect">
            <a:avLst/>
          </a:prstGeom>
          <a:solidFill>
            <a:schemeClr val="tx1"/>
          </a:solidFill>
          <a:ln w="12700">
            <a:noFill/>
            <a:prstDash val="sysDash"/>
          </a:ln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b="1" dirty="0">
                <a:solidFill>
                  <a:schemeClr val="bg1"/>
                </a:solidFill>
              </a:rPr>
              <a:t>Note:</a:t>
            </a:r>
          </a:p>
          <a:p>
            <a:pPr>
              <a:lnSpc>
                <a:spcPct val="120000"/>
              </a:lnSpc>
            </a:pPr>
            <a:r>
              <a:rPr lang="zh-CN" altLang="en-US" sz="800" dirty="0">
                <a:solidFill>
                  <a:schemeClr val="bg1"/>
                </a:solidFill>
              </a:rPr>
              <a:t>本页为主题使用说明页，使用时请删除本页内容。</a:t>
            </a:r>
            <a:endParaRPr lang="en-US" altLang="zh-CN" sz="8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This is an instruction. Please delete this slide before use the template for presentation.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3302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E1F5A541-47DE-434F-9720-FBBED078824D}"/>
              </a:ext>
            </a:extLst>
          </p:cNvPr>
          <p:cNvGrpSpPr/>
          <p:nvPr/>
        </p:nvGrpSpPr>
        <p:grpSpPr>
          <a:xfrm>
            <a:off x="673100" y="2009760"/>
            <a:ext cx="3385944" cy="2144238"/>
            <a:chOff x="1223445" y="1639500"/>
            <a:chExt cx="6714551" cy="4252167"/>
          </a:xfrm>
        </p:grpSpPr>
        <p:grpSp>
          <p:nvGrpSpPr>
            <p:cNvPr id="202" name="Group 4">
              <a:extLst>
                <a:ext uri="{FF2B5EF4-FFF2-40B4-BE49-F238E27FC236}">
                  <a16:creationId xmlns:a16="http://schemas.microsoft.com/office/drawing/2014/main" id="{7BAB53CA-2CE6-4B21-AEC7-0A596E6B54A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23445" y="1639500"/>
              <a:ext cx="6714551" cy="4252167"/>
              <a:chOff x="442" y="1130"/>
              <a:chExt cx="4123" cy="2611"/>
            </a:xfrm>
          </p:grpSpPr>
          <p:sp>
            <p:nvSpPr>
              <p:cNvPr id="217" name="Freeform 5">
                <a:extLst>
                  <a:ext uri="{FF2B5EF4-FFF2-40B4-BE49-F238E27FC236}">
                    <a16:creationId xmlns:a16="http://schemas.microsoft.com/office/drawing/2014/main" id="{663AB67E-B93F-4A9B-92EE-58D0E2D2B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" y="1141"/>
                <a:ext cx="4099" cy="25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8" name="Freeform 6">
                <a:extLst>
                  <a:ext uri="{FF2B5EF4-FFF2-40B4-BE49-F238E27FC236}">
                    <a16:creationId xmlns:a16="http://schemas.microsoft.com/office/drawing/2014/main" id="{C64C7F5E-AB12-44B8-A2CA-2038D58AD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" y="1130"/>
                <a:ext cx="4123" cy="261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EAECE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9" name="Rectangle 7">
                <a:extLst>
                  <a:ext uri="{FF2B5EF4-FFF2-40B4-BE49-F238E27FC236}">
                    <a16:creationId xmlns:a16="http://schemas.microsoft.com/office/drawing/2014/main" id="{220BD6B8-8427-4C26-A2B9-440CE442B1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1397"/>
                <a:ext cx="3833" cy="309"/>
              </a:xfrm>
              <a:prstGeom prst="rect">
                <a:avLst/>
              </a:prstGeom>
              <a:solidFill>
                <a:srgbClr val="ED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0" name="Rectangle 8">
                <a:extLst>
                  <a:ext uri="{FF2B5EF4-FFF2-40B4-BE49-F238E27FC236}">
                    <a16:creationId xmlns:a16="http://schemas.microsoft.com/office/drawing/2014/main" id="{8FA2B56D-8274-4816-B514-A733962325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1397"/>
                <a:ext cx="3833" cy="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1" name="Rectangle 9">
                <a:extLst>
                  <a:ext uri="{FF2B5EF4-FFF2-40B4-BE49-F238E27FC236}">
                    <a16:creationId xmlns:a16="http://schemas.microsoft.com/office/drawing/2014/main" id="{1487F237-5DF3-4A3C-8B5A-8ABDD7816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1397"/>
                <a:ext cx="3833" cy="180"/>
              </a:xfrm>
              <a:prstGeom prst="rect">
                <a:avLst/>
              </a:prstGeom>
              <a:solidFill>
                <a:srgbClr val="CC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2" name="Rectangle 10">
                <a:extLst>
                  <a:ext uri="{FF2B5EF4-FFF2-40B4-BE49-F238E27FC236}">
                    <a16:creationId xmlns:a16="http://schemas.microsoft.com/office/drawing/2014/main" id="{2310BB76-95C6-4249-AED3-AE6203897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1397"/>
                <a:ext cx="3833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3" name="Rectangle 11">
                <a:extLst>
                  <a:ext uri="{FF2B5EF4-FFF2-40B4-BE49-F238E27FC236}">
                    <a16:creationId xmlns:a16="http://schemas.microsoft.com/office/drawing/2014/main" id="{66FF99B7-8257-4C10-BB2B-14C796787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1907"/>
                <a:ext cx="666" cy="502"/>
              </a:xfrm>
              <a:prstGeom prst="rect">
                <a:avLst/>
              </a:pr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4" name="Rectangle 12">
                <a:extLst>
                  <a:ext uri="{FF2B5EF4-FFF2-40B4-BE49-F238E27FC236}">
                    <a16:creationId xmlns:a16="http://schemas.microsoft.com/office/drawing/2014/main" id="{FE044FBD-1A1E-43DA-ADDB-A32A1701B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2512"/>
                <a:ext cx="666" cy="502"/>
              </a:xfrm>
              <a:prstGeom prst="rect">
                <a:avLst/>
              </a:pr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5" name="Rectangle 13">
                <a:extLst>
                  <a:ext uri="{FF2B5EF4-FFF2-40B4-BE49-F238E27FC236}">
                    <a16:creationId xmlns:a16="http://schemas.microsoft.com/office/drawing/2014/main" id="{59B8E2D7-56D0-4CDC-8012-FBCDEA8BD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3116"/>
                <a:ext cx="666" cy="503"/>
              </a:xfrm>
              <a:prstGeom prst="rect">
                <a:avLst/>
              </a:pr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6" name="Oval 14">
                <a:extLst>
                  <a:ext uri="{FF2B5EF4-FFF2-40B4-BE49-F238E27FC236}">
                    <a16:creationId xmlns:a16="http://schemas.microsoft.com/office/drawing/2014/main" id="{194625DD-9908-4950-B5FE-F7742FCDE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1" y="1268"/>
                <a:ext cx="62" cy="62"/>
              </a:xfrm>
              <a:prstGeom prst="ellipse">
                <a:avLst/>
              </a:prstGeom>
              <a:solidFill>
                <a:srgbClr val="ED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7" name="Oval 15">
                <a:extLst>
                  <a:ext uri="{FF2B5EF4-FFF2-40B4-BE49-F238E27FC236}">
                    <a16:creationId xmlns:a16="http://schemas.microsoft.com/office/drawing/2014/main" id="{6D5D9AA3-4FFA-4288-9335-5DCA5945E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0" y="1268"/>
                <a:ext cx="63" cy="62"/>
              </a:xfrm>
              <a:prstGeom prst="ellipse">
                <a:avLst/>
              </a:prstGeom>
              <a:solidFill>
                <a:srgbClr val="ED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8" name="Oval 16">
                <a:extLst>
                  <a:ext uri="{FF2B5EF4-FFF2-40B4-BE49-F238E27FC236}">
                    <a16:creationId xmlns:a16="http://schemas.microsoft.com/office/drawing/2014/main" id="{E990C791-CEC5-49C1-B87F-9D5BCE7AB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" y="1268"/>
                <a:ext cx="63" cy="62"/>
              </a:xfrm>
              <a:prstGeom prst="ellipse">
                <a:avLst/>
              </a:prstGeom>
              <a:solidFill>
                <a:srgbClr val="ED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9" name="Freeform 17">
                <a:extLst>
                  <a:ext uri="{FF2B5EF4-FFF2-40B4-BE49-F238E27FC236}">
                    <a16:creationId xmlns:a16="http://schemas.microsoft.com/office/drawing/2014/main" id="{6B976D12-057F-4F8B-BE8A-C2BDD8F755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28" y="1909"/>
                <a:ext cx="3001" cy="1721"/>
              </a:xfrm>
              <a:custGeom>
                <a:avLst/>
                <a:gdLst>
                  <a:gd name="T0" fmla="*/ 81 w 3119"/>
                  <a:gd name="T1" fmla="*/ 1764 h 1788"/>
                  <a:gd name="T2" fmla="*/ 41 w 3119"/>
                  <a:gd name="T3" fmla="*/ 1747 h 1788"/>
                  <a:gd name="T4" fmla="*/ 24 w 3119"/>
                  <a:gd name="T5" fmla="*/ 1706 h 1788"/>
                  <a:gd name="T6" fmla="*/ 24 w 3119"/>
                  <a:gd name="T7" fmla="*/ 81 h 1788"/>
                  <a:gd name="T8" fmla="*/ 41 w 3119"/>
                  <a:gd name="T9" fmla="*/ 41 h 1788"/>
                  <a:gd name="T10" fmla="*/ 81 w 3119"/>
                  <a:gd name="T11" fmla="*/ 24 h 1788"/>
                  <a:gd name="T12" fmla="*/ 3037 w 3119"/>
                  <a:gd name="T13" fmla="*/ 24 h 1788"/>
                  <a:gd name="T14" fmla="*/ 3078 w 3119"/>
                  <a:gd name="T15" fmla="*/ 41 h 1788"/>
                  <a:gd name="T16" fmla="*/ 3095 w 3119"/>
                  <a:gd name="T17" fmla="*/ 81 h 1788"/>
                  <a:gd name="T18" fmla="*/ 3095 w 3119"/>
                  <a:gd name="T19" fmla="*/ 1706 h 1788"/>
                  <a:gd name="T20" fmla="*/ 3078 w 3119"/>
                  <a:gd name="T21" fmla="*/ 1747 h 1788"/>
                  <a:gd name="T22" fmla="*/ 3037 w 3119"/>
                  <a:gd name="T23" fmla="*/ 1764 h 1788"/>
                  <a:gd name="T24" fmla="*/ 3037 w 3119"/>
                  <a:gd name="T25" fmla="*/ 1764 h 1788"/>
                  <a:gd name="T26" fmla="*/ 81 w 3119"/>
                  <a:gd name="T27" fmla="*/ 1764 h 1788"/>
                  <a:gd name="T28" fmla="*/ 3037 w 3119"/>
                  <a:gd name="T29" fmla="*/ 0 h 1788"/>
                  <a:gd name="T30" fmla="*/ 3037 w 3119"/>
                  <a:gd name="T31" fmla="*/ 0 h 1788"/>
                  <a:gd name="T32" fmla="*/ 81 w 3119"/>
                  <a:gd name="T33" fmla="*/ 0 h 1788"/>
                  <a:gd name="T34" fmla="*/ 24 w 3119"/>
                  <a:gd name="T35" fmla="*/ 24 h 1788"/>
                  <a:gd name="T36" fmla="*/ 0 w 3119"/>
                  <a:gd name="T37" fmla="*/ 81 h 1788"/>
                  <a:gd name="T38" fmla="*/ 0 w 3119"/>
                  <a:gd name="T39" fmla="*/ 1706 h 1788"/>
                  <a:gd name="T40" fmla="*/ 24 w 3119"/>
                  <a:gd name="T41" fmla="*/ 1764 h 1788"/>
                  <a:gd name="T42" fmla="*/ 81 w 3119"/>
                  <a:gd name="T43" fmla="*/ 1788 h 1788"/>
                  <a:gd name="T44" fmla="*/ 81 w 3119"/>
                  <a:gd name="T45" fmla="*/ 1788 h 1788"/>
                  <a:gd name="T46" fmla="*/ 3037 w 3119"/>
                  <a:gd name="T47" fmla="*/ 1788 h 1788"/>
                  <a:gd name="T48" fmla="*/ 3095 w 3119"/>
                  <a:gd name="T49" fmla="*/ 1764 h 1788"/>
                  <a:gd name="T50" fmla="*/ 3119 w 3119"/>
                  <a:gd name="T51" fmla="*/ 1706 h 1788"/>
                  <a:gd name="T52" fmla="*/ 3119 w 3119"/>
                  <a:gd name="T53" fmla="*/ 81 h 1788"/>
                  <a:gd name="T54" fmla="*/ 3095 w 3119"/>
                  <a:gd name="T55" fmla="*/ 24 h 1788"/>
                  <a:gd name="T56" fmla="*/ 3037 w 3119"/>
                  <a:gd name="T57" fmla="*/ 0 h 1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19" h="1788">
                    <a:moveTo>
                      <a:pt x="81" y="1764"/>
                    </a:moveTo>
                    <a:cubicBezTo>
                      <a:pt x="65" y="1764"/>
                      <a:pt x="51" y="1757"/>
                      <a:pt x="41" y="1747"/>
                    </a:cubicBezTo>
                    <a:cubicBezTo>
                      <a:pt x="30" y="1737"/>
                      <a:pt x="24" y="1722"/>
                      <a:pt x="24" y="1706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66"/>
                      <a:pt x="30" y="51"/>
                      <a:pt x="41" y="41"/>
                    </a:cubicBezTo>
                    <a:cubicBezTo>
                      <a:pt x="51" y="30"/>
                      <a:pt x="65" y="24"/>
                      <a:pt x="81" y="24"/>
                    </a:cubicBezTo>
                    <a:cubicBezTo>
                      <a:pt x="3037" y="24"/>
                      <a:pt x="3037" y="24"/>
                      <a:pt x="3037" y="24"/>
                    </a:cubicBezTo>
                    <a:cubicBezTo>
                      <a:pt x="3053" y="24"/>
                      <a:pt x="3068" y="30"/>
                      <a:pt x="3078" y="41"/>
                    </a:cubicBezTo>
                    <a:cubicBezTo>
                      <a:pt x="3089" y="51"/>
                      <a:pt x="3095" y="66"/>
                      <a:pt x="3095" y="81"/>
                    </a:cubicBezTo>
                    <a:cubicBezTo>
                      <a:pt x="3095" y="1706"/>
                      <a:pt x="3095" y="1706"/>
                      <a:pt x="3095" y="1706"/>
                    </a:cubicBezTo>
                    <a:cubicBezTo>
                      <a:pt x="3095" y="1722"/>
                      <a:pt x="3089" y="1737"/>
                      <a:pt x="3078" y="1747"/>
                    </a:cubicBezTo>
                    <a:cubicBezTo>
                      <a:pt x="3068" y="1757"/>
                      <a:pt x="3053" y="1764"/>
                      <a:pt x="3037" y="1764"/>
                    </a:cubicBezTo>
                    <a:cubicBezTo>
                      <a:pt x="3037" y="1764"/>
                      <a:pt x="3037" y="1764"/>
                      <a:pt x="3037" y="1764"/>
                    </a:cubicBezTo>
                    <a:cubicBezTo>
                      <a:pt x="81" y="1764"/>
                      <a:pt x="81" y="1764"/>
                      <a:pt x="81" y="1764"/>
                    </a:cubicBezTo>
                    <a:moveTo>
                      <a:pt x="3037" y="0"/>
                    </a:moveTo>
                    <a:cubicBezTo>
                      <a:pt x="3037" y="0"/>
                      <a:pt x="3037" y="0"/>
                      <a:pt x="3037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59" y="0"/>
                      <a:pt x="38" y="9"/>
                      <a:pt x="24" y="24"/>
                    </a:cubicBezTo>
                    <a:cubicBezTo>
                      <a:pt x="9" y="39"/>
                      <a:pt x="0" y="59"/>
                      <a:pt x="0" y="81"/>
                    </a:cubicBezTo>
                    <a:cubicBezTo>
                      <a:pt x="0" y="1706"/>
                      <a:pt x="0" y="1706"/>
                      <a:pt x="0" y="1706"/>
                    </a:cubicBezTo>
                    <a:cubicBezTo>
                      <a:pt x="0" y="1729"/>
                      <a:pt x="9" y="1749"/>
                      <a:pt x="24" y="1764"/>
                    </a:cubicBezTo>
                    <a:cubicBezTo>
                      <a:pt x="38" y="1779"/>
                      <a:pt x="59" y="1788"/>
                      <a:pt x="81" y="1788"/>
                    </a:cubicBezTo>
                    <a:cubicBezTo>
                      <a:pt x="81" y="1788"/>
                      <a:pt x="81" y="1788"/>
                      <a:pt x="81" y="1788"/>
                    </a:cubicBezTo>
                    <a:cubicBezTo>
                      <a:pt x="3037" y="1788"/>
                      <a:pt x="3037" y="1788"/>
                      <a:pt x="3037" y="1788"/>
                    </a:cubicBezTo>
                    <a:cubicBezTo>
                      <a:pt x="3060" y="1788"/>
                      <a:pt x="3080" y="1779"/>
                      <a:pt x="3095" y="1764"/>
                    </a:cubicBezTo>
                    <a:cubicBezTo>
                      <a:pt x="3110" y="1749"/>
                      <a:pt x="3119" y="1729"/>
                      <a:pt x="3119" y="1706"/>
                    </a:cubicBezTo>
                    <a:cubicBezTo>
                      <a:pt x="3119" y="81"/>
                      <a:pt x="3119" y="81"/>
                      <a:pt x="3119" y="81"/>
                    </a:cubicBezTo>
                    <a:cubicBezTo>
                      <a:pt x="3119" y="59"/>
                      <a:pt x="3110" y="39"/>
                      <a:pt x="3095" y="24"/>
                    </a:cubicBezTo>
                    <a:cubicBezTo>
                      <a:pt x="3080" y="9"/>
                      <a:pt x="3060" y="0"/>
                      <a:pt x="3037" y="0"/>
                    </a:cubicBezTo>
                  </a:path>
                </a:pathLst>
              </a:custGeom>
              <a:solidFill>
                <a:srgbClr val="F6F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0" name="Freeform 18">
                <a:extLst>
                  <a:ext uri="{FF2B5EF4-FFF2-40B4-BE49-F238E27FC236}">
                    <a16:creationId xmlns:a16="http://schemas.microsoft.com/office/drawing/2014/main" id="{02B68954-1C30-4237-AFAE-42A4B3439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3" y="1431"/>
                <a:ext cx="526" cy="163"/>
              </a:xfrm>
              <a:custGeom>
                <a:avLst/>
                <a:gdLst>
                  <a:gd name="T0" fmla="*/ 520 w 547"/>
                  <a:gd name="T1" fmla="*/ 170 h 170"/>
                  <a:gd name="T2" fmla="*/ 27 w 547"/>
                  <a:gd name="T3" fmla="*/ 170 h 170"/>
                  <a:gd name="T4" fmla="*/ 0 w 547"/>
                  <a:gd name="T5" fmla="*/ 143 h 170"/>
                  <a:gd name="T6" fmla="*/ 0 w 547"/>
                  <a:gd name="T7" fmla="*/ 27 h 170"/>
                  <a:gd name="T8" fmla="*/ 27 w 547"/>
                  <a:gd name="T9" fmla="*/ 0 h 170"/>
                  <a:gd name="T10" fmla="*/ 520 w 547"/>
                  <a:gd name="T11" fmla="*/ 0 h 170"/>
                  <a:gd name="T12" fmla="*/ 547 w 547"/>
                  <a:gd name="T13" fmla="*/ 27 h 170"/>
                  <a:gd name="T14" fmla="*/ 547 w 547"/>
                  <a:gd name="T15" fmla="*/ 143 h 170"/>
                  <a:gd name="T16" fmla="*/ 520 w 547"/>
                  <a:gd name="T17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7" h="170">
                    <a:moveTo>
                      <a:pt x="520" y="170"/>
                    </a:moveTo>
                    <a:cubicBezTo>
                      <a:pt x="27" y="170"/>
                      <a:pt x="27" y="170"/>
                      <a:pt x="27" y="170"/>
                    </a:cubicBezTo>
                    <a:cubicBezTo>
                      <a:pt x="12" y="170"/>
                      <a:pt x="0" y="158"/>
                      <a:pt x="0" y="14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520" y="0"/>
                      <a:pt x="520" y="0"/>
                      <a:pt x="520" y="0"/>
                    </a:cubicBezTo>
                    <a:cubicBezTo>
                      <a:pt x="535" y="0"/>
                      <a:pt x="547" y="12"/>
                      <a:pt x="547" y="27"/>
                    </a:cubicBezTo>
                    <a:cubicBezTo>
                      <a:pt x="547" y="143"/>
                      <a:pt x="547" y="143"/>
                      <a:pt x="547" y="143"/>
                    </a:cubicBezTo>
                    <a:cubicBezTo>
                      <a:pt x="547" y="158"/>
                      <a:pt x="535" y="170"/>
                      <a:pt x="520" y="170"/>
                    </a:cubicBezTo>
                    <a:close/>
                  </a:path>
                </a:pathLst>
              </a:custGeom>
              <a:solidFill>
                <a:srgbClr val="ED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1" name="Rectangle 19">
                <a:extLst>
                  <a:ext uri="{FF2B5EF4-FFF2-40B4-BE49-F238E27FC236}">
                    <a16:creationId xmlns:a16="http://schemas.microsoft.com/office/drawing/2014/main" id="{9AEF6CA1-B76C-4E7D-97B1-E64E95E3F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0" y="1490"/>
                <a:ext cx="254" cy="25"/>
              </a:xfrm>
              <a:prstGeom prst="rect">
                <a:avLst/>
              </a:pr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2" name="Freeform 20">
                <a:extLst>
                  <a:ext uri="{FF2B5EF4-FFF2-40B4-BE49-F238E27FC236}">
                    <a16:creationId xmlns:a16="http://schemas.microsoft.com/office/drawing/2014/main" id="{FEB04C3B-E090-4F8E-9FD8-C09BE82F79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" y="1474"/>
                <a:ext cx="242" cy="49"/>
              </a:xfrm>
              <a:custGeom>
                <a:avLst/>
                <a:gdLst>
                  <a:gd name="T0" fmla="*/ 227 w 251"/>
                  <a:gd name="T1" fmla="*/ 0 h 51"/>
                  <a:gd name="T2" fmla="*/ 24 w 251"/>
                  <a:gd name="T3" fmla="*/ 0 h 51"/>
                  <a:gd name="T4" fmla="*/ 0 w 251"/>
                  <a:gd name="T5" fmla="*/ 24 h 51"/>
                  <a:gd name="T6" fmla="*/ 0 w 251"/>
                  <a:gd name="T7" fmla="*/ 27 h 51"/>
                  <a:gd name="T8" fmla="*/ 24 w 251"/>
                  <a:gd name="T9" fmla="*/ 51 h 51"/>
                  <a:gd name="T10" fmla="*/ 227 w 251"/>
                  <a:gd name="T11" fmla="*/ 51 h 51"/>
                  <a:gd name="T12" fmla="*/ 251 w 251"/>
                  <a:gd name="T13" fmla="*/ 27 h 51"/>
                  <a:gd name="T14" fmla="*/ 251 w 251"/>
                  <a:gd name="T15" fmla="*/ 24 h 51"/>
                  <a:gd name="T16" fmla="*/ 227 w 251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1" h="51">
                    <a:moveTo>
                      <a:pt x="227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41"/>
                      <a:pt x="11" y="51"/>
                      <a:pt x="24" y="51"/>
                    </a:cubicBezTo>
                    <a:cubicBezTo>
                      <a:pt x="227" y="51"/>
                      <a:pt x="227" y="51"/>
                      <a:pt x="227" y="51"/>
                    </a:cubicBezTo>
                    <a:cubicBezTo>
                      <a:pt x="240" y="51"/>
                      <a:pt x="251" y="41"/>
                      <a:pt x="251" y="27"/>
                    </a:cubicBezTo>
                    <a:cubicBezTo>
                      <a:pt x="251" y="24"/>
                      <a:pt x="251" y="24"/>
                      <a:pt x="251" y="24"/>
                    </a:cubicBezTo>
                    <a:cubicBezTo>
                      <a:pt x="251" y="11"/>
                      <a:pt x="240" y="0"/>
                      <a:pt x="227" y="0"/>
                    </a:cubicBezTo>
                  </a:path>
                </a:pathLst>
              </a:custGeom>
              <a:solidFill>
                <a:srgbClr val="EAECEF">
                  <a:alpha val="66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3" name="Freeform 21">
                <a:extLst>
                  <a:ext uri="{FF2B5EF4-FFF2-40B4-BE49-F238E27FC236}">
                    <a16:creationId xmlns:a16="http://schemas.microsoft.com/office/drawing/2014/main" id="{F7505594-0B5C-4570-B61E-5423971C8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4" y="1474"/>
                <a:ext cx="241" cy="49"/>
              </a:xfrm>
              <a:custGeom>
                <a:avLst/>
                <a:gdLst>
                  <a:gd name="T0" fmla="*/ 226 w 250"/>
                  <a:gd name="T1" fmla="*/ 0 h 51"/>
                  <a:gd name="T2" fmla="*/ 24 w 250"/>
                  <a:gd name="T3" fmla="*/ 0 h 51"/>
                  <a:gd name="T4" fmla="*/ 0 w 250"/>
                  <a:gd name="T5" fmla="*/ 24 h 51"/>
                  <a:gd name="T6" fmla="*/ 0 w 250"/>
                  <a:gd name="T7" fmla="*/ 27 h 51"/>
                  <a:gd name="T8" fmla="*/ 24 w 250"/>
                  <a:gd name="T9" fmla="*/ 51 h 51"/>
                  <a:gd name="T10" fmla="*/ 226 w 250"/>
                  <a:gd name="T11" fmla="*/ 51 h 51"/>
                  <a:gd name="T12" fmla="*/ 250 w 250"/>
                  <a:gd name="T13" fmla="*/ 27 h 51"/>
                  <a:gd name="T14" fmla="*/ 250 w 250"/>
                  <a:gd name="T15" fmla="*/ 24 h 51"/>
                  <a:gd name="T16" fmla="*/ 226 w 250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51">
                    <a:moveTo>
                      <a:pt x="22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0" y="0"/>
                      <a:pt x="0" y="11"/>
                      <a:pt x="0" y="2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41"/>
                      <a:pt x="10" y="51"/>
                      <a:pt x="24" y="51"/>
                    </a:cubicBezTo>
                    <a:cubicBezTo>
                      <a:pt x="226" y="51"/>
                      <a:pt x="226" y="51"/>
                      <a:pt x="226" y="51"/>
                    </a:cubicBezTo>
                    <a:cubicBezTo>
                      <a:pt x="239" y="51"/>
                      <a:pt x="250" y="41"/>
                      <a:pt x="250" y="27"/>
                    </a:cubicBezTo>
                    <a:cubicBezTo>
                      <a:pt x="250" y="24"/>
                      <a:pt x="250" y="24"/>
                      <a:pt x="250" y="24"/>
                    </a:cubicBezTo>
                    <a:cubicBezTo>
                      <a:pt x="250" y="11"/>
                      <a:pt x="239" y="0"/>
                      <a:pt x="226" y="0"/>
                    </a:cubicBezTo>
                  </a:path>
                </a:pathLst>
              </a:custGeom>
              <a:solidFill>
                <a:srgbClr val="EAECEF">
                  <a:alpha val="66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4" name="Freeform 22">
                <a:extLst>
                  <a:ext uri="{FF2B5EF4-FFF2-40B4-BE49-F238E27FC236}">
                    <a16:creationId xmlns:a16="http://schemas.microsoft.com/office/drawing/2014/main" id="{5DC06A08-16DA-4970-B1B7-EC867C0103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2" y="1474"/>
                <a:ext cx="241" cy="49"/>
              </a:xfrm>
              <a:custGeom>
                <a:avLst/>
                <a:gdLst>
                  <a:gd name="T0" fmla="*/ 226 w 250"/>
                  <a:gd name="T1" fmla="*/ 0 h 51"/>
                  <a:gd name="T2" fmla="*/ 24 w 250"/>
                  <a:gd name="T3" fmla="*/ 0 h 51"/>
                  <a:gd name="T4" fmla="*/ 0 w 250"/>
                  <a:gd name="T5" fmla="*/ 24 h 51"/>
                  <a:gd name="T6" fmla="*/ 0 w 250"/>
                  <a:gd name="T7" fmla="*/ 27 h 51"/>
                  <a:gd name="T8" fmla="*/ 24 w 250"/>
                  <a:gd name="T9" fmla="*/ 51 h 51"/>
                  <a:gd name="T10" fmla="*/ 226 w 250"/>
                  <a:gd name="T11" fmla="*/ 51 h 51"/>
                  <a:gd name="T12" fmla="*/ 250 w 250"/>
                  <a:gd name="T13" fmla="*/ 27 h 51"/>
                  <a:gd name="T14" fmla="*/ 250 w 250"/>
                  <a:gd name="T15" fmla="*/ 24 h 51"/>
                  <a:gd name="T16" fmla="*/ 226 w 250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51">
                    <a:moveTo>
                      <a:pt x="22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41"/>
                      <a:pt x="11" y="51"/>
                      <a:pt x="24" y="51"/>
                    </a:cubicBezTo>
                    <a:cubicBezTo>
                      <a:pt x="226" y="51"/>
                      <a:pt x="226" y="51"/>
                      <a:pt x="226" y="51"/>
                    </a:cubicBezTo>
                    <a:cubicBezTo>
                      <a:pt x="240" y="51"/>
                      <a:pt x="250" y="41"/>
                      <a:pt x="250" y="27"/>
                    </a:cubicBezTo>
                    <a:cubicBezTo>
                      <a:pt x="250" y="24"/>
                      <a:pt x="250" y="24"/>
                      <a:pt x="250" y="24"/>
                    </a:cubicBezTo>
                    <a:cubicBezTo>
                      <a:pt x="250" y="11"/>
                      <a:pt x="240" y="0"/>
                      <a:pt x="226" y="0"/>
                    </a:cubicBezTo>
                  </a:path>
                </a:pathLst>
              </a:custGeom>
              <a:solidFill>
                <a:srgbClr val="EAECEF">
                  <a:alpha val="66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5" name="Freeform 23">
                <a:extLst>
                  <a:ext uri="{FF2B5EF4-FFF2-40B4-BE49-F238E27FC236}">
                    <a16:creationId xmlns:a16="http://schemas.microsoft.com/office/drawing/2014/main" id="{456779F5-4CE4-414F-B037-BDEA5A315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0" y="1474"/>
                <a:ext cx="241" cy="49"/>
              </a:xfrm>
              <a:custGeom>
                <a:avLst/>
                <a:gdLst>
                  <a:gd name="T0" fmla="*/ 227 w 250"/>
                  <a:gd name="T1" fmla="*/ 0 h 51"/>
                  <a:gd name="T2" fmla="*/ 24 w 250"/>
                  <a:gd name="T3" fmla="*/ 0 h 51"/>
                  <a:gd name="T4" fmla="*/ 0 w 250"/>
                  <a:gd name="T5" fmla="*/ 24 h 51"/>
                  <a:gd name="T6" fmla="*/ 0 w 250"/>
                  <a:gd name="T7" fmla="*/ 27 h 51"/>
                  <a:gd name="T8" fmla="*/ 24 w 250"/>
                  <a:gd name="T9" fmla="*/ 51 h 51"/>
                  <a:gd name="T10" fmla="*/ 227 w 250"/>
                  <a:gd name="T11" fmla="*/ 51 h 51"/>
                  <a:gd name="T12" fmla="*/ 250 w 250"/>
                  <a:gd name="T13" fmla="*/ 27 h 51"/>
                  <a:gd name="T14" fmla="*/ 250 w 250"/>
                  <a:gd name="T15" fmla="*/ 24 h 51"/>
                  <a:gd name="T16" fmla="*/ 227 w 250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51">
                    <a:moveTo>
                      <a:pt x="227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41"/>
                      <a:pt x="11" y="51"/>
                      <a:pt x="24" y="51"/>
                    </a:cubicBezTo>
                    <a:cubicBezTo>
                      <a:pt x="227" y="51"/>
                      <a:pt x="227" y="51"/>
                      <a:pt x="227" y="51"/>
                    </a:cubicBezTo>
                    <a:cubicBezTo>
                      <a:pt x="240" y="51"/>
                      <a:pt x="250" y="41"/>
                      <a:pt x="250" y="27"/>
                    </a:cubicBezTo>
                    <a:cubicBezTo>
                      <a:pt x="250" y="24"/>
                      <a:pt x="250" y="24"/>
                      <a:pt x="250" y="24"/>
                    </a:cubicBezTo>
                    <a:cubicBezTo>
                      <a:pt x="250" y="11"/>
                      <a:pt x="240" y="0"/>
                      <a:pt x="227" y="0"/>
                    </a:cubicBezTo>
                  </a:path>
                </a:pathLst>
              </a:custGeom>
              <a:solidFill>
                <a:srgbClr val="EAECEF">
                  <a:alpha val="66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9DBE5668-6AE3-48D2-AED2-9B21279876E7}"/>
                </a:ext>
              </a:extLst>
            </p:cNvPr>
            <p:cNvGrpSpPr/>
            <p:nvPr/>
          </p:nvGrpSpPr>
          <p:grpSpPr>
            <a:xfrm>
              <a:off x="3151349" y="3390910"/>
              <a:ext cx="3824867" cy="1851649"/>
              <a:chOff x="7824354" y="3116336"/>
              <a:chExt cx="1714500" cy="830003"/>
            </a:xfrm>
          </p:grpSpPr>
          <p:grpSp>
            <p:nvGrpSpPr>
              <p:cNvPr id="204" name="组合 203">
                <a:extLst>
                  <a:ext uri="{FF2B5EF4-FFF2-40B4-BE49-F238E27FC236}">
                    <a16:creationId xmlns:a16="http://schemas.microsoft.com/office/drawing/2014/main" id="{EE6AF299-E97B-4D9B-8AA3-24EB64A61A64}"/>
                  </a:ext>
                </a:extLst>
              </p:cNvPr>
              <p:cNvGrpSpPr/>
              <p:nvPr/>
            </p:nvGrpSpPr>
            <p:grpSpPr>
              <a:xfrm>
                <a:off x="7824354" y="3116336"/>
                <a:ext cx="1659024" cy="685772"/>
                <a:chOff x="7824355" y="3116331"/>
                <a:chExt cx="2155352" cy="890932"/>
              </a:xfrm>
            </p:grpSpPr>
            <p:sp>
              <p:nvSpPr>
                <p:cNvPr id="210" name="六边形 209">
                  <a:extLst>
                    <a:ext uri="{FF2B5EF4-FFF2-40B4-BE49-F238E27FC236}">
                      <a16:creationId xmlns:a16="http://schemas.microsoft.com/office/drawing/2014/main" id="{BD3ADDE7-04EB-4AE7-B265-F3DE424BDF4F}"/>
                    </a:ext>
                  </a:extLst>
                </p:cNvPr>
                <p:cNvSpPr/>
                <p:nvPr/>
              </p:nvSpPr>
              <p:spPr>
                <a:xfrm>
                  <a:off x="7824355" y="3116332"/>
                  <a:ext cx="479977" cy="413773"/>
                </a:xfrm>
                <a:prstGeom prst="hexag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211" name="六边形 210">
                  <a:extLst>
                    <a:ext uri="{FF2B5EF4-FFF2-40B4-BE49-F238E27FC236}">
                      <a16:creationId xmlns:a16="http://schemas.microsoft.com/office/drawing/2014/main" id="{7C94E273-3364-4405-A8C0-9500A3D7BAE0}"/>
                    </a:ext>
                  </a:extLst>
                </p:cNvPr>
                <p:cNvSpPr/>
                <p:nvPr/>
              </p:nvSpPr>
              <p:spPr>
                <a:xfrm>
                  <a:off x="8242600" y="3350708"/>
                  <a:ext cx="479977" cy="413773"/>
                </a:xfrm>
                <a:prstGeom prst="hexag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212" name="六边形 211">
                  <a:extLst>
                    <a:ext uri="{FF2B5EF4-FFF2-40B4-BE49-F238E27FC236}">
                      <a16:creationId xmlns:a16="http://schemas.microsoft.com/office/drawing/2014/main" id="{186D64A5-5915-4337-9343-435F6E0A6A8A}"/>
                    </a:ext>
                  </a:extLst>
                </p:cNvPr>
                <p:cNvSpPr/>
                <p:nvPr/>
              </p:nvSpPr>
              <p:spPr>
                <a:xfrm>
                  <a:off x="8652142" y="3116331"/>
                  <a:ext cx="479977" cy="413773"/>
                </a:xfrm>
                <a:prstGeom prst="hexag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213" name="六边形 212">
                  <a:extLst>
                    <a:ext uri="{FF2B5EF4-FFF2-40B4-BE49-F238E27FC236}">
                      <a16:creationId xmlns:a16="http://schemas.microsoft.com/office/drawing/2014/main" id="{16B7288D-9323-4058-AD0A-7296AE202A01}"/>
                    </a:ext>
                  </a:extLst>
                </p:cNvPr>
                <p:cNvSpPr/>
                <p:nvPr/>
              </p:nvSpPr>
              <p:spPr>
                <a:xfrm>
                  <a:off x="7833058" y="3593491"/>
                  <a:ext cx="479976" cy="413772"/>
                </a:xfrm>
                <a:prstGeom prst="hexag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214" name="六边形 213">
                  <a:extLst>
                    <a:ext uri="{FF2B5EF4-FFF2-40B4-BE49-F238E27FC236}">
                      <a16:creationId xmlns:a16="http://schemas.microsoft.com/office/drawing/2014/main" id="{7FFCCED3-B58C-41DC-B187-27E363A1B60E}"/>
                    </a:ext>
                  </a:extLst>
                </p:cNvPr>
                <p:cNvSpPr/>
                <p:nvPr/>
              </p:nvSpPr>
              <p:spPr>
                <a:xfrm>
                  <a:off x="9075532" y="3325133"/>
                  <a:ext cx="479977" cy="413773"/>
                </a:xfrm>
                <a:prstGeom prst="hexag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215" name="六边形 214">
                  <a:extLst>
                    <a:ext uri="{FF2B5EF4-FFF2-40B4-BE49-F238E27FC236}">
                      <a16:creationId xmlns:a16="http://schemas.microsoft.com/office/drawing/2014/main" id="{61961471-FB63-4087-9BE9-41BD3901A408}"/>
                    </a:ext>
                  </a:extLst>
                </p:cNvPr>
                <p:cNvSpPr/>
                <p:nvPr/>
              </p:nvSpPr>
              <p:spPr>
                <a:xfrm>
                  <a:off x="9499730" y="3117986"/>
                  <a:ext cx="479977" cy="413773"/>
                </a:xfrm>
                <a:prstGeom prst="hexag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216" name="矩形 198">
                  <a:extLst>
                    <a:ext uri="{FF2B5EF4-FFF2-40B4-BE49-F238E27FC236}">
                      <a16:creationId xmlns:a16="http://schemas.microsoft.com/office/drawing/2014/main" id="{CA1104D7-39B2-4E59-8C50-1454B56CD925}"/>
                    </a:ext>
                  </a:extLst>
                </p:cNvPr>
                <p:cNvSpPr/>
                <p:nvPr/>
              </p:nvSpPr>
              <p:spPr>
                <a:xfrm>
                  <a:off x="8754925" y="3193543"/>
                  <a:ext cx="266628" cy="256774"/>
                </a:xfrm>
                <a:custGeom>
                  <a:avLst/>
                  <a:gdLst>
                    <a:gd name="connsiteX0" fmla="*/ 216243 w 609050"/>
                    <a:gd name="connsiteY0" fmla="*/ 412730 h 586540"/>
                    <a:gd name="connsiteX1" fmla="*/ 216243 w 609050"/>
                    <a:gd name="connsiteY1" fmla="*/ 456594 h 586540"/>
                    <a:gd name="connsiteX2" fmla="*/ 293953 w 609050"/>
                    <a:gd name="connsiteY2" fmla="*/ 456594 h 586540"/>
                    <a:gd name="connsiteX3" fmla="*/ 293953 w 609050"/>
                    <a:gd name="connsiteY3" fmla="*/ 412730 h 586540"/>
                    <a:gd name="connsiteX4" fmla="*/ 69884 w 609050"/>
                    <a:gd name="connsiteY4" fmla="*/ 412730 h 586540"/>
                    <a:gd name="connsiteX5" fmla="*/ 69884 w 609050"/>
                    <a:gd name="connsiteY5" fmla="*/ 456594 h 586540"/>
                    <a:gd name="connsiteX6" fmla="*/ 147595 w 609050"/>
                    <a:gd name="connsiteY6" fmla="*/ 456594 h 586540"/>
                    <a:gd name="connsiteX7" fmla="*/ 147595 w 609050"/>
                    <a:gd name="connsiteY7" fmla="*/ 412730 h 586540"/>
                    <a:gd name="connsiteX8" fmla="*/ 460769 w 609050"/>
                    <a:gd name="connsiteY8" fmla="*/ 376268 h 586540"/>
                    <a:gd name="connsiteX9" fmla="*/ 460769 w 609050"/>
                    <a:gd name="connsiteY9" fmla="*/ 414786 h 586540"/>
                    <a:gd name="connsiteX10" fmla="*/ 555916 w 609050"/>
                    <a:gd name="connsiteY10" fmla="*/ 414786 h 586540"/>
                    <a:gd name="connsiteX11" fmla="*/ 555916 w 609050"/>
                    <a:gd name="connsiteY11" fmla="*/ 376268 h 586540"/>
                    <a:gd name="connsiteX12" fmla="*/ 216243 w 609050"/>
                    <a:gd name="connsiteY12" fmla="*/ 339670 h 586540"/>
                    <a:gd name="connsiteX13" fmla="*/ 216243 w 609050"/>
                    <a:gd name="connsiteY13" fmla="*/ 383533 h 586540"/>
                    <a:gd name="connsiteX14" fmla="*/ 293953 w 609050"/>
                    <a:gd name="connsiteY14" fmla="*/ 383533 h 586540"/>
                    <a:gd name="connsiteX15" fmla="*/ 293953 w 609050"/>
                    <a:gd name="connsiteY15" fmla="*/ 339670 h 586540"/>
                    <a:gd name="connsiteX16" fmla="*/ 69884 w 609050"/>
                    <a:gd name="connsiteY16" fmla="*/ 339670 h 586540"/>
                    <a:gd name="connsiteX17" fmla="*/ 69884 w 609050"/>
                    <a:gd name="connsiteY17" fmla="*/ 383533 h 586540"/>
                    <a:gd name="connsiteX18" fmla="*/ 147595 w 609050"/>
                    <a:gd name="connsiteY18" fmla="*/ 383533 h 586540"/>
                    <a:gd name="connsiteX19" fmla="*/ 147595 w 609050"/>
                    <a:gd name="connsiteY19" fmla="*/ 339670 h 586540"/>
                    <a:gd name="connsiteX20" fmla="*/ 460769 w 609050"/>
                    <a:gd name="connsiteY20" fmla="*/ 303071 h 586540"/>
                    <a:gd name="connsiteX21" fmla="*/ 460769 w 609050"/>
                    <a:gd name="connsiteY21" fmla="*/ 341726 h 586540"/>
                    <a:gd name="connsiteX22" fmla="*/ 555916 w 609050"/>
                    <a:gd name="connsiteY22" fmla="*/ 341726 h 586540"/>
                    <a:gd name="connsiteX23" fmla="*/ 555916 w 609050"/>
                    <a:gd name="connsiteY23" fmla="*/ 303071 h 586540"/>
                    <a:gd name="connsiteX24" fmla="*/ 216243 w 609050"/>
                    <a:gd name="connsiteY24" fmla="*/ 266609 h 586540"/>
                    <a:gd name="connsiteX25" fmla="*/ 216243 w 609050"/>
                    <a:gd name="connsiteY25" fmla="*/ 310473 h 586540"/>
                    <a:gd name="connsiteX26" fmla="*/ 293953 w 609050"/>
                    <a:gd name="connsiteY26" fmla="*/ 310473 h 586540"/>
                    <a:gd name="connsiteX27" fmla="*/ 293953 w 609050"/>
                    <a:gd name="connsiteY27" fmla="*/ 266609 h 586540"/>
                    <a:gd name="connsiteX28" fmla="*/ 69884 w 609050"/>
                    <a:gd name="connsiteY28" fmla="*/ 266609 h 586540"/>
                    <a:gd name="connsiteX29" fmla="*/ 69884 w 609050"/>
                    <a:gd name="connsiteY29" fmla="*/ 310473 h 586540"/>
                    <a:gd name="connsiteX30" fmla="*/ 147595 w 609050"/>
                    <a:gd name="connsiteY30" fmla="*/ 310473 h 586540"/>
                    <a:gd name="connsiteX31" fmla="*/ 147595 w 609050"/>
                    <a:gd name="connsiteY31" fmla="*/ 266609 h 586540"/>
                    <a:gd name="connsiteX32" fmla="*/ 460769 w 609050"/>
                    <a:gd name="connsiteY32" fmla="*/ 230010 h 586540"/>
                    <a:gd name="connsiteX33" fmla="*/ 460769 w 609050"/>
                    <a:gd name="connsiteY33" fmla="*/ 268528 h 586540"/>
                    <a:gd name="connsiteX34" fmla="*/ 555916 w 609050"/>
                    <a:gd name="connsiteY34" fmla="*/ 268528 h 586540"/>
                    <a:gd name="connsiteX35" fmla="*/ 555916 w 609050"/>
                    <a:gd name="connsiteY35" fmla="*/ 230010 h 586540"/>
                    <a:gd name="connsiteX36" fmla="*/ 216243 w 609050"/>
                    <a:gd name="connsiteY36" fmla="*/ 193549 h 586540"/>
                    <a:gd name="connsiteX37" fmla="*/ 216243 w 609050"/>
                    <a:gd name="connsiteY37" fmla="*/ 237412 h 586540"/>
                    <a:gd name="connsiteX38" fmla="*/ 293953 w 609050"/>
                    <a:gd name="connsiteY38" fmla="*/ 237412 h 586540"/>
                    <a:gd name="connsiteX39" fmla="*/ 293953 w 609050"/>
                    <a:gd name="connsiteY39" fmla="*/ 193549 h 586540"/>
                    <a:gd name="connsiteX40" fmla="*/ 69884 w 609050"/>
                    <a:gd name="connsiteY40" fmla="*/ 193549 h 586540"/>
                    <a:gd name="connsiteX41" fmla="*/ 69884 w 609050"/>
                    <a:gd name="connsiteY41" fmla="*/ 237412 h 586540"/>
                    <a:gd name="connsiteX42" fmla="*/ 147595 w 609050"/>
                    <a:gd name="connsiteY42" fmla="*/ 237412 h 586540"/>
                    <a:gd name="connsiteX43" fmla="*/ 147595 w 609050"/>
                    <a:gd name="connsiteY43" fmla="*/ 193549 h 586540"/>
                    <a:gd name="connsiteX44" fmla="*/ 460769 w 609050"/>
                    <a:gd name="connsiteY44" fmla="*/ 156950 h 586540"/>
                    <a:gd name="connsiteX45" fmla="*/ 460769 w 609050"/>
                    <a:gd name="connsiteY45" fmla="*/ 195468 h 586540"/>
                    <a:gd name="connsiteX46" fmla="*/ 555916 w 609050"/>
                    <a:gd name="connsiteY46" fmla="*/ 195468 h 586540"/>
                    <a:gd name="connsiteX47" fmla="*/ 555916 w 609050"/>
                    <a:gd name="connsiteY47" fmla="*/ 156950 h 586540"/>
                    <a:gd name="connsiteX48" fmla="*/ 192926 w 609050"/>
                    <a:gd name="connsiteY48" fmla="*/ 96251 h 586540"/>
                    <a:gd name="connsiteX49" fmla="*/ 361366 w 609050"/>
                    <a:gd name="connsiteY49" fmla="*/ 96251 h 586540"/>
                    <a:gd name="connsiteX50" fmla="*/ 361366 w 609050"/>
                    <a:gd name="connsiteY50" fmla="*/ 114880 h 586540"/>
                    <a:gd name="connsiteX51" fmla="*/ 192926 w 609050"/>
                    <a:gd name="connsiteY51" fmla="*/ 114880 h 586540"/>
                    <a:gd name="connsiteX52" fmla="*/ 192926 w 609050"/>
                    <a:gd name="connsiteY52" fmla="*/ 49819 h 586540"/>
                    <a:gd name="connsiteX53" fmla="*/ 361366 w 609050"/>
                    <a:gd name="connsiteY53" fmla="*/ 49819 h 586540"/>
                    <a:gd name="connsiteX54" fmla="*/ 361366 w 609050"/>
                    <a:gd name="connsiteY54" fmla="*/ 68307 h 586540"/>
                    <a:gd name="connsiteX55" fmla="*/ 192926 w 609050"/>
                    <a:gd name="connsiteY55" fmla="*/ 68307 h 586540"/>
                    <a:gd name="connsiteX56" fmla="*/ 166130 w 609050"/>
                    <a:gd name="connsiteY56" fmla="*/ 25222 h 586540"/>
                    <a:gd name="connsiteX57" fmla="*/ 166130 w 609050"/>
                    <a:gd name="connsiteY57" fmla="*/ 155716 h 586540"/>
                    <a:gd name="connsiteX58" fmla="*/ 338987 w 609050"/>
                    <a:gd name="connsiteY58" fmla="*/ 155716 h 586540"/>
                    <a:gd name="connsiteX59" fmla="*/ 338987 w 609050"/>
                    <a:gd name="connsiteY59" fmla="*/ 341040 h 586540"/>
                    <a:gd name="connsiteX60" fmla="*/ 338987 w 609050"/>
                    <a:gd name="connsiteY60" fmla="*/ 531710 h 586540"/>
                    <a:gd name="connsiteX61" fmla="*/ 366721 w 609050"/>
                    <a:gd name="connsiteY61" fmla="*/ 531710 h 586540"/>
                    <a:gd name="connsiteX62" fmla="*/ 366721 w 609050"/>
                    <a:gd name="connsiteY62" fmla="*/ 341040 h 586540"/>
                    <a:gd name="connsiteX63" fmla="*/ 366721 w 609050"/>
                    <a:gd name="connsiteY63" fmla="*/ 155305 h 586540"/>
                    <a:gd name="connsiteX64" fmla="*/ 388002 w 609050"/>
                    <a:gd name="connsiteY64" fmla="*/ 143517 h 586540"/>
                    <a:gd name="connsiteX65" fmla="*/ 388002 w 609050"/>
                    <a:gd name="connsiteY65" fmla="*/ 25222 h 586540"/>
                    <a:gd name="connsiteX66" fmla="*/ 140867 w 609050"/>
                    <a:gd name="connsiteY66" fmla="*/ 0 h 586540"/>
                    <a:gd name="connsiteX67" fmla="*/ 413402 w 609050"/>
                    <a:gd name="connsiteY67" fmla="*/ 0 h 586540"/>
                    <a:gd name="connsiteX68" fmla="*/ 413402 w 609050"/>
                    <a:gd name="connsiteY68" fmla="*/ 129398 h 586540"/>
                    <a:gd name="connsiteX69" fmla="*/ 432486 w 609050"/>
                    <a:gd name="connsiteY69" fmla="*/ 118843 h 586540"/>
                    <a:gd name="connsiteX70" fmla="*/ 584199 w 609050"/>
                    <a:gd name="connsiteY70" fmla="*/ 118843 h 586540"/>
                    <a:gd name="connsiteX71" fmla="*/ 584199 w 609050"/>
                    <a:gd name="connsiteY71" fmla="*/ 531710 h 586540"/>
                    <a:gd name="connsiteX72" fmla="*/ 609050 w 609050"/>
                    <a:gd name="connsiteY72" fmla="*/ 531710 h 586540"/>
                    <a:gd name="connsiteX73" fmla="*/ 609050 w 609050"/>
                    <a:gd name="connsiteY73" fmla="*/ 586540 h 586540"/>
                    <a:gd name="connsiteX74" fmla="*/ 0 w 609050"/>
                    <a:gd name="connsiteY74" fmla="*/ 586540 h 586540"/>
                    <a:gd name="connsiteX75" fmla="*/ 0 w 609050"/>
                    <a:gd name="connsiteY75" fmla="*/ 531710 h 586540"/>
                    <a:gd name="connsiteX76" fmla="*/ 24851 w 609050"/>
                    <a:gd name="connsiteY76" fmla="*/ 531710 h 586540"/>
                    <a:gd name="connsiteX77" fmla="*/ 24851 w 609050"/>
                    <a:gd name="connsiteY77" fmla="*/ 155716 h 586540"/>
                    <a:gd name="connsiteX78" fmla="*/ 140867 w 609050"/>
                    <a:gd name="connsiteY78" fmla="*/ 155716 h 58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609050" h="586540">
                      <a:moveTo>
                        <a:pt x="216243" y="412730"/>
                      </a:moveTo>
                      <a:lnTo>
                        <a:pt x="216243" y="456594"/>
                      </a:lnTo>
                      <a:lnTo>
                        <a:pt x="293953" y="456594"/>
                      </a:lnTo>
                      <a:lnTo>
                        <a:pt x="293953" y="412730"/>
                      </a:lnTo>
                      <a:close/>
                      <a:moveTo>
                        <a:pt x="69884" y="412730"/>
                      </a:moveTo>
                      <a:lnTo>
                        <a:pt x="69884" y="456594"/>
                      </a:lnTo>
                      <a:lnTo>
                        <a:pt x="147595" y="456594"/>
                      </a:lnTo>
                      <a:lnTo>
                        <a:pt x="147595" y="412730"/>
                      </a:lnTo>
                      <a:close/>
                      <a:moveTo>
                        <a:pt x="460769" y="376268"/>
                      </a:moveTo>
                      <a:lnTo>
                        <a:pt x="460769" y="414786"/>
                      </a:lnTo>
                      <a:lnTo>
                        <a:pt x="555916" y="414786"/>
                      </a:lnTo>
                      <a:lnTo>
                        <a:pt x="555916" y="376268"/>
                      </a:lnTo>
                      <a:close/>
                      <a:moveTo>
                        <a:pt x="216243" y="339670"/>
                      </a:moveTo>
                      <a:lnTo>
                        <a:pt x="216243" y="383533"/>
                      </a:lnTo>
                      <a:lnTo>
                        <a:pt x="293953" y="383533"/>
                      </a:lnTo>
                      <a:lnTo>
                        <a:pt x="293953" y="339670"/>
                      </a:lnTo>
                      <a:close/>
                      <a:moveTo>
                        <a:pt x="69884" y="339670"/>
                      </a:moveTo>
                      <a:lnTo>
                        <a:pt x="69884" y="383533"/>
                      </a:lnTo>
                      <a:lnTo>
                        <a:pt x="147595" y="383533"/>
                      </a:lnTo>
                      <a:lnTo>
                        <a:pt x="147595" y="339670"/>
                      </a:lnTo>
                      <a:close/>
                      <a:moveTo>
                        <a:pt x="460769" y="303071"/>
                      </a:moveTo>
                      <a:lnTo>
                        <a:pt x="460769" y="341726"/>
                      </a:lnTo>
                      <a:lnTo>
                        <a:pt x="555916" y="341726"/>
                      </a:lnTo>
                      <a:lnTo>
                        <a:pt x="555916" y="303071"/>
                      </a:lnTo>
                      <a:close/>
                      <a:moveTo>
                        <a:pt x="216243" y="266609"/>
                      </a:moveTo>
                      <a:lnTo>
                        <a:pt x="216243" y="310473"/>
                      </a:lnTo>
                      <a:lnTo>
                        <a:pt x="293953" y="310473"/>
                      </a:lnTo>
                      <a:lnTo>
                        <a:pt x="293953" y="266609"/>
                      </a:lnTo>
                      <a:close/>
                      <a:moveTo>
                        <a:pt x="69884" y="266609"/>
                      </a:moveTo>
                      <a:lnTo>
                        <a:pt x="69884" y="310473"/>
                      </a:lnTo>
                      <a:lnTo>
                        <a:pt x="147595" y="310473"/>
                      </a:lnTo>
                      <a:lnTo>
                        <a:pt x="147595" y="266609"/>
                      </a:lnTo>
                      <a:close/>
                      <a:moveTo>
                        <a:pt x="460769" y="230010"/>
                      </a:moveTo>
                      <a:lnTo>
                        <a:pt x="460769" y="268528"/>
                      </a:lnTo>
                      <a:lnTo>
                        <a:pt x="555916" y="268528"/>
                      </a:lnTo>
                      <a:lnTo>
                        <a:pt x="555916" y="230010"/>
                      </a:lnTo>
                      <a:close/>
                      <a:moveTo>
                        <a:pt x="216243" y="193549"/>
                      </a:moveTo>
                      <a:lnTo>
                        <a:pt x="216243" y="237412"/>
                      </a:lnTo>
                      <a:lnTo>
                        <a:pt x="293953" y="237412"/>
                      </a:lnTo>
                      <a:lnTo>
                        <a:pt x="293953" y="193549"/>
                      </a:lnTo>
                      <a:close/>
                      <a:moveTo>
                        <a:pt x="69884" y="193549"/>
                      </a:moveTo>
                      <a:lnTo>
                        <a:pt x="69884" y="237412"/>
                      </a:lnTo>
                      <a:lnTo>
                        <a:pt x="147595" y="237412"/>
                      </a:lnTo>
                      <a:lnTo>
                        <a:pt x="147595" y="193549"/>
                      </a:lnTo>
                      <a:close/>
                      <a:moveTo>
                        <a:pt x="460769" y="156950"/>
                      </a:moveTo>
                      <a:lnTo>
                        <a:pt x="460769" y="195468"/>
                      </a:lnTo>
                      <a:lnTo>
                        <a:pt x="555916" y="195468"/>
                      </a:lnTo>
                      <a:lnTo>
                        <a:pt x="555916" y="156950"/>
                      </a:lnTo>
                      <a:close/>
                      <a:moveTo>
                        <a:pt x="192926" y="96251"/>
                      </a:moveTo>
                      <a:lnTo>
                        <a:pt x="361366" y="96251"/>
                      </a:lnTo>
                      <a:lnTo>
                        <a:pt x="361366" y="114880"/>
                      </a:lnTo>
                      <a:lnTo>
                        <a:pt x="192926" y="114880"/>
                      </a:lnTo>
                      <a:close/>
                      <a:moveTo>
                        <a:pt x="192926" y="49819"/>
                      </a:moveTo>
                      <a:lnTo>
                        <a:pt x="361366" y="49819"/>
                      </a:lnTo>
                      <a:lnTo>
                        <a:pt x="361366" y="68307"/>
                      </a:lnTo>
                      <a:lnTo>
                        <a:pt x="192926" y="68307"/>
                      </a:lnTo>
                      <a:close/>
                      <a:moveTo>
                        <a:pt x="166130" y="25222"/>
                      </a:moveTo>
                      <a:lnTo>
                        <a:pt x="166130" y="155716"/>
                      </a:lnTo>
                      <a:lnTo>
                        <a:pt x="338987" y="155716"/>
                      </a:lnTo>
                      <a:lnTo>
                        <a:pt x="338987" y="341040"/>
                      </a:lnTo>
                      <a:lnTo>
                        <a:pt x="338987" y="531710"/>
                      </a:lnTo>
                      <a:lnTo>
                        <a:pt x="366721" y="531710"/>
                      </a:lnTo>
                      <a:lnTo>
                        <a:pt x="366721" y="341040"/>
                      </a:lnTo>
                      <a:lnTo>
                        <a:pt x="366721" y="155305"/>
                      </a:lnTo>
                      <a:lnTo>
                        <a:pt x="388002" y="143517"/>
                      </a:lnTo>
                      <a:lnTo>
                        <a:pt x="388002" y="25222"/>
                      </a:lnTo>
                      <a:close/>
                      <a:moveTo>
                        <a:pt x="140867" y="0"/>
                      </a:moveTo>
                      <a:lnTo>
                        <a:pt x="413402" y="0"/>
                      </a:lnTo>
                      <a:lnTo>
                        <a:pt x="413402" y="129398"/>
                      </a:lnTo>
                      <a:lnTo>
                        <a:pt x="432486" y="118843"/>
                      </a:lnTo>
                      <a:lnTo>
                        <a:pt x="584199" y="118843"/>
                      </a:lnTo>
                      <a:lnTo>
                        <a:pt x="584199" y="531710"/>
                      </a:lnTo>
                      <a:lnTo>
                        <a:pt x="609050" y="531710"/>
                      </a:lnTo>
                      <a:lnTo>
                        <a:pt x="609050" y="586540"/>
                      </a:lnTo>
                      <a:lnTo>
                        <a:pt x="0" y="586540"/>
                      </a:lnTo>
                      <a:lnTo>
                        <a:pt x="0" y="531710"/>
                      </a:lnTo>
                      <a:lnTo>
                        <a:pt x="24851" y="531710"/>
                      </a:lnTo>
                      <a:lnTo>
                        <a:pt x="24851" y="155716"/>
                      </a:lnTo>
                      <a:lnTo>
                        <a:pt x="140867" y="1557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</p:grpSp>
          <p:grpSp>
            <p:nvGrpSpPr>
              <p:cNvPr id="205" name="组合 204">
                <a:extLst>
                  <a:ext uri="{FF2B5EF4-FFF2-40B4-BE49-F238E27FC236}">
                    <a16:creationId xmlns:a16="http://schemas.microsoft.com/office/drawing/2014/main" id="{51A2959E-C47A-4FC6-A56F-F41D34B2FC43}"/>
                  </a:ext>
                </a:extLst>
              </p:cNvPr>
              <p:cNvGrpSpPr/>
              <p:nvPr/>
            </p:nvGrpSpPr>
            <p:grpSpPr>
              <a:xfrm>
                <a:off x="7831052" y="3636868"/>
                <a:ext cx="1707802" cy="309471"/>
                <a:chOff x="4831017" y="3636868"/>
                <a:chExt cx="1208170" cy="309471"/>
              </a:xfrm>
            </p:grpSpPr>
            <p:sp>
              <p:nvSpPr>
                <p:cNvPr id="206" name="圆角矩形 13">
                  <a:extLst>
                    <a:ext uri="{FF2B5EF4-FFF2-40B4-BE49-F238E27FC236}">
                      <a16:creationId xmlns:a16="http://schemas.microsoft.com/office/drawing/2014/main" id="{191DDBA0-1A44-4DBE-991C-AEB3A57E7658}"/>
                    </a:ext>
                  </a:extLst>
                </p:cNvPr>
                <p:cNvSpPr/>
                <p:nvPr/>
              </p:nvSpPr>
              <p:spPr>
                <a:xfrm flipV="1">
                  <a:off x="5398651" y="3636868"/>
                  <a:ext cx="596523" cy="45719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207" name="圆角矩形 13">
                  <a:extLst>
                    <a:ext uri="{FF2B5EF4-FFF2-40B4-BE49-F238E27FC236}">
                      <a16:creationId xmlns:a16="http://schemas.microsoft.com/office/drawing/2014/main" id="{EE3CBC0E-1160-4F37-93AD-C2418A86C7D6}"/>
                    </a:ext>
                  </a:extLst>
                </p:cNvPr>
                <p:cNvSpPr/>
                <p:nvPr/>
              </p:nvSpPr>
              <p:spPr>
                <a:xfrm flipV="1">
                  <a:off x="5398651" y="3718763"/>
                  <a:ext cx="418743" cy="45719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208" name="圆角矩形 13">
                  <a:extLst>
                    <a:ext uri="{FF2B5EF4-FFF2-40B4-BE49-F238E27FC236}">
                      <a16:creationId xmlns:a16="http://schemas.microsoft.com/office/drawing/2014/main" id="{70B5D0D9-5626-4F34-B165-2E2AC9134EBE}"/>
                    </a:ext>
                  </a:extLst>
                </p:cNvPr>
                <p:cNvSpPr/>
                <p:nvPr/>
              </p:nvSpPr>
              <p:spPr>
                <a:xfrm flipV="1">
                  <a:off x="5398651" y="3805806"/>
                  <a:ext cx="502087" cy="45719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209" name="圆角矩形 13">
                  <a:extLst>
                    <a:ext uri="{FF2B5EF4-FFF2-40B4-BE49-F238E27FC236}">
                      <a16:creationId xmlns:a16="http://schemas.microsoft.com/office/drawing/2014/main" id="{E4A7D5CE-0799-42EA-9107-18FF34C4B4A7}"/>
                    </a:ext>
                  </a:extLst>
                </p:cNvPr>
                <p:cNvSpPr/>
                <p:nvPr/>
              </p:nvSpPr>
              <p:spPr>
                <a:xfrm flipV="1">
                  <a:off x="4831017" y="3878980"/>
                  <a:ext cx="1208170" cy="67359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95323" y="4046"/>
            <a:ext cx="10825164" cy="10133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332"/>
            <a:r>
              <a:rPr lang="zh-CN" altLang="en-US" sz="2800" b="1" dirty="0"/>
              <a:t>更改页面中的图标  </a:t>
            </a:r>
            <a:r>
              <a:rPr lang="en-US" altLang="zh-CN" sz="2800" b="1" dirty="0"/>
              <a:t>Replace Icons</a:t>
            </a:r>
            <a:endParaRPr lang="zh-CN" altLang="en-US" sz="2800" b="1" dirty="0"/>
          </a:p>
        </p:txBody>
      </p:sp>
      <p:sp>
        <p:nvSpPr>
          <p:cNvPr id="351" name="文本框 350"/>
          <p:cNvSpPr txBox="1"/>
          <p:nvPr/>
        </p:nvSpPr>
        <p:spPr>
          <a:xfrm>
            <a:off x="959849" y="4744806"/>
            <a:ext cx="308934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000" dirty="0"/>
              <a:t>选中图示中的图标</a:t>
            </a:r>
            <a:endParaRPr lang="en-US" altLang="zh-CN" sz="1000" dirty="0"/>
          </a:p>
          <a:p>
            <a:r>
              <a:rPr lang="en-US" altLang="zh-CN" sz="1000" dirty="0"/>
              <a:t>Select the icon need to be changed in the diagram</a:t>
            </a:r>
            <a:endParaRPr lang="zh-CN" altLang="en-US" sz="1000" dirty="0"/>
          </a:p>
        </p:txBody>
      </p:sp>
      <p:sp>
        <p:nvSpPr>
          <p:cNvPr id="350" name="椭圆 349"/>
          <p:cNvSpPr/>
          <p:nvPr/>
        </p:nvSpPr>
        <p:spPr>
          <a:xfrm>
            <a:off x="673100" y="4820817"/>
            <a:ext cx="246501" cy="2465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1</a:t>
            </a:r>
            <a:endParaRPr lang="zh-CN" altLang="en-US" sz="1400" dirty="0"/>
          </a:p>
        </p:txBody>
      </p:sp>
      <p:sp>
        <p:nvSpPr>
          <p:cNvPr id="530" name="矩形 529">
            <a:extLst>
              <a:ext uri="{FF2B5EF4-FFF2-40B4-BE49-F238E27FC236}">
                <a16:creationId xmlns:a16="http://schemas.microsoft.com/office/drawing/2014/main" id="{D544CC29-B618-4FEC-9019-507758A2C346}"/>
              </a:ext>
            </a:extLst>
          </p:cNvPr>
          <p:cNvSpPr/>
          <p:nvPr/>
        </p:nvSpPr>
        <p:spPr>
          <a:xfrm>
            <a:off x="4745932" y="2018794"/>
            <a:ext cx="2700136" cy="2783090"/>
          </a:xfrm>
          <a:prstGeom prst="rect">
            <a:avLst/>
          </a:prstGeom>
          <a:solidFill>
            <a:schemeClr val="bg1"/>
          </a:solidFill>
          <a:ln w="12700" cap="flat" cmpd="sng" algn="ctr">
            <a:gradFill flip="none" rotWithShape="1"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51000">
                  <a:srgbClr val="CC4B4A"/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defRPr/>
            </a:pPr>
            <a:endParaRPr lang="zh-CN" altLang="en-US" kern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531" name="矩形 530">
            <a:extLst>
              <a:ext uri="{FF2B5EF4-FFF2-40B4-BE49-F238E27FC236}">
                <a16:creationId xmlns:a16="http://schemas.microsoft.com/office/drawing/2014/main" id="{6981A32D-467A-4673-AE41-0197613DA6E5}"/>
              </a:ext>
            </a:extLst>
          </p:cNvPr>
          <p:cNvSpPr/>
          <p:nvPr/>
        </p:nvSpPr>
        <p:spPr>
          <a:xfrm>
            <a:off x="4745932" y="2018794"/>
            <a:ext cx="2700136" cy="202647"/>
          </a:xfrm>
          <a:prstGeom prst="rect">
            <a:avLst/>
          </a:prstGeom>
          <a:solidFill>
            <a:srgbClr val="CE4C4B"/>
          </a:solidFill>
          <a:ln w="12700" cap="flat" cmpd="sng" algn="ctr">
            <a:solidFill>
              <a:srgbClr val="CE4C4B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defRPr/>
            </a:pPr>
            <a:r>
              <a:rPr lang="zh-CN" altLang="en-US" sz="1000" kern="0" dirty="0">
                <a:solidFill>
                  <a:srgbClr val="FFFFFF"/>
                </a:solidFill>
                <a:latin typeface="Arial"/>
                <a:ea typeface="微软雅黑"/>
              </a:rPr>
              <a:t>图标库 </a:t>
            </a:r>
            <a:r>
              <a:rPr lang="en-US" altLang="zh-CN" sz="1000" kern="0" dirty="0">
                <a:solidFill>
                  <a:srgbClr val="FFFFFF"/>
                </a:solidFill>
                <a:latin typeface="Arial"/>
                <a:ea typeface="微软雅黑"/>
              </a:rPr>
              <a:t>/ Icon Library</a:t>
            </a:r>
            <a:endParaRPr lang="zh-CN" altLang="en-US" sz="1000" kern="0" dirty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533" name="乘号 532">
            <a:extLst>
              <a:ext uri="{FF2B5EF4-FFF2-40B4-BE49-F238E27FC236}">
                <a16:creationId xmlns:a16="http://schemas.microsoft.com/office/drawing/2014/main" id="{2DAEDA58-EF2A-40FF-A29F-F6B53347C5CF}"/>
              </a:ext>
            </a:extLst>
          </p:cNvPr>
          <p:cNvSpPr/>
          <p:nvPr/>
        </p:nvSpPr>
        <p:spPr>
          <a:xfrm>
            <a:off x="7275789" y="2051656"/>
            <a:ext cx="136922" cy="136922"/>
          </a:xfrm>
          <a:prstGeom prst="mathMultiply">
            <a:avLst>
              <a:gd name="adj1" fmla="val 13304"/>
            </a:avLst>
          </a:prstGeom>
          <a:solidFill>
            <a:srgbClr val="CE4C4B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>
              <a:defRPr/>
            </a:pPr>
            <a:endParaRPr lang="zh-CN" altLang="en-US" kern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534" name="push-pin-pointing-down_8930">
            <a:extLst>
              <a:ext uri="{FF2B5EF4-FFF2-40B4-BE49-F238E27FC236}">
                <a16:creationId xmlns:a16="http://schemas.microsoft.com/office/drawing/2014/main" id="{613F05E8-ABBF-4CDF-9AF2-BC93E58A0FF2}"/>
              </a:ext>
            </a:extLst>
          </p:cNvPr>
          <p:cNvSpPr>
            <a:spLocks noChangeAspect="1"/>
          </p:cNvSpPr>
          <p:nvPr/>
        </p:nvSpPr>
        <p:spPr bwMode="auto">
          <a:xfrm>
            <a:off x="7071719" y="2066769"/>
            <a:ext cx="105878" cy="105381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>
              <a:defRPr/>
            </a:pPr>
            <a:r>
              <a:rPr lang="en-US" altLang="zh-CN" sz="1400" b="1" dirty="0">
                <a:solidFill>
                  <a:srgbClr val="CE4C4B">
                    <a:lumMod val="20000"/>
                    <a:lumOff val="80000"/>
                  </a:srgbClr>
                </a:solidFill>
                <a:latin typeface="Arial"/>
                <a:ea typeface="微软雅黑"/>
              </a:rPr>
              <a:t>?</a:t>
            </a:r>
            <a:endParaRPr lang="zh-CN" altLang="en-US" sz="1400" b="1" dirty="0">
              <a:solidFill>
                <a:srgbClr val="CE4C4B">
                  <a:lumMod val="20000"/>
                  <a:lumOff val="80000"/>
                </a:srgbClr>
              </a:solidFill>
              <a:latin typeface="Arial"/>
              <a:ea typeface="微软雅黑"/>
            </a:endParaRPr>
          </a:p>
        </p:txBody>
      </p:sp>
      <p:cxnSp>
        <p:nvCxnSpPr>
          <p:cNvPr id="535" name="直接连接符 534">
            <a:extLst>
              <a:ext uri="{FF2B5EF4-FFF2-40B4-BE49-F238E27FC236}">
                <a16:creationId xmlns:a16="http://schemas.microsoft.com/office/drawing/2014/main" id="{B965E895-3A05-439E-920E-0D00464467EB}"/>
              </a:ext>
            </a:extLst>
          </p:cNvPr>
          <p:cNvCxnSpPr>
            <a:cxnSpLocks/>
          </p:cNvCxnSpPr>
          <p:nvPr/>
        </p:nvCxnSpPr>
        <p:spPr>
          <a:xfrm>
            <a:off x="7231993" y="2072052"/>
            <a:ext cx="0" cy="100097"/>
          </a:xfrm>
          <a:prstGeom prst="line">
            <a:avLst/>
          </a:prstGeom>
          <a:noFill/>
          <a:ln w="6350" cap="flat" cmpd="sng" algn="ctr">
            <a:solidFill>
              <a:srgbClr val="CE4C4B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A11131-463E-4EC4-AA61-B2B73FCF6051}"/>
              </a:ext>
            </a:extLst>
          </p:cNvPr>
          <p:cNvGrpSpPr/>
          <p:nvPr/>
        </p:nvGrpSpPr>
        <p:grpSpPr>
          <a:xfrm>
            <a:off x="4845591" y="2864630"/>
            <a:ext cx="2514620" cy="1607638"/>
            <a:chOff x="4807641" y="2840368"/>
            <a:chExt cx="2552569" cy="1631899"/>
          </a:xfrm>
        </p:grpSpPr>
        <p:sp>
          <p:nvSpPr>
            <p:cNvPr id="540" name="矩形: 圆角 539">
              <a:extLst>
                <a:ext uri="{FF2B5EF4-FFF2-40B4-BE49-F238E27FC236}">
                  <a16:creationId xmlns:a16="http://schemas.microsoft.com/office/drawing/2014/main" id="{631B67DF-72DF-4477-8E07-5EA7D4B3E597}"/>
                </a:ext>
              </a:extLst>
            </p:cNvPr>
            <p:cNvSpPr/>
            <p:nvPr/>
          </p:nvSpPr>
          <p:spPr>
            <a:xfrm>
              <a:off x="5692212" y="3270624"/>
              <a:ext cx="341131" cy="341131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28575" cap="flat" cmpd="sng" algn="ctr">
              <a:solidFill>
                <a:srgbClr val="CC4A4A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/>
              <a:endParaRPr lang="zh-CN" altLang="en-US" kern="0" dirty="0">
                <a:solidFill>
                  <a:srgbClr val="44546A">
                    <a:lumMod val="60000"/>
                    <a:lumOff val="40000"/>
                  </a:srgbClr>
                </a:solidFill>
              </a:endParaRPr>
            </a:p>
          </p:txBody>
        </p:sp>
        <p:grpSp>
          <p:nvGrpSpPr>
            <p:cNvPr id="541" name="组合 540">
              <a:extLst>
                <a:ext uri="{FF2B5EF4-FFF2-40B4-BE49-F238E27FC236}">
                  <a16:creationId xmlns:a16="http://schemas.microsoft.com/office/drawing/2014/main" id="{A9EEA562-FB59-459B-B2DF-EFD205959221}"/>
                </a:ext>
              </a:extLst>
            </p:cNvPr>
            <p:cNvGrpSpPr/>
            <p:nvPr/>
          </p:nvGrpSpPr>
          <p:grpSpPr>
            <a:xfrm>
              <a:off x="4807641" y="2840368"/>
              <a:ext cx="2552569" cy="1631899"/>
              <a:chOff x="4756589" y="3339876"/>
              <a:chExt cx="2552569" cy="1631899"/>
            </a:xfrm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57000">
                  <a:schemeClr val="bg1">
                    <a:lumMod val="85000"/>
                  </a:schemeClr>
                </a:gs>
              </a:gsLst>
              <a:lin ang="16200000" scaled="1"/>
            </a:gradFill>
          </p:grpSpPr>
          <p:grpSp>
            <p:nvGrpSpPr>
              <p:cNvPr id="543" name="组合 542">
                <a:extLst>
                  <a:ext uri="{FF2B5EF4-FFF2-40B4-BE49-F238E27FC236}">
                    <a16:creationId xmlns:a16="http://schemas.microsoft.com/office/drawing/2014/main" id="{1BE68FA3-7EA6-48F0-81F2-AC528F54A95A}"/>
                  </a:ext>
                </a:extLst>
              </p:cNvPr>
              <p:cNvGrpSpPr/>
              <p:nvPr/>
            </p:nvGrpSpPr>
            <p:grpSpPr>
              <a:xfrm>
                <a:off x="4756597" y="3339876"/>
                <a:ext cx="2552561" cy="341131"/>
                <a:chOff x="5320062" y="2696210"/>
                <a:chExt cx="2424375" cy="324000"/>
              </a:xfrm>
              <a:grpFill/>
            </p:grpSpPr>
            <p:sp>
              <p:nvSpPr>
                <p:cNvPr id="563" name="矩形: 圆角 562">
                  <a:extLst>
                    <a:ext uri="{FF2B5EF4-FFF2-40B4-BE49-F238E27FC236}">
                      <a16:creationId xmlns:a16="http://schemas.microsoft.com/office/drawing/2014/main" id="{C984C854-65D6-4519-B390-F3D04F0D8F06}"/>
                    </a:ext>
                  </a:extLst>
                </p:cNvPr>
                <p:cNvSpPr/>
                <p:nvPr/>
              </p:nvSpPr>
              <p:spPr>
                <a:xfrm>
                  <a:off x="5320062" y="2696210"/>
                  <a:ext cx="324000" cy="324000"/>
                </a:xfrm>
                <a:prstGeom prst="roundRect">
                  <a:avLst>
                    <a:gd name="adj" fmla="val 0"/>
                  </a:avLst>
                </a:prstGeom>
                <a:grpFill/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/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564" name="矩形: 圆角 563">
                  <a:extLst>
                    <a:ext uri="{FF2B5EF4-FFF2-40B4-BE49-F238E27FC236}">
                      <a16:creationId xmlns:a16="http://schemas.microsoft.com/office/drawing/2014/main" id="{E40F278A-0D51-46FA-A43F-25A34C6B98F6}"/>
                    </a:ext>
                  </a:extLst>
                </p:cNvPr>
                <p:cNvSpPr/>
                <p:nvPr/>
              </p:nvSpPr>
              <p:spPr>
                <a:xfrm>
                  <a:off x="5740137" y="2696210"/>
                  <a:ext cx="324000" cy="324000"/>
                </a:xfrm>
                <a:prstGeom prst="roundRect">
                  <a:avLst>
                    <a:gd name="adj" fmla="val 0"/>
                  </a:avLst>
                </a:prstGeom>
                <a:grpFill/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/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565" name="矩形: 圆角 564">
                  <a:extLst>
                    <a:ext uri="{FF2B5EF4-FFF2-40B4-BE49-F238E27FC236}">
                      <a16:creationId xmlns:a16="http://schemas.microsoft.com/office/drawing/2014/main" id="{50312EA2-AC7B-4788-AC6C-0F4062AF6C60}"/>
                    </a:ext>
                  </a:extLst>
                </p:cNvPr>
                <p:cNvSpPr/>
                <p:nvPr/>
              </p:nvSpPr>
              <p:spPr>
                <a:xfrm>
                  <a:off x="6160212" y="2696210"/>
                  <a:ext cx="324000" cy="324000"/>
                </a:xfrm>
                <a:prstGeom prst="roundRect">
                  <a:avLst>
                    <a:gd name="adj" fmla="val 0"/>
                  </a:avLst>
                </a:prstGeom>
                <a:grpFill/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/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566" name="矩形: 圆角 565">
                  <a:extLst>
                    <a:ext uri="{FF2B5EF4-FFF2-40B4-BE49-F238E27FC236}">
                      <a16:creationId xmlns:a16="http://schemas.microsoft.com/office/drawing/2014/main" id="{1D873D88-DD5E-4E44-965B-E1C335376241}"/>
                    </a:ext>
                  </a:extLst>
                </p:cNvPr>
                <p:cNvSpPr/>
                <p:nvPr/>
              </p:nvSpPr>
              <p:spPr>
                <a:xfrm>
                  <a:off x="6580287" y="2696210"/>
                  <a:ext cx="324000" cy="324000"/>
                </a:xfrm>
                <a:prstGeom prst="roundRect">
                  <a:avLst>
                    <a:gd name="adj" fmla="val 0"/>
                  </a:avLst>
                </a:prstGeom>
                <a:grpFill/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/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567" name="矩形: 圆角 566">
                  <a:extLst>
                    <a:ext uri="{FF2B5EF4-FFF2-40B4-BE49-F238E27FC236}">
                      <a16:creationId xmlns:a16="http://schemas.microsoft.com/office/drawing/2014/main" id="{EC5A80BD-3B06-414B-8121-AD1661EA57F1}"/>
                    </a:ext>
                  </a:extLst>
                </p:cNvPr>
                <p:cNvSpPr/>
                <p:nvPr/>
              </p:nvSpPr>
              <p:spPr>
                <a:xfrm>
                  <a:off x="7000362" y="2696210"/>
                  <a:ext cx="324000" cy="324000"/>
                </a:xfrm>
                <a:prstGeom prst="roundRect">
                  <a:avLst>
                    <a:gd name="adj" fmla="val 0"/>
                  </a:avLst>
                </a:prstGeom>
                <a:grpFill/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/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568" name="矩形: 圆角 567">
                  <a:extLst>
                    <a:ext uri="{FF2B5EF4-FFF2-40B4-BE49-F238E27FC236}">
                      <a16:creationId xmlns:a16="http://schemas.microsoft.com/office/drawing/2014/main" id="{C5E48AD5-F6A8-43C2-AF18-544DB3C44017}"/>
                    </a:ext>
                  </a:extLst>
                </p:cNvPr>
                <p:cNvSpPr/>
                <p:nvPr/>
              </p:nvSpPr>
              <p:spPr>
                <a:xfrm>
                  <a:off x="7420437" y="2696210"/>
                  <a:ext cx="324000" cy="324000"/>
                </a:xfrm>
                <a:prstGeom prst="roundRect">
                  <a:avLst>
                    <a:gd name="adj" fmla="val 0"/>
                  </a:avLst>
                </a:prstGeom>
                <a:grpFill/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/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</p:grpSp>
          <p:sp>
            <p:nvSpPr>
              <p:cNvPr id="544" name="矩形: 圆角 543">
                <a:extLst>
                  <a:ext uri="{FF2B5EF4-FFF2-40B4-BE49-F238E27FC236}">
                    <a16:creationId xmlns:a16="http://schemas.microsoft.com/office/drawing/2014/main" id="{4AA08BEE-8B48-43B6-BF85-54082D2AB0D9}"/>
                  </a:ext>
                </a:extLst>
              </p:cNvPr>
              <p:cNvSpPr/>
              <p:nvPr/>
            </p:nvSpPr>
            <p:spPr>
              <a:xfrm>
                <a:off x="4756589" y="3770132"/>
                <a:ext cx="341131" cy="341131"/>
              </a:xfrm>
              <a:prstGeom prst="roundRect">
                <a:avLst>
                  <a:gd name="adj" fmla="val 0"/>
                </a:avLst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77"/>
                <a:endParaRPr lang="zh-CN" altLang="en-US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  <p:sp>
            <p:nvSpPr>
              <p:cNvPr id="545" name="矩形: 圆角 544">
                <a:extLst>
                  <a:ext uri="{FF2B5EF4-FFF2-40B4-BE49-F238E27FC236}">
                    <a16:creationId xmlns:a16="http://schemas.microsoft.com/office/drawing/2014/main" id="{CEABC96B-35B1-4686-A234-576293E20115}"/>
                  </a:ext>
                </a:extLst>
              </p:cNvPr>
              <p:cNvSpPr/>
              <p:nvPr/>
            </p:nvSpPr>
            <p:spPr>
              <a:xfrm>
                <a:off x="5198874" y="3770132"/>
                <a:ext cx="341131" cy="341131"/>
              </a:xfrm>
              <a:prstGeom prst="roundRect">
                <a:avLst>
                  <a:gd name="adj" fmla="val 0"/>
                </a:avLst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77"/>
                <a:endParaRPr lang="zh-CN" altLang="en-US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  <p:sp>
            <p:nvSpPr>
              <p:cNvPr id="546" name="矩形: 圆角 545">
                <a:extLst>
                  <a:ext uri="{FF2B5EF4-FFF2-40B4-BE49-F238E27FC236}">
                    <a16:creationId xmlns:a16="http://schemas.microsoft.com/office/drawing/2014/main" id="{947F9D85-AE90-4F51-AA6B-BA29CAB1363B}"/>
                  </a:ext>
                </a:extLst>
              </p:cNvPr>
              <p:cNvSpPr/>
              <p:nvPr/>
            </p:nvSpPr>
            <p:spPr>
              <a:xfrm>
                <a:off x="6083445" y="3770132"/>
                <a:ext cx="341131" cy="341131"/>
              </a:xfrm>
              <a:prstGeom prst="roundRect">
                <a:avLst>
                  <a:gd name="adj" fmla="val 0"/>
                </a:avLst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77"/>
                <a:endParaRPr lang="zh-CN" altLang="en-US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  <p:sp>
            <p:nvSpPr>
              <p:cNvPr id="547" name="矩形: 圆角 546">
                <a:extLst>
                  <a:ext uri="{FF2B5EF4-FFF2-40B4-BE49-F238E27FC236}">
                    <a16:creationId xmlns:a16="http://schemas.microsoft.com/office/drawing/2014/main" id="{C29F77DE-FAB9-49E5-9180-FF7805F53258}"/>
                  </a:ext>
                </a:extLst>
              </p:cNvPr>
              <p:cNvSpPr/>
              <p:nvPr/>
            </p:nvSpPr>
            <p:spPr>
              <a:xfrm>
                <a:off x="6525730" y="3770132"/>
                <a:ext cx="341131" cy="341131"/>
              </a:xfrm>
              <a:prstGeom prst="roundRect">
                <a:avLst>
                  <a:gd name="adj" fmla="val 0"/>
                </a:avLst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77"/>
                <a:endParaRPr lang="zh-CN" altLang="en-US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  <p:sp>
            <p:nvSpPr>
              <p:cNvPr id="548" name="矩形: 圆角 547">
                <a:extLst>
                  <a:ext uri="{FF2B5EF4-FFF2-40B4-BE49-F238E27FC236}">
                    <a16:creationId xmlns:a16="http://schemas.microsoft.com/office/drawing/2014/main" id="{3C8EB9A4-5D18-4500-BFD1-8382D5FBF61D}"/>
                  </a:ext>
                </a:extLst>
              </p:cNvPr>
              <p:cNvSpPr/>
              <p:nvPr/>
            </p:nvSpPr>
            <p:spPr>
              <a:xfrm>
                <a:off x="6968015" y="3770132"/>
                <a:ext cx="341131" cy="341131"/>
              </a:xfrm>
              <a:prstGeom prst="roundRect">
                <a:avLst>
                  <a:gd name="adj" fmla="val 0"/>
                </a:avLst>
              </a:pr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77"/>
                <a:endParaRPr lang="zh-CN" altLang="en-US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  <p:grpSp>
            <p:nvGrpSpPr>
              <p:cNvPr id="549" name="组合 548">
                <a:extLst>
                  <a:ext uri="{FF2B5EF4-FFF2-40B4-BE49-F238E27FC236}">
                    <a16:creationId xmlns:a16="http://schemas.microsoft.com/office/drawing/2014/main" id="{77C58978-8311-422E-8A39-FBD2C6466F2B}"/>
                  </a:ext>
                </a:extLst>
              </p:cNvPr>
              <p:cNvGrpSpPr/>
              <p:nvPr/>
            </p:nvGrpSpPr>
            <p:grpSpPr>
              <a:xfrm>
                <a:off x="4756597" y="4200388"/>
                <a:ext cx="2552561" cy="341131"/>
                <a:chOff x="5320062" y="2696210"/>
                <a:chExt cx="2424375" cy="324000"/>
              </a:xfrm>
              <a:grpFill/>
            </p:grpSpPr>
            <p:sp>
              <p:nvSpPr>
                <p:cNvPr id="557" name="矩形: 圆角 556">
                  <a:extLst>
                    <a:ext uri="{FF2B5EF4-FFF2-40B4-BE49-F238E27FC236}">
                      <a16:creationId xmlns:a16="http://schemas.microsoft.com/office/drawing/2014/main" id="{83EA3B9D-D39D-498B-A6D7-3293422F45F0}"/>
                    </a:ext>
                  </a:extLst>
                </p:cNvPr>
                <p:cNvSpPr/>
                <p:nvPr/>
              </p:nvSpPr>
              <p:spPr>
                <a:xfrm>
                  <a:off x="5320062" y="2696210"/>
                  <a:ext cx="324000" cy="324000"/>
                </a:xfrm>
                <a:prstGeom prst="roundRect">
                  <a:avLst>
                    <a:gd name="adj" fmla="val 0"/>
                  </a:avLst>
                </a:prstGeom>
                <a:grpFill/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/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558" name="矩形: 圆角 557">
                  <a:extLst>
                    <a:ext uri="{FF2B5EF4-FFF2-40B4-BE49-F238E27FC236}">
                      <a16:creationId xmlns:a16="http://schemas.microsoft.com/office/drawing/2014/main" id="{CC29DE8D-EB02-48E7-A69D-CBFF7F34DDA6}"/>
                    </a:ext>
                  </a:extLst>
                </p:cNvPr>
                <p:cNvSpPr/>
                <p:nvPr/>
              </p:nvSpPr>
              <p:spPr>
                <a:xfrm>
                  <a:off x="5740137" y="2696210"/>
                  <a:ext cx="324000" cy="324000"/>
                </a:xfrm>
                <a:prstGeom prst="roundRect">
                  <a:avLst>
                    <a:gd name="adj" fmla="val 0"/>
                  </a:avLst>
                </a:prstGeom>
                <a:grpFill/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/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559" name="矩形: 圆角 558">
                  <a:extLst>
                    <a:ext uri="{FF2B5EF4-FFF2-40B4-BE49-F238E27FC236}">
                      <a16:creationId xmlns:a16="http://schemas.microsoft.com/office/drawing/2014/main" id="{EC65A771-569B-4B8E-AFAF-E0C0BFE69E6F}"/>
                    </a:ext>
                  </a:extLst>
                </p:cNvPr>
                <p:cNvSpPr/>
                <p:nvPr/>
              </p:nvSpPr>
              <p:spPr>
                <a:xfrm>
                  <a:off x="6160212" y="2696210"/>
                  <a:ext cx="324000" cy="324000"/>
                </a:xfrm>
                <a:prstGeom prst="roundRect">
                  <a:avLst>
                    <a:gd name="adj" fmla="val 0"/>
                  </a:avLst>
                </a:prstGeom>
                <a:grpFill/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/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560" name="矩形: 圆角 559">
                  <a:extLst>
                    <a:ext uri="{FF2B5EF4-FFF2-40B4-BE49-F238E27FC236}">
                      <a16:creationId xmlns:a16="http://schemas.microsoft.com/office/drawing/2014/main" id="{FDC5EBC2-DB98-43CA-B95F-C4A406E081E1}"/>
                    </a:ext>
                  </a:extLst>
                </p:cNvPr>
                <p:cNvSpPr/>
                <p:nvPr/>
              </p:nvSpPr>
              <p:spPr>
                <a:xfrm>
                  <a:off x="6580287" y="2696210"/>
                  <a:ext cx="324000" cy="324000"/>
                </a:xfrm>
                <a:prstGeom prst="roundRect">
                  <a:avLst>
                    <a:gd name="adj" fmla="val 0"/>
                  </a:avLst>
                </a:prstGeom>
                <a:grpFill/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/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561" name="矩形: 圆角 560">
                  <a:extLst>
                    <a:ext uri="{FF2B5EF4-FFF2-40B4-BE49-F238E27FC236}">
                      <a16:creationId xmlns:a16="http://schemas.microsoft.com/office/drawing/2014/main" id="{CC6E7D00-B546-423B-8450-AD59E08E3B70}"/>
                    </a:ext>
                  </a:extLst>
                </p:cNvPr>
                <p:cNvSpPr/>
                <p:nvPr/>
              </p:nvSpPr>
              <p:spPr>
                <a:xfrm>
                  <a:off x="7000362" y="2696210"/>
                  <a:ext cx="324000" cy="324000"/>
                </a:xfrm>
                <a:prstGeom prst="roundRect">
                  <a:avLst>
                    <a:gd name="adj" fmla="val 0"/>
                  </a:avLst>
                </a:prstGeom>
                <a:grpFill/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/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562" name="矩形: 圆角 561">
                  <a:extLst>
                    <a:ext uri="{FF2B5EF4-FFF2-40B4-BE49-F238E27FC236}">
                      <a16:creationId xmlns:a16="http://schemas.microsoft.com/office/drawing/2014/main" id="{E054B39E-5B9D-40F9-8647-CDE11FB0A341}"/>
                    </a:ext>
                  </a:extLst>
                </p:cNvPr>
                <p:cNvSpPr/>
                <p:nvPr/>
              </p:nvSpPr>
              <p:spPr>
                <a:xfrm>
                  <a:off x="7420437" y="2696210"/>
                  <a:ext cx="324000" cy="324000"/>
                </a:xfrm>
                <a:prstGeom prst="roundRect">
                  <a:avLst>
                    <a:gd name="adj" fmla="val 0"/>
                  </a:avLst>
                </a:prstGeom>
                <a:grpFill/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/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</p:grpSp>
          <p:grpSp>
            <p:nvGrpSpPr>
              <p:cNvPr id="550" name="组合 549">
                <a:extLst>
                  <a:ext uri="{FF2B5EF4-FFF2-40B4-BE49-F238E27FC236}">
                    <a16:creationId xmlns:a16="http://schemas.microsoft.com/office/drawing/2014/main" id="{FDBF7950-E4A8-4130-93E7-4534418E96FA}"/>
                  </a:ext>
                </a:extLst>
              </p:cNvPr>
              <p:cNvGrpSpPr/>
              <p:nvPr/>
            </p:nvGrpSpPr>
            <p:grpSpPr>
              <a:xfrm>
                <a:off x="4756597" y="4630644"/>
                <a:ext cx="2552561" cy="341131"/>
                <a:chOff x="5320062" y="2696210"/>
                <a:chExt cx="2424375" cy="324000"/>
              </a:xfrm>
              <a:grpFill/>
            </p:grpSpPr>
            <p:sp>
              <p:nvSpPr>
                <p:cNvPr id="551" name="矩形: 圆角 550">
                  <a:extLst>
                    <a:ext uri="{FF2B5EF4-FFF2-40B4-BE49-F238E27FC236}">
                      <a16:creationId xmlns:a16="http://schemas.microsoft.com/office/drawing/2014/main" id="{BF992E95-15E0-44CF-B3E4-1225382320C2}"/>
                    </a:ext>
                  </a:extLst>
                </p:cNvPr>
                <p:cNvSpPr/>
                <p:nvPr/>
              </p:nvSpPr>
              <p:spPr>
                <a:xfrm>
                  <a:off x="5320062" y="2696210"/>
                  <a:ext cx="324000" cy="324000"/>
                </a:xfrm>
                <a:prstGeom prst="roundRect">
                  <a:avLst>
                    <a:gd name="adj" fmla="val 0"/>
                  </a:avLst>
                </a:prstGeom>
                <a:grpFill/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/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552" name="矩形: 圆角 551">
                  <a:extLst>
                    <a:ext uri="{FF2B5EF4-FFF2-40B4-BE49-F238E27FC236}">
                      <a16:creationId xmlns:a16="http://schemas.microsoft.com/office/drawing/2014/main" id="{D1B6AF55-6389-4AA3-B95A-89277A6DD083}"/>
                    </a:ext>
                  </a:extLst>
                </p:cNvPr>
                <p:cNvSpPr/>
                <p:nvPr/>
              </p:nvSpPr>
              <p:spPr>
                <a:xfrm>
                  <a:off x="5740137" y="2696210"/>
                  <a:ext cx="324000" cy="324000"/>
                </a:xfrm>
                <a:prstGeom prst="roundRect">
                  <a:avLst>
                    <a:gd name="adj" fmla="val 0"/>
                  </a:avLst>
                </a:prstGeom>
                <a:grpFill/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/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553" name="矩形: 圆角 552">
                  <a:extLst>
                    <a:ext uri="{FF2B5EF4-FFF2-40B4-BE49-F238E27FC236}">
                      <a16:creationId xmlns:a16="http://schemas.microsoft.com/office/drawing/2014/main" id="{7D128BFC-954A-47F1-8C9F-33C79D8A342A}"/>
                    </a:ext>
                  </a:extLst>
                </p:cNvPr>
                <p:cNvSpPr/>
                <p:nvPr/>
              </p:nvSpPr>
              <p:spPr>
                <a:xfrm>
                  <a:off x="6160212" y="2696210"/>
                  <a:ext cx="324000" cy="324000"/>
                </a:xfrm>
                <a:prstGeom prst="roundRect">
                  <a:avLst>
                    <a:gd name="adj" fmla="val 0"/>
                  </a:avLst>
                </a:prstGeom>
                <a:grpFill/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/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554" name="矩形: 圆角 553">
                  <a:extLst>
                    <a:ext uri="{FF2B5EF4-FFF2-40B4-BE49-F238E27FC236}">
                      <a16:creationId xmlns:a16="http://schemas.microsoft.com/office/drawing/2014/main" id="{25E180C2-4171-4DF0-94B7-E6E7F117F8A9}"/>
                    </a:ext>
                  </a:extLst>
                </p:cNvPr>
                <p:cNvSpPr/>
                <p:nvPr/>
              </p:nvSpPr>
              <p:spPr>
                <a:xfrm>
                  <a:off x="6580287" y="2696210"/>
                  <a:ext cx="324000" cy="324000"/>
                </a:xfrm>
                <a:prstGeom prst="roundRect">
                  <a:avLst>
                    <a:gd name="adj" fmla="val 0"/>
                  </a:avLst>
                </a:prstGeom>
                <a:grpFill/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/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555" name="矩形: 圆角 554">
                  <a:extLst>
                    <a:ext uri="{FF2B5EF4-FFF2-40B4-BE49-F238E27FC236}">
                      <a16:creationId xmlns:a16="http://schemas.microsoft.com/office/drawing/2014/main" id="{FBB01AEF-AAFE-4FC8-93D3-8014FCF3CB27}"/>
                    </a:ext>
                  </a:extLst>
                </p:cNvPr>
                <p:cNvSpPr/>
                <p:nvPr/>
              </p:nvSpPr>
              <p:spPr>
                <a:xfrm>
                  <a:off x="7000362" y="2696210"/>
                  <a:ext cx="324000" cy="324000"/>
                </a:xfrm>
                <a:prstGeom prst="roundRect">
                  <a:avLst>
                    <a:gd name="adj" fmla="val 0"/>
                  </a:avLst>
                </a:prstGeom>
                <a:grpFill/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/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556" name="矩形: 圆角 555">
                  <a:extLst>
                    <a:ext uri="{FF2B5EF4-FFF2-40B4-BE49-F238E27FC236}">
                      <a16:creationId xmlns:a16="http://schemas.microsoft.com/office/drawing/2014/main" id="{67C7BB7D-A95B-441D-85E7-DB9C0413611B}"/>
                    </a:ext>
                  </a:extLst>
                </p:cNvPr>
                <p:cNvSpPr/>
                <p:nvPr/>
              </p:nvSpPr>
              <p:spPr>
                <a:xfrm>
                  <a:off x="7420437" y="2696210"/>
                  <a:ext cx="324000" cy="324000"/>
                </a:xfrm>
                <a:prstGeom prst="roundRect">
                  <a:avLst>
                    <a:gd name="adj" fmla="val 0"/>
                  </a:avLst>
                </a:prstGeom>
                <a:grpFill/>
                <a:ln w="31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/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</p:grpSp>
        </p:grpSp>
        <p:sp>
          <p:nvSpPr>
            <p:cNvPr id="542" name="矩形 198">
              <a:extLst>
                <a:ext uri="{FF2B5EF4-FFF2-40B4-BE49-F238E27FC236}">
                  <a16:creationId xmlns:a16="http://schemas.microsoft.com/office/drawing/2014/main" id="{27E4792B-2059-4E01-B8AA-87C1130D8B06}"/>
                </a:ext>
              </a:extLst>
            </p:cNvPr>
            <p:cNvSpPr/>
            <p:nvPr/>
          </p:nvSpPr>
          <p:spPr>
            <a:xfrm>
              <a:off x="5747389" y="3324223"/>
              <a:ext cx="230775" cy="251880"/>
            </a:xfrm>
            <a:custGeom>
              <a:avLst/>
              <a:gdLst>
                <a:gd name="connsiteX0" fmla="*/ 243589 w 557114"/>
                <a:gd name="connsiteY0" fmla="*/ 355438 h 608062"/>
                <a:gd name="connsiteX1" fmla="*/ 277656 w 557114"/>
                <a:gd name="connsiteY1" fmla="*/ 355438 h 608062"/>
                <a:gd name="connsiteX2" fmla="*/ 277940 w 557114"/>
                <a:gd name="connsiteY2" fmla="*/ 355438 h 608062"/>
                <a:gd name="connsiteX3" fmla="*/ 278604 w 557114"/>
                <a:gd name="connsiteY3" fmla="*/ 355438 h 608062"/>
                <a:gd name="connsiteX4" fmla="*/ 279174 w 557114"/>
                <a:gd name="connsiteY4" fmla="*/ 355438 h 608062"/>
                <a:gd name="connsiteX5" fmla="*/ 279458 w 557114"/>
                <a:gd name="connsiteY5" fmla="*/ 355438 h 608062"/>
                <a:gd name="connsiteX6" fmla="*/ 279553 w 557114"/>
                <a:gd name="connsiteY6" fmla="*/ 355438 h 608062"/>
                <a:gd name="connsiteX7" fmla="*/ 313620 w 557114"/>
                <a:gd name="connsiteY7" fmla="*/ 355438 h 608062"/>
                <a:gd name="connsiteX8" fmla="*/ 324438 w 557114"/>
                <a:gd name="connsiteY8" fmla="*/ 375432 h 608062"/>
                <a:gd name="connsiteX9" fmla="*/ 298152 w 557114"/>
                <a:gd name="connsiteY9" fmla="*/ 430202 h 608062"/>
                <a:gd name="connsiteX10" fmla="*/ 301948 w 557114"/>
                <a:gd name="connsiteY10" fmla="*/ 510272 h 608062"/>
                <a:gd name="connsiteX11" fmla="*/ 356891 w 557114"/>
                <a:gd name="connsiteY11" fmla="*/ 389172 h 608062"/>
                <a:gd name="connsiteX12" fmla="*/ 356986 w 557114"/>
                <a:gd name="connsiteY12" fmla="*/ 389172 h 608062"/>
                <a:gd name="connsiteX13" fmla="*/ 376628 w 557114"/>
                <a:gd name="connsiteY13" fmla="*/ 375337 h 608062"/>
                <a:gd name="connsiteX14" fmla="*/ 383556 w 557114"/>
                <a:gd name="connsiteY14" fmla="*/ 376474 h 608062"/>
                <a:gd name="connsiteX15" fmla="*/ 383745 w 557114"/>
                <a:gd name="connsiteY15" fmla="*/ 376569 h 608062"/>
                <a:gd name="connsiteX16" fmla="*/ 518588 w 557114"/>
                <a:gd name="connsiteY16" fmla="*/ 438920 h 608062"/>
                <a:gd name="connsiteX17" fmla="*/ 557114 w 557114"/>
                <a:gd name="connsiteY17" fmla="*/ 482224 h 608062"/>
                <a:gd name="connsiteX18" fmla="*/ 557114 w 557114"/>
                <a:gd name="connsiteY18" fmla="*/ 608062 h 608062"/>
                <a:gd name="connsiteX19" fmla="*/ 279743 w 557114"/>
                <a:gd name="connsiteY19" fmla="*/ 608062 h 608062"/>
                <a:gd name="connsiteX20" fmla="*/ 279458 w 557114"/>
                <a:gd name="connsiteY20" fmla="*/ 608062 h 608062"/>
                <a:gd name="connsiteX21" fmla="*/ 279364 w 557114"/>
                <a:gd name="connsiteY21" fmla="*/ 608062 h 608062"/>
                <a:gd name="connsiteX22" fmla="*/ 279174 w 557114"/>
                <a:gd name="connsiteY22" fmla="*/ 608062 h 608062"/>
                <a:gd name="connsiteX23" fmla="*/ 278984 w 557114"/>
                <a:gd name="connsiteY23" fmla="*/ 608062 h 608062"/>
                <a:gd name="connsiteX24" fmla="*/ 278604 w 557114"/>
                <a:gd name="connsiteY24" fmla="*/ 608062 h 608062"/>
                <a:gd name="connsiteX25" fmla="*/ 278130 w 557114"/>
                <a:gd name="connsiteY25" fmla="*/ 608062 h 608062"/>
                <a:gd name="connsiteX26" fmla="*/ 277940 w 557114"/>
                <a:gd name="connsiteY26" fmla="*/ 608062 h 608062"/>
                <a:gd name="connsiteX27" fmla="*/ 277845 w 557114"/>
                <a:gd name="connsiteY27" fmla="*/ 608062 h 608062"/>
                <a:gd name="connsiteX28" fmla="*/ 277750 w 557114"/>
                <a:gd name="connsiteY28" fmla="*/ 608062 h 608062"/>
                <a:gd name="connsiteX29" fmla="*/ 277656 w 557114"/>
                <a:gd name="connsiteY29" fmla="*/ 608062 h 608062"/>
                <a:gd name="connsiteX30" fmla="*/ 277371 w 557114"/>
                <a:gd name="connsiteY30" fmla="*/ 608062 h 608062"/>
                <a:gd name="connsiteX31" fmla="*/ 0 w 557114"/>
                <a:gd name="connsiteY31" fmla="*/ 608062 h 608062"/>
                <a:gd name="connsiteX32" fmla="*/ 0 w 557114"/>
                <a:gd name="connsiteY32" fmla="*/ 482224 h 608062"/>
                <a:gd name="connsiteX33" fmla="*/ 38621 w 557114"/>
                <a:gd name="connsiteY33" fmla="*/ 438920 h 608062"/>
                <a:gd name="connsiteX34" fmla="*/ 173464 w 557114"/>
                <a:gd name="connsiteY34" fmla="*/ 376569 h 608062"/>
                <a:gd name="connsiteX35" fmla="*/ 173558 w 557114"/>
                <a:gd name="connsiteY35" fmla="*/ 376474 h 608062"/>
                <a:gd name="connsiteX36" fmla="*/ 180486 w 557114"/>
                <a:gd name="connsiteY36" fmla="*/ 375337 h 608062"/>
                <a:gd name="connsiteX37" fmla="*/ 200223 w 557114"/>
                <a:gd name="connsiteY37" fmla="*/ 389172 h 608062"/>
                <a:gd name="connsiteX38" fmla="*/ 255166 w 557114"/>
                <a:gd name="connsiteY38" fmla="*/ 510272 h 608062"/>
                <a:gd name="connsiteX39" fmla="*/ 258962 w 557114"/>
                <a:gd name="connsiteY39" fmla="*/ 430202 h 608062"/>
                <a:gd name="connsiteX40" fmla="*/ 232676 w 557114"/>
                <a:gd name="connsiteY40" fmla="*/ 375432 h 608062"/>
                <a:gd name="connsiteX41" fmla="*/ 243589 w 557114"/>
                <a:gd name="connsiteY41" fmla="*/ 355438 h 608062"/>
                <a:gd name="connsiteX42" fmla="*/ 276250 w 557114"/>
                <a:gd name="connsiteY42" fmla="*/ 0 h 608062"/>
                <a:gd name="connsiteX43" fmla="*/ 277674 w 557114"/>
                <a:gd name="connsiteY43" fmla="*/ 0 h 608062"/>
                <a:gd name="connsiteX44" fmla="*/ 277863 w 557114"/>
                <a:gd name="connsiteY44" fmla="*/ 0 h 608062"/>
                <a:gd name="connsiteX45" fmla="*/ 277958 w 557114"/>
                <a:gd name="connsiteY45" fmla="*/ 0 h 608062"/>
                <a:gd name="connsiteX46" fmla="*/ 279382 w 557114"/>
                <a:gd name="connsiteY46" fmla="*/ 0 h 608062"/>
                <a:gd name="connsiteX47" fmla="*/ 402570 w 557114"/>
                <a:gd name="connsiteY47" fmla="*/ 104895 h 608062"/>
                <a:gd name="connsiteX48" fmla="*/ 394693 w 557114"/>
                <a:gd name="connsiteY48" fmla="*/ 159001 h 608062"/>
                <a:gd name="connsiteX49" fmla="*/ 405892 w 557114"/>
                <a:gd name="connsiteY49" fmla="*/ 184774 h 608062"/>
                <a:gd name="connsiteX50" fmla="*/ 377040 w 557114"/>
                <a:gd name="connsiteY50" fmla="*/ 236890 h 608062"/>
                <a:gd name="connsiteX51" fmla="*/ 315731 w 557114"/>
                <a:gd name="connsiteY51" fmla="*/ 311274 h 608062"/>
                <a:gd name="connsiteX52" fmla="*/ 277958 w 557114"/>
                <a:gd name="connsiteY52" fmla="*/ 319707 h 608062"/>
                <a:gd name="connsiteX53" fmla="*/ 277958 w 557114"/>
                <a:gd name="connsiteY53" fmla="*/ 319802 h 608062"/>
                <a:gd name="connsiteX54" fmla="*/ 277863 w 557114"/>
                <a:gd name="connsiteY54" fmla="*/ 319802 h 608062"/>
                <a:gd name="connsiteX55" fmla="*/ 277674 w 557114"/>
                <a:gd name="connsiteY55" fmla="*/ 319802 h 608062"/>
                <a:gd name="connsiteX56" fmla="*/ 277674 w 557114"/>
                <a:gd name="connsiteY56" fmla="*/ 319707 h 608062"/>
                <a:gd name="connsiteX57" fmla="*/ 239901 w 557114"/>
                <a:gd name="connsiteY57" fmla="*/ 311274 h 608062"/>
                <a:gd name="connsiteX58" fmla="*/ 178592 w 557114"/>
                <a:gd name="connsiteY58" fmla="*/ 236890 h 608062"/>
                <a:gd name="connsiteX59" fmla="*/ 149740 w 557114"/>
                <a:gd name="connsiteY59" fmla="*/ 184774 h 608062"/>
                <a:gd name="connsiteX60" fmla="*/ 161034 w 557114"/>
                <a:gd name="connsiteY60" fmla="*/ 159001 h 608062"/>
                <a:gd name="connsiteX61" fmla="*/ 153062 w 557114"/>
                <a:gd name="connsiteY61" fmla="*/ 104895 h 608062"/>
                <a:gd name="connsiteX62" fmla="*/ 276250 w 557114"/>
                <a:gd name="connsiteY62" fmla="*/ 0 h 60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57114" h="608062">
                  <a:moveTo>
                    <a:pt x="243589" y="355438"/>
                  </a:moveTo>
                  <a:lnTo>
                    <a:pt x="277656" y="355438"/>
                  </a:lnTo>
                  <a:lnTo>
                    <a:pt x="277940" y="355438"/>
                  </a:lnTo>
                  <a:lnTo>
                    <a:pt x="278604" y="355438"/>
                  </a:lnTo>
                  <a:lnTo>
                    <a:pt x="279174" y="355438"/>
                  </a:lnTo>
                  <a:lnTo>
                    <a:pt x="279458" y="355438"/>
                  </a:lnTo>
                  <a:lnTo>
                    <a:pt x="279553" y="355438"/>
                  </a:lnTo>
                  <a:lnTo>
                    <a:pt x="313620" y="355438"/>
                  </a:lnTo>
                  <a:cubicBezTo>
                    <a:pt x="325007" y="355438"/>
                    <a:pt x="330511" y="364630"/>
                    <a:pt x="324438" y="375432"/>
                  </a:cubicBezTo>
                  <a:cubicBezTo>
                    <a:pt x="321781" y="379980"/>
                    <a:pt x="298152" y="430202"/>
                    <a:pt x="298152" y="430202"/>
                  </a:cubicBezTo>
                  <a:lnTo>
                    <a:pt x="301948" y="510272"/>
                  </a:lnTo>
                  <a:cubicBezTo>
                    <a:pt x="317700" y="481655"/>
                    <a:pt x="343131" y="422432"/>
                    <a:pt x="356891" y="389172"/>
                  </a:cubicBezTo>
                  <a:cubicBezTo>
                    <a:pt x="356891" y="389172"/>
                    <a:pt x="356891" y="389172"/>
                    <a:pt x="356986" y="389172"/>
                  </a:cubicBezTo>
                  <a:cubicBezTo>
                    <a:pt x="359832" y="381117"/>
                    <a:pt x="367519" y="375337"/>
                    <a:pt x="376628" y="375337"/>
                  </a:cubicBezTo>
                  <a:cubicBezTo>
                    <a:pt x="379096" y="375337"/>
                    <a:pt x="381373" y="375716"/>
                    <a:pt x="383556" y="376474"/>
                  </a:cubicBezTo>
                  <a:cubicBezTo>
                    <a:pt x="383650" y="376474"/>
                    <a:pt x="383650" y="376474"/>
                    <a:pt x="383745" y="376569"/>
                  </a:cubicBezTo>
                  <a:cubicBezTo>
                    <a:pt x="387446" y="377706"/>
                    <a:pt x="464973" y="411724"/>
                    <a:pt x="518588" y="438920"/>
                  </a:cubicBezTo>
                  <a:cubicBezTo>
                    <a:pt x="542595" y="451049"/>
                    <a:pt x="557114" y="466305"/>
                    <a:pt x="557114" y="482224"/>
                  </a:cubicBezTo>
                  <a:lnTo>
                    <a:pt x="557114" y="608062"/>
                  </a:lnTo>
                  <a:lnTo>
                    <a:pt x="279743" y="608062"/>
                  </a:lnTo>
                  <a:lnTo>
                    <a:pt x="279458" y="608062"/>
                  </a:lnTo>
                  <a:lnTo>
                    <a:pt x="279364" y="608062"/>
                  </a:lnTo>
                  <a:lnTo>
                    <a:pt x="279174" y="608062"/>
                  </a:lnTo>
                  <a:lnTo>
                    <a:pt x="278984" y="608062"/>
                  </a:lnTo>
                  <a:lnTo>
                    <a:pt x="278604" y="608062"/>
                  </a:lnTo>
                  <a:lnTo>
                    <a:pt x="278130" y="608062"/>
                  </a:lnTo>
                  <a:lnTo>
                    <a:pt x="277940" y="608062"/>
                  </a:lnTo>
                  <a:lnTo>
                    <a:pt x="277845" y="608062"/>
                  </a:lnTo>
                  <a:lnTo>
                    <a:pt x="277750" y="608062"/>
                  </a:lnTo>
                  <a:lnTo>
                    <a:pt x="277656" y="608062"/>
                  </a:lnTo>
                  <a:lnTo>
                    <a:pt x="277371" y="608062"/>
                  </a:lnTo>
                  <a:lnTo>
                    <a:pt x="0" y="608062"/>
                  </a:lnTo>
                  <a:lnTo>
                    <a:pt x="0" y="482224"/>
                  </a:lnTo>
                  <a:cubicBezTo>
                    <a:pt x="0" y="466305"/>
                    <a:pt x="14519" y="451049"/>
                    <a:pt x="38621" y="438920"/>
                  </a:cubicBezTo>
                  <a:cubicBezTo>
                    <a:pt x="92141" y="411724"/>
                    <a:pt x="169668" y="377706"/>
                    <a:pt x="173464" y="376569"/>
                  </a:cubicBezTo>
                  <a:cubicBezTo>
                    <a:pt x="173464" y="376474"/>
                    <a:pt x="173464" y="376474"/>
                    <a:pt x="173558" y="376474"/>
                  </a:cubicBezTo>
                  <a:cubicBezTo>
                    <a:pt x="175741" y="375716"/>
                    <a:pt x="178018" y="375337"/>
                    <a:pt x="180486" y="375337"/>
                  </a:cubicBezTo>
                  <a:cubicBezTo>
                    <a:pt x="189595" y="375337"/>
                    <a:pt x="197282" y="381117"/>
                    <a:pt x="200223" y="389172"/>
                  </a:cubicBezTo>
                  <a:cubicBezTo>
                    <a:pt x="214078" y="422432"/>
                    <a:pt x="239414" y="481655"/>
                    <a:pt x="255166" y="510272"/>
                  </a:cubicBezTo>
                  <a:lnTo>
                    <a:pt x="258962" y="430202"/>
                  </a:lnTo>
                  <a:cubicBezTo>
                    <a:pt x="258962" y="430202"/>
                    <a:pt x="235333" y="379980"/>
                    <a:pt x="232676" y="375432"/>
                  </a:cubicBezTo>
                  <a:cubicBezTo>
                    <a:pt x="226603" y="364630"/>
                    <a:pt x="232107" y="355438"/>
                    <a:pt x="243589" y="355438"/>
                  </a:cubicBezTo>
                  <a:close/>
                  <a:moveTo>
                    <a:pt x="276250" y="0"/>
                  </a:moveTo>
                  <a:cubicBezTo>
                    <a:pt x="276725" y="0"/>
                    <a:pt x="277199" y="0"/>
                    <a:pt x="277674" y="0"/>
                  </a:cubicBezTo>
                  <a:cubicBezTo>
                    <a:pt x="277769" y="0"/>
                    <a:pt x="277769" y="0"/>
                    <a:pt x="277863" y="0"/>
                  </a:cubicBezTo>
                  <a:cubicBezTo>
                    <a:pt x="277863" y="0"/>
                    <a:pt x="277863" y="0"/>
                    <a:pt x="277958" y="0"/>
                  </a:cubicBezTo>
                  <a:cubicBezTo>
                    <a:pt x="278433" y="0"/>
                    <a:pt x="278907" y="0"/>
                    <a:pt x="279382" y="0"/>
                  </a:cubicBezTo>
                  <a:cubicBezTo>
                    <a:pt x="385487" y="0"/>
                    <a:pt x="405417" y="75615"/>
                    <a:pt x="402570" y="104895"/>
                  </a:cubicBezTo>
                  <a:cubicBezTo>
                    <a:pt x="400387" y="128395"/>
                    <a:pt x="394693" y="159001"/>
                    <a:pt x="394693" y="159001"/>
                  </a:cubicBezTo>
                  <a:cubicBezTo>
                    <a:pt x="394693" y="159001"/>
                    <a:pt x="405892" y="164118"/>
                    <a:pt x="405892" y="184774"/>
                  </a:cubicBezTo>
                  <a:cubicBezTo>
                    <a:pt x="402001" y="236511"/>
                    <a:pt x="381311" y="214149"/>
                    <a:pt x="377040" y="236890"/>
                  </a:cubicBezTo>
                  <a:cubicBezTo>
                    <a:pt x="370017" y="274603"/>
                    <a:pt x="336610" y="301893"/>
                    <a:pt x="315731" y="311274"/>
                  </a:cubicBezTo>
                  <a:cubicBezTo>
                    <a:pt x="303583" y="316770"/>
                    <a:pt x="291055" y="319518"/>
                    <a:pt x="277958" y="319707"/>
                  </a:cubicBezTo>
                  <a:lnTo>
                    <a:pt x="277958" y="319802"/>
                  </a:lnTo>
                  <a:cubicBezTo>
                    <a:pt x="277863" y="319802"/>
                    <a:pt x="277863" y="319802"/>
                    <a:pt x="277863" y="319802"/>
                  </a:cubicBezTo>
                  <a:cubicBezTo>
                    <a:pt x="277769" y="319802"/>
                    <a:pt x="277769" y="319802"/>
                    <a:pt x="277674" y="319802"/>
                  </a:cubicBezTo>
                  <a:lnTo>
                    <a:pt x="277674" y="319707"/>
                  </a:lnTo>
                  <a:cubicBezTo>
                    <a:pt x="264577" y="319518"/>
                    <a:pt x="252049" y="316770"/>
                    <a:pt x="239901" y="311274"/>
                  </a:cubicBezTo>
                  <a:cubicBezTo>
                    <a:pt x="219022" y="301893"/>
                    <a:pt x="185615" y="274603"/>
                    <a:pt x="178592" y="236890"/>
                  </a:cubicBezTo>
                  <a:cubicBezTo>
                    <a:pt x="174321" y="214149"/>
                    <a:pt x="153631" y="236511"/>
                    <a:pt x="149740" y="184774"/>
                  </a:cubicBezTo>
                  <a:cubicBezTo>
                    <a:pt x="149740" y="164118"/>
                    <a:pt x="161034" y="159001"/>
                    <a:pt x="161034" y="159001"/>
                  </a:cubicBezTo>
                  <a:cubicBezTo>
                    <a:pt x="161034" y="159001"/>
                    <a:pt x="155245" y="128395"/>
                    <a:pt x="153062" y="104895"/>
                  </a:cubicBezTo>
                  <a:cubicBezTo>
                    <a:pt x="150215" y="75615"/>
                    <a:pt x="170145" y="0"/>
                    <a:pt x="276250" y="0"/>
                  </a:cubicBezTo>
                  <a:close/>
                </a:path>
              </a:pathLst>
            </a:custGeom>
            <a:solidFill>
              <a:srgbClr val="000000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>
                <a:defRPr/>
              </a:pPr>
              <a:endParaRPr lang="zh-CN" altLang="en-US" kern="0" dirty="0">
                <a:solidFill>
                  <a:srgbClr val="44546A">
                    <a:lumMod val="60000"/>
                    <a:lumOff val="40000"/>
                  </a:srgbClr>
                </a:solidFill>
              </a:endParaRPr>
            </a:p>
          </p:txBody>
        </p:sp>
      </p:grpSp>
      <p:grpSp>
        <p:nvGrpSpPr>
          <p:cNvPr id="569" name="组合 568">
            <a:extLst>
              <a:ext uri="{FF2B5EF4-FFF2-40B4-BE49-F238E27FC236}">
                <a16:creationId xmlns:a16="http://schemas.microsoft.com/office/drawing/2014/main" id="{8F944836-D768-4ED0-AA8A-F716E4A6474E}"/>
              </a:ext>
            </a:extLst>
          </p:cNvPr>
          <p:cNvGrpSpPr/>
          <p:nvPr/>
        </p:nvGrpSpPr>
        <p:grpSpPr>
          <a:xfrm>
            <a:off x="8132956" y="2009760"/>
            <a:ext cx="3385944" cy="2144238"/>
            <a:chOff x="1223445" y="1639500"/>
            <a:chExt cx="6714551" cy="4252167"/>
          </a:xfrm>
        </p:grpSpPr>
        <p:grpSp>
          <p:nvGrpSpPr>
            <p:cNvPr id="570" name="Group 4">
              <a:extLst>
                <a:ext uri="{FF2B5EF4-FFF2-40B4-BE49-F238E27FC236}">
                  <a16:creationId xmlns:a16="http://schemas.microsoft.com/office/drawing/2014/main" id="{50CE8C8A-EC9F-41F6-B30C-802CF1FAB2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23445" y="1639500"/>
              <a:ext cx="6714551" cy="4252167"/>
              <a:chOff x="442" y="1130"/>
              <a:chExt cx="4123" cy="2611"/>
            </a:xfrm>
          </p:grpSpPr>
          <p:sp>
            <p:nvSpPr>
              <p:cNvPr id="585" name="Freeform 5">
                <a:extLst>
                  <a:ext uri="{FF2B5EF4-FFF2-40B4-BE49-F238E27FC236}">
                    <a16:creationId xmlns:a16="http://schemas.microsoft.com/office/drawing/2014/main" id="{B4596DAB-EC56-4536-979B-A7A11D952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" y="1141"/>
                <a:ext cx="4099" cy="25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86" name="Freeform 6">
                <a:extLst>
                  <a:ext uri="{FF2B5EF4-FFF2-40B4-BE49-F238E27FC236}">
                    <a16:creationId xmlns:a16="http://schemas.microsoft.com/office/drawing/2014/main" id="{EDDF644E-A9C6-4574-9DA9-436F8B91D6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" y="1130"/>
                <a:ext cx="4123" cy="261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EAECE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87" name="Rectangle 7">
                <a:extLst>
                  <a:ext uri="{FF2B5EF4-FFF2-40B4-BE49-F238E27FC236}">
                    <a16:creationId xmlns:a16="http://schemas.microsoft.com/office/drawing/2014/main" id="{BED25DE6-8870-459B-969A-4E5CAF69E0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1397"/>
                <a:ext cx="3833" cy="309"/>
              </a:xfrm>
              <a:prstGeom prst="rect">
                <a:avLst/>
              </a:prstGeom>
              <a:solidFill>
                <a:srgbClr val="ED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88" name="Rectangle 8">
                <a:extLst>
                  <a:ext uri="{FF2B5EF4-FFF2-40B4-BE49-F238E27FC236}">
                    <a16:creationId xmlns:a16="http://schemas.microsoft.com/office/drawing/2014/main" id="{33E99F86-1DF0-4949-B1D7-ECCB18552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1397"/>
                <a:ext cx="3833" cy="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89" name="Rectangle 9">
                <a:extLst>
                  <a:ext uri="{FF2B5EF4-FFF2-40B4-BE49-F238E27FC236}">
                    <a16:creationId xmlns:a16="http://schemas.microsoft.com/office/drawing/2014/main" id="{B50FA1B1-0DC5-46F6-AABD-5F2E5CA83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1397"/>
                <a:ext cx="3833" cy="180"/>
              </a:xfrm>
              <a:prstGeom prst="rect">
                <a:avLst/>
              </a:prstGeom>
              <a:solidFill>
                <a:srgbClr val="CC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0" name="Rectangle 10">
                <a:extLst>
                  <a:ext uri="{FF2B5EF4-FFF2-40B4-BE49-F238E27FC236}">
                    <a16:creationId xmlns:a16="http://schemas.microsoft.com/office/drawing/2014/main" id="{D5E96031-B15B-465C-BC63-AD36D48FA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1397"/>
                <a:ext cx="3833" cy="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1" name="Rectangle 11">
                <a:extLst>
                  <a:ext uri="{FF2B5EF4-FFF2-40B4-BE49-F238E27FC236}">
                    <a16:creationId xmlns:a16="http://schemas.microsoft.com/office/drawing/2014/main" id="{C2A0B42C-5EC2-4DA7-A920-29DF1BA4E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1907"/>
                <a:ext cx="666" cy="502"/>
              </a:xfrm>
              <a:prstGeom prst="rect">
                <a:avLst/>
              </a:pr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2" name="Rectangle 12">
                <a:extLst>
                  <a:ext uri="{FF2B5EF4-FFF2-40B4-BE49-F238E27FC236}">
                    <a16:creationId xmlns:a16="http://schemas.microsoft.com/office/drawing/2014/main" id="{DF679C4D-EB47-4AA3-BAC4-2E653D42B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2512"/>
                <a:ext cx="666" cy="502"/>
              </a:xfrm>
              <a:prstGeom prst="rect">
                <a:avLst/>
              </a:pr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3" name="Rectangle 13">
                <a:extLst>
                  <a:ext uri="{FF2B5EF4-FFF2-40B4-BE49-F238E27FC236}">
                    <a16:creationId xmlns:a16="http://schemas.microsoft.com/office/drawing/2014/main" id="{6B4275B3-CF9C-4847-947E-6776BC2C7B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" y="3116"/>
                <a:ext cx="666" cy="503"/>
              </a:xfrm>
              <a:prstGeom prst="rect">
                <a:avLst/>
              </a:pr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4" name="Oval 14">
                <a:extLst>
                  <a:ext uri="{FF2B5EF4-FFF2-40B4-BE49-F238E27FC236}">
                    <a16:creationId xmlns:a16="http://schemas.microsoft.com/office/drawing/2014/main" id="{47C12A7A-2A3A-4361-836D-1E71DC708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1" y="1268"/>
                <a:ext cx="62" cy="62"/>
              </a:xfrm>
              <a:prstGeom prst="ellipse">
                <a:avLst/>
              </a:prstGeom>
              <a:solidFill>
                <a:srgbClr val="ED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5" name="Oval 15">
                <a:extLst>
                  <a:ext uri="{FF2B5EF4-FFF2-40B4-BE49-F238E27FC236}">
                    <a16:creationId xmlns:a16="http://schemas.microsoft.com/office/drawing/2014/main" id="{5EFED599-5FF1-4CFD-BD7D-BFDAD0332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0" y="1268"/>
                <a:ext cx="63" cy="62"/>
              </a:xfrm>
              <a:prstGeom prst="ellipse">
                <a:avLst/>
              </a:prstGeom>
              <a:solidFill>
                <a:srgbClr val="ED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6" name="Oval 16">
                <a:extLst>
                  <a:ext uri="{FF2B5EF4-FFF2-40B4-BE49-F238E27FC236}">
                    <a16:creationId xmlns:a16="http://schemas.microsoft.com/office/drawing/2014/main" id="{A36CF736-DD11-4F05-B438-338F91421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" y="1268"/>
                <a:ext cx="63" cy="62"/>
              </a:xfrm>
              <a:prstGeom prst="ellipse">
                <a:avLst/>
              </a:prstGeom>
              <a:solidFill>
                <a:srgbClr val="ED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7" name="Freeform 17">
                <a:extLst>
                  <a:ext uri="{FF2B5EF4-FFF2-40B4-BE49-F238E27FC236}">
                    <a16:creationId xmlns:a16="http://schemas.microsoft.com/office/drawing/2014/main" id="{8E7945E6-1CED-40DD-8296-D47EE2687A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28" y="1909"/>
                <a:ext cx="3001" cy="1721"/>
              </a:xfrm>
              <a:custGeom>
                <a:avLst/>
                <a:gdLst>
                  <a:gd name="T0" fmla="*/ 81 w 3119"/>
                  <a:gd name="T1" fmla="*/ 1764 h 1788"/>
                  <a:gd name="T2" fmla="*/ 41 w 3119"/>
                  <a:gd name="T3" fmla="*/ 1747 h 1788"/>
                  <a:gd name="T4" fmla="*/ 24 w 3119"/>
                  <a:gd name="T5" fmla="*/ 1706 h 1788"/>
                  <a:gd name="T6" fmla="*/ 24 w 3119"/>
                  <a:gd name="T7" fmla="*/ 81 h 1788"/>
                  <a:gd name="T8" fmla="*/ 41 w 3119"/>
                  <a:gd name="T9" fmla="*/ 41 h 1788"/>
                  <a:gd name="T10" fmla="*/ 81 w 3119"/>
                  <a:gd name="T11" fmla="*/ 24 h 1788"/>
                  <a:gd name="T12" fmla="*/ 3037 w 3119"/>
                  <a:gd name="T13" fmla="*/ 24 h 1788"/>
                  <a:gd name="T14" fmla="*/ 3078 w 3119"/>
                  <a:gd name="T15" fmla="*/ 41 h 1788"/>
                  <a:gd name="T16" fmla="*/ 3095 w 3119"/>
                  <a:gd name="T17" fmla="*/ 81 h 1788"/>
                  <a:gd name="T18" fmla="*/ 3095 w 3119"/>
                  <a:gd name="T19" fmla="*/ 1706 h 1788"/>
                  <a:gd name="T20" fmla="*/ 3078 w 3119"/>
                  <a:gd name="T21" fmla="*/ 1747 h 1788"/>
                  <a:gd name="T22" fmla="*/ 3037 w 3119"/>
                  <a:gd name="T23" fmla="*/ 1764 h 1788"/>
                  <a:gd name="T24" fmla="*/ 3037 w 3119"/>
                  <a:gd name="T25" fmla="*/ 1764 h 1788"/>
                  <a:gd name="T26" fmla="*/ 81 w 3119"/>
                  <a:gd name="T27" fmla="*/ 1764 h 1788"/>
                  <a:gd name="T28" fmla="*/ 3037 w 3119"/>
                  <a:gd name="T29" fmla="*/ 0 h 1788"/>
                  <a:gd name="T30" fmla="*/ 3037 w 3119"/>
                  <a:gd name="T31" fmla="*/ 0 h 1788"/>
                  <a:gd name="T32" fmla="*/ 81 w 3119"/>
                  <a:gd name="T33" fmla="*/ 0 h 1788"/>
                  <a:gd name="T34" fmla="*/ 24 w 3119"/>
                  <a:gd name="T35" fmla="*/ 24 h 1788"/>
                  <a:gd name="T36" fmla="*/ 0 w 3119"/>
                  <a:gd name="T37" fmla="*/ 81 h 1788"/>
                  <a:gd name="T38" fmla="*/ 0 w 3119"/>
                  <a:gd name="T39" fmla="*/ 1706 h 1788"/>
                  <a:gd name="T40" fmla="*/ 24 w 3119"/>
                  <a:gd name="T41" fmla="*/ 1764 h 1788"/>
                  <a:gd name="T42" fmla="*/ 81 w 3119"/>
                  <a:gd name="T43" fmla="*/ 1788 h 1788"/>
                  <a:gd name="T44" fmla="*/ 81 w 3119"/>
                  <a:gd name="T45" fmla="*/ 1788 h 1788"/>
                  <a:gd name="T46" fmla="*/ 3037 w 3119"/>
                  <a:gd name="T47" fmla="*/ 1788 h 1788"/>
                  <a:gd name="T48" fmla="*/ 3095 w 3119"/>
                  <a:gd name="T49" fmla="*/ 1764 h 1788"/>
                  <a:gd name="T50" fmla="*/ 3119 w 3119"/>
                  <a:gd name="T51" fmla="*/ 1706 h 1788"/>
                  <a:gd name="T52" fmla="*/ 3119 w 3119"/>
                  <a:gd name="T53" fmla="*/ 81 h 1788"/>
                  <a:gd name="T54" fmla="*/ 3095 w 3119"/>
                  <a:gd name="T55" fmla="*/ 24 h 1788"/>
                  <a:gd name="T56" fmla="*/ 3037 w 3119"/>
                  <a:gd name="T57" fmla="*/ 0 h 1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119" h="1788">
                    <a:moveTo>
                      <a:pt x="81" y="1764"/>
                    </a:moveTo>
                    <a:cubicBezTo>
                      <a:pt x="65" y="1764"/>
                      <a:pt x="51" y="1757"/>
                      <a:pt x="41" y="1747"/>
                    </a:cubicBezTo>
                    <a:cubicBezTo>
                      <a:pt x="30" y="1737"/>
                      <a:pt x="24" y="1722"/>
                      <a:pt x="24" y="1706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66"/>
                      <a:pt x="30" y="51"/>
                      <a:pt x="41" y="41"/>
                    </a:cubicBezTo>
                    <a:cubicBezTo>
                      <a:pt x="51" y="30"/>
                      <a:pt x="65" y="24"/>
                      <a:pt x="81" y="24"/>
                    </a:cubicBezTo>
                    <a:cubicBezTo>
                      <a:pt x="3037" y="24"/>
                      <a:pt x="3037" y="24"/>
                      <a:pt x="3037" y="24"/>
                    </a:cubicBezTo>
                    <a:cubicBezTo>
                      <a:pt x="3053" y="24"/>
                      <a:pt x="3068" y="30"/>
                      <a:pt x="3078" y="41"/>
                    </a:cubicBezTo>
                    <a:cubicBezTo>
                      <a:pt x="3089" y="51"/>
                      <a:pt x="3095" y="66"/>
                      <a:pt x="3095" y="81"/>
                    </a:cubicBezTo>
                    <a:cubicBezTo>
                      <a:pt x="3095" y="1706"/>
                      <a:pt x="3095" y="1706"/>
                      <a:pt x="3095" y="1706"/>
                    </a:cubicBezTo>
                    <a:cubicBezTo>
                      <a:pt x="3095" y="1722"/>
                      <a:pt x="3089" y="1737"/>
                      <a:pt x="3078" y="1747"/>
                    </a:cubicBezTo>
                    <a:cubicBezTo>
                      <a:pt x="3068" y="1757"/>
                      <a:pt x="3053" y="1764"/>
                      <a:pt x="3037" y="1764"/>
                    </a:cubicBezTo>
                    <a:cubicBezTo>
                      <a:pt x="3037" y="1764"/>
                      <a:pt x="3037" y="1764"/>
                      <a:pt x="3037" y="1764"/>
                    </a:cubicBezTo>
                    <a:cubicBezTo>
                      <a:pt x="81" y="1764"/>
                      <a:pt x="81" y="1764"/>
                      <a:pt x="81" y="1764"/>
                    </a:cubicBezTo>
                    <a:moveTo>
                      <a:pt x="3037" y="0"/>
                    </a:moveTo>
                    <a:cubicBezTo>
                      <a:pt x="3037" y="0"/>
                      <a:pt x="3037" y="0"/>
                      <a:pt x="3037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59" y="0"/>
                      <a:pt x="38" y="9"/>
                      <a:pt x="24" y="24"/>
                    </a:cubicBezTo>
                    <a:cubicBezTo>
                      <a:pt x="9" y="39"/>
                      <a:pt x="0" y="59"/>
                      <a:pt x="0" y="81"/>
                    </a:cubicBezTo>
                    <a:cubicBezTo>
                      <a:pt x="0" y="1706"/>
                      <a:pt x="0" y="1706"/>
                      <a:pt x="0" y="1706"/>
                    </a:cubicBezTo>
                    <a:cubicBezTo>
                      <a:pt x="0" y="1729"/>
                      <a:pt x="9" y="1749"/>
                      <a:pt x="24" y="1764"/>
                    </a:cubicBezTo>
                    <a:cubicBezTo>
                      <a:pt x="38" y="1779"/>
                      <a:pt x="59" y="1788"/>
                      <a:pt x="81" y="1788"/>
                    </a:cubicBezTo>
                    <a:cubicBezTo>
                      <a:pt x="81" y="1788"/>
                      <a:pt x="81" y="1788"/>
                      <a:pt x="81" y="1788"/>
                    </a:cubicBezTo>
                    <a:cubicBezTo>
                      <a:pt x="3037" y="1788"/>
                      <a:pt x="3037" y="1788"/>
                      <a:pt x="3037" y="1788"/>
                    </a:cubicBezTo>
                    <a:cubicBezTo>
                      <a:pt x="3060" y="1788"/>
                      <a:pt x="3080" y="1779"/>
                      <a:pt x="3095" y="1764"/>
                    </a:cubicBezTo>
                    <a:cubicBezTo>
                      <a:pt x="3110" y="1749"/>
                      <a:pt x="3119" y="1729"/>
                      <a:pt x="3119" y="1706"/>
                    </a:cubicBezTo>
                    <a:cubicBezTo>
                      <a:pt x="3119" y="81"/>
                      <a:pt x="3119" y="81"/>
                      <a:pt x="3119" y="81"/>
                    </a:cubicBezTo>
                    <a:cubicBezTo>
                      <a:pt x="3119" y="59"/>
                      <a:pt x="3110" y="39"/>
                      <a:pt x="3095" y="24"/>
                    </a:cubicBezTo>
                    <a:cubicBezTo>
                      <a:pt x="3080" y="9"/>
                      <a:pt x="3060" y="0"/>
                      <a:pt x="3037" y="0"/>
                    </a:cubicBezTo>
                  </a:path>
                </a:pathLst>
              </a:custGeom>
              <a:solidFill>
                <a:srgbClr val="F6F7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8" name="Freeform 18">
                <a:extLst>
                  <a:ext uri="{FF2B5EF4-FFF2-40B4-BE49-F238E27FC236}">
                    <a16:creationId xmlns:a16="http://schemas.microsoft.com/office/drawing/2014/main" id="{3160544B-ACA1-439F-B5ED-73D07542F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3" y="1431"/>
                <a:ext cx="526" cy="163"/>
              </a:xfrm>
              <a:custGeom>
                <a:avLst/>
                <a:gdLst>
                  <a:gd name="T0" fmla="*/ 520 w 547"/>
                  <a:gd name="T1" fmla="*/ 170 h 170"/>
                  <a:gd name="T2" fmla="*/ 27 w 547"/>
                  <a:gd name="T3" fmla="*/ 170 h 170"/>
                  <a:gd name="T4" fmla="*/ 0 w 547"/>
                  <a:gd name="T5" fmla="*/ 143 h 170"/>
                  <a:gd name="T6" fmla="*/ 0 w 547"/>
                  <a:gd name="T7" fmla="*/ 27 h 170"/>
                  <a:gd name="T8" fmla="*/ 27 w 547"/>
                  <a:gd name="T9" fmla="*/ 0 h 170"/>
                  <a:gd name="T10" fmla="*/ 520 w 547"/>
                  <a:gd name="T11" fmla="*/ 0 h 170"/>
                  <a:gd name="T12" fmla="*/ 547 w 547"/>
                  <a:gd name="T13" fmla="*/ 27 h 170"/>
                  <a:gd name="T14" fmla="*/ 547 w 547"/>
                  <a:gd name="T15" fmla="*/ 143 h 170"/>
                  <a:gd name="T16" fmla="*/ 520 w 547"/>
                  <a:gd name="T17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7" h="170">
                    <a:moveTo>
                      <a:pt x="520" y="170"/>
                    </a:moveTo>
                    <a:cubicBezTo>
                      <a:pt x="27" y="170"/>
                      <a:pt x="27" y="170"/>
                      <a:pt x="27" y="170"/>
                    </a:cubicBezTo>
                    <a:cubicBezTo>
                      <a:pt x="12" y="170"/>
                      <a:pt x="0" y="158"/>
                      <a:pt x="0" y="14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520" y="0"/>
                      <a:pt x="520" y="0"/>
                      <a:pt x="520" y="0"/>
                    </a:cubicBezTo>
                    <a:cubicBezTo>
                      <a:pt x="535" y="0"/>
                      <a:pt x="547" y="12"/>
                      <a:pt x="547" y="27"/>
                    </a:cubicBezTo>
                    <a:cubicBezTo>
                      <a:pt x="547" y="143"/>
                      <a:pt x="547" y="143"/>
                      <a:pt x="547" y="143"/>
                    </a:cubicBezTo>
                    <a:cubicBezTo>
                      <a:pt x="547" y="158"/>
                      <a:pt x="535" y="170"/>
                      <a:pt x="520" y="170"/>
                    </a:cubicBezTo>
                    <a:close/>
                  </a:path>
                </a:pathLst>
              </a:custGeom>
              <a:solidFill>
                <a:srgbClr val="ED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9" name="Rectangle 19">
                <a:extLst>
                  <a:ext uri="{FF2B5EF4-FFF2-40B4-BE49-F238E27FC236}">
                    <a16:creationId xmlns:a16="http://schemas.microsoft.com/office/drawing/2014/main" id="{106CB808-4E4B-4B78-BBF1-5A2DEF569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0" y="1490"/>
                <a:ext cx="254" cy="25"/>
              </a:xfrm>
              <a:prstGeom prst="rect">
                <a:avLst/>
              </a:pr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0" name="Freeform 20">
                <a:extLst>
                  <a:ext uri="{FF2B5EF4-FFF2-40B4-BE49-F238E27FC236}">
                    <a16:creationId xmlns:a16="http://schemas.microsoft.com/office/drawing/2014/main" id="{EDB51B77-C292-4B41-9031-229A1D46E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" y="1474"/>
                <a:ext cx="242" cy="49"/>
              </a:xfrm>
              <a:custGeom>
                <a:avLst/>
                <a:gdLst>
                  <a:gd name="T0" fmla="*/ 227 w 251"/>
                  <a:gd name="T1" fmla="*/ 0 h 51"/>
                  <a:gd name="T2" fmla="*/ 24 w 251"/>
                  <a:gd name="T3" fmla="*/ 0 h 51"/>
                  <a:gd name="T4" fmla="*/ 0 w 251"/>
                  <a:gd name="T5" fmla="*/ 24 h 51"/>
                  <a:gd name="T6" fmla="*/ 0 w 251"/>
                  <a:gd name="T7" fmla="*/ 27 h 51"/>
                  <a:gd name="T8" fmla="*/ 24 w 251"/>
                  <a:gd name="T9" fmla="*/ 51 h 51"/>
                  <a:gd name="T10" fmla="*/ 227 w 251"/>
                  <a:gd name="T11" fmla="*/ 51 h 51"/>
                  <a:gd name="T12" fmla="*/ 251 w 251"/>
                  <a:gd name="T13" fmla="*/ 27 h 51"/>
                  <a:gd name="T14" fmla="*/ 251 w 251"/>
                  <a:gd name="T15" fmla="*/ 24 h 51"/>
                  <a:gd name="T16" fmla="*/ 227 w 251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1" h="51">
                    <a:moveTo>
                      <a:pt x="227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41"/>
                      <a:pt x="11" y="51"/>
                      <a:pt x="24" y="51"/>
                    </a:cubicBezTo>
                    <a:cubicBezTo>
                      <a:pt x="227" y="51"/>
                      <a:pt x="227" y="51"/>
                      <a:pt x="227" y="51"/>
                    </a:cubicBezTo>
                    <a:cubicBezTo>
                      <a:pt x="240" y="51"/>
                      <a:pt x="251" y="41"/>
                      <a:pt x="251" y="27"/>
                    </a:cubicBezTo>
                    <a:cubicBezTo>
                      <a:pt x="251" y="24"/>
                      <a:pt x="251" y="24"/>
                      <a:pt x="251" y="24"/>
                    </a:cubicBezTo>
                    <a:cubicBezTo>
                      <a:pt x="251" y="11"/>
                      <a:pt x="240" y="0"/>
                      <a:pt x="227" y="0"/>
                    </a:cubicBezTo>
                  </a:path>
                </a:pathLst>
              </a:custGeom>
              <a:solidFill>
                <a:srgbClr val="EAECEF">
                  <a:alpha val="66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1" name="Freeform 21">
                <a:extLst>
                  <a:ext uri="{FF2B5EF4-FFF2-40B4-BE49-F238E27FC236}">
                    <a16:creationId xmlns:a16="http://schemas.microsoft.com/office/drawing/2014/main" id="{4F16D132-ACE7-42AA-BBC8-A2836A0429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4" y="1474"/>
                <a:ext cx="241" cy="49"/>
              </a:xfrm>
              <a:custGeom>
                <a:avLst/>
                <a:gdLst>
                  <a:gd name="T0" fmla="*/ 226 w 250"/>
                  <a:gd name="T1" fmla="*/ 0 h 51"/>
                  <a:gd name="T2" fmla="*/ 24 w 250"/>
                  <a:gd name="T3" fmla="*/ 0 h 51"/>
                  <a:gd name="T4" fmla="*/ 0 w 250"/>
                  <a:gd name="T5" fmla="*/ 24 h 51"/>
                  <a:gd name="T6" fmla="*/ 0 w 250"/>
                  <a:gd name="T7" fmla="*/ 27 h 51"/>
                  <a:gd name="T8" fmla="*/ 24 w 250"/>
                  <a:gd name="T9" fmla="*/ 51 h 51"/>
                  <a:gd name="T10" fmla="*/ 226 w 250"/>
                  <a:gd name="T11" fmla="*/ 51 h 51"/>
                  <a:gd name="T12" fmla="*/ 250 w 250"/>
                  <a:gd name="T13" fmla="*/ 27 h 51"/>
                  <a:gd name="T14" fmla="*/ 250 w 250"/>
                  <a:gd name="T15" fmla="*/ 24 h 51"/>
                  <a:gd name="T16" fmla="*/ 226 w 250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51">
                    <a:moveTo>
                      <a:pt x="22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0" y="0"/>
                      <a:pt x="0" y="11"/>
                      <a:pt x="0" y="2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41"/>
                      <a:pt x="10" y="51"/>
                      <a:pt x="24" y="51"/>
                    </a:cubicBezTo>
                    <a:cubicBezTo>
                      <a:pt x="226" y="51"/>
                      <a:pt x="226" y="51"/>
                      <a:pt x="226" y="51"/>
                    </a:cubicBezTo>
                    <a:cubicBezTo>
                      <a:pt x="239" y="51"/>
                      <a:pt x="250" y="41"/>
                      <a:pt x="250" y="27"/>
                    </a:cubicBezTo>
                    <a:cubicBezTo>
                      <a:pt x="250" y="24"/>
                      <a:pt x="250" y="24"/>
                      <a:pt x="250" y="24"/>
                    </a:cubicBezTo>
                    <a:cubicBezTo>
                      <a:pt x="250" y="11"/>
                      <a:pt x="239" y="0"/>
                      <a:pt x="226" y="0"/>
                    </a:cubicBezTo>
                  </a:path>
                </a:pathLst>
              </a:custGeom>
              <a:solidFill>
                <a:srgbClr val="EAECEF">
                  <a:alpha val="66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2" name="Freeform 22">
                <a:extLst>
                  <a:ext uri="{FF2B5EF4-FFF2-40B4-BE49-F238E27FC236}">
                    <a16:creationId xmlns:a16="http://schemas.microsoft.com/office/drawing/2014/main" id="{8C70D664-3A2C-4726-B905-9F70F69AA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2" y="1474"/>
                <a:ext cx="241" cy="49"/>
              </a:xfrm>
              <a:custGeom>
                <a:avLst/>
                <a:gdLst>
                  <a:gd name="T0" fmla="*/ 226 w 250"/>
                  <a:gd name="T1" fmla="*/ 0 h 51"/>
                  <a:gd name="T2" fmla="*/ 24 w 250"/>
                  <a:gd name="T3" fmla="*/ 0 h 51"/>
                  <a:gd name="T4" fmla="*/ 0 w 250"/>
                  <a:gd name="T5" fmla="*/ 24 h 51"/>
                  <a:gd name="T6" fmla="*/ 0 w 250"/>
                  <a:gd name="T7" fmla="*/ 27 h 51"/>
                  <a:gd name="T8" fmla="*/ 24 w 250"/>
                  <a:gd name="T9" fmla="*/ 51 h 51"/>
                  <a:gd name="T10" fmla="*/ 226 w 250"/>
                  <a:gd name="T11" fmla="*/ 51 h 51"/>
                  <a:gd name="T12" fmla="*/ 250 w 250"/>
                  <a:gd name="T13" fmla="*/ 27 h 51"/>
                  <a:gd name="T14" fmla="*/ 250 w 250"/>
                  <a:gd name="T15" fmla="*/ 24 h 51"/>
                  <a:gd name="T16" fmla="*/ 226 w 250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51">
                    <a:moveTo>
                      <a:pt x="22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41"/>
                      <a:pt x="11" y="51"/>
                      <a:pt x="24" y="51"/>
                    </a:cubicBezTo>
                    <a:cubicBezTo>
                      <a:pt x="226" y="51"/>
                      <a:pt x="226" y="51"/>
                      <a:pt x="226" y="51"/>
                    </a:cubicBezTo>
                    <a:cubicBezTo>
                      <a:pt x="240" y="51"/>
                      <a:pt x="250" y="41"/>
                      <a:pt x="250" y="27"/>
                    </a:cubicBezTo>
                    <a:cubicBezTo>
                      <a:pt x="250" y="24"/>
                      <a:pt x="250" y="24"/>
                      <a:pt x="250" y="24"/>
                    </a:cubicBezTo>
                    <a:cubicBezTo>
                      <a:pt x="250" y="11"/>
                      <a:pt x="240" y="0"/>
                      <a:pt x="226" y="0"/>
                    </a:cubicBezTo>
                  </a:path>
                </a:pathLst>
              </a:custGeom>
              <a:solidFill>
                <a:srgbClr val="EAECEF">
                  <a:alpha val="66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3" name="Freeform 23">
                <a:extLst>
                  <a:ext uri="{FF2B5EF4-FFF2-40B4-BE49-F238E27FC236}">
                    <a16:creationId xmlns:a16="http://schemas.microsoft.com/office/drawing/2014/main" id="{037412D7-FE0C-40D5-ABEB-5D8C5E38A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0" y="1474"/>
                <a:ext cx="241" cy="49"/>
              </a:xfrm>
              <a:custGeom>
                <a:avLst/>
                <a:gdLst>
                  <a:gd name="T0" fmla="*/ 227 w 250"/>
                  <a:gd name="T1" fmla="*/ 0 h 51"/>
                  <a:gd name="T2" fmla="*/ 24 w 250"/>
                  <a:gd name="T3" fmla="*/ 0 h 51"/>
                  <a:gd name="T4" fmla="*/ 0 w 250"/>
                  <a:gd name="T5" fmla="*/ 24 h 51"/>
                  <a:gd name="T6" fmla="*/ 0 w 250"/>
                  <a:gd name="T7" fmla="*/ 27 h 51"/>
                  <a:gd name="T8" fmla="*/ 24 w 250"/>
                  <a:gd name="T9" fmla="*/ 51 h 51"/>
                  <a:gd name="T10" fmla="*/ 227 w 250"/>
                  <a:gd name="T11" fmla="*/ 51 h 51"/>
                  <a:gd name="T12" fmla="*/ 250 w 250"/>
                  <a:gd name="T13" fmla="*/ 27 h 51"/>
                  <a:gd name="T14" fmla="*/ 250 w 250"/>
                  <a:gd name="T15" fmla="*/ 24 h 51"/>
                  <a:gd name="T16" fmla="*/ 227 w 250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51">
                    <a:moveTo>
                      <a:pt x="227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41"/>
                      <a:pt x="11" y="51"/>
                      <a:pt x="24" y="51"/>
                    </a:cubicBezTo>
                    <a:cubicBezTo>
                      <a:pt x="227" y="51"/>
                      <a:pt x="227" y="51"/>
                      <a:pt x="227" y="51"/>
                    </a:cubicBezTo>
                    <a:cubicBezTo>
                      <a:pt x="240" y="51"/>
                      <a:pt x="250" y="41"/>
                      <a:pt x="250" y="27"/>
                    </a:cubicBezTo>
                    <a:cubicBezTo>
                      <a:pt x="250" y="24"/>
                      <a:pt x="250" y="24"/>
                      <a:pt x="250" y="24"/>
                    </a:cubicBezTo>
                    <a:cubicBezTo>
                      <a:pt x="250" y="11"/>
                      <a:pt x="240" y="0"/>
                      <a:pt x="227" y="0"/>
                    </a:cubicBezTo>
                  </a:path>
                </a:pathLst>
              </a:custGeom>
              <a:solidFill>
                <a:srgbClr val="EAECEF">
                  <a:alpha val="66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571" name="组合 570">
              <a:extLst>
                <a:ext uri="{FF2B5EF4-FFF2-40B4-BE49-F238E27FC236}">
                  <a16:creationId xmlns:a16="http://schemas.microsoft.com/office/drawing/2014/main" id="{32C0EA2B-E935-4E60-844F-250376718CD2}"/>
                </a:ext>
              </a:extLst>
            </p:cNvPr>
            <p:cNvGrpSpPr/>
            <p:nvPr/>
          </p:nvGrpSpPr>
          <p:grpSpPr>
            <a:xfrm>
              <a:off x="3151349" y="3390912"/>
              <a:ext cx="3824867" cy="1851649"/>
              <a:chOff x="7824354" y="3116336"/>
              <a:chExt cx="1714500" cy="830003"/>
            </a:xfrm>
          </p:grpSpPr>
          <p:grpSp>
            <p:nvGrpSpPr>
              <p:cNvPr id="572" name="组合 571">
                <a:extLst>
                  <a:ext uri="{FF2B5EF4-FFF2-40B4-BE49-F238E27FC236}">
                    <a16:creationId xmlns:a16="http://schemas.microsoft.com/office/drawing/2014/main" id="{15B71FBD-81C7-48F4-ACDD-BB9A22F499DB}"/>
                  </a:ext>
                </a:extLst>
              </p:cNvPr>
              <p:cNvGrpSpPr/>
              <p:nvPr/>
            </p:nvGrpSpPr>
            <p:grpSpPr>
              <a:xfrm>
                <a:off x="7824354" y="3116336"/>
                <a:ext cx="1659024" cy="685772"/>
                <a:chOff x="7824355" y="3116331"/>
                <a:chExt cx="2155352" cy="890932"/>
              </a:xfrm>
            </p:grpSpPr>
            <p:sp>
              <p:nvSpPr>
                <p:cNvPr id="578" name="六边形 577">
                  <a:extLst>
                    <a:ext uri="{FF2B5EF4-FFF2-40B4-BE49-F238E27FC236}">
                      <a16:creationId xmlns:a16="http://schemas.microsoft.com/office/drawing/2014/main" id="{45705068-15B7-4F2D-9A53-9B2F98DB1452}"/>
                    </a:ext>
                  </a:extLst>
                </p:cNvPr>
                <p:cNvSpPr/>
                <p:nvPr/>
              </p:nvSpPr>
              <p:spPr>
                <a:xfrm>
                  <a:off x="7824355" y="3116332"/>
                  <a:ext cx="479977" cy="413773"/>
                </a:xfrm>
                <a:prstGeom prst="hexag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579" name="六边形 578">
                  <a:extLst>
                    <a:ext uri="{FF2B5EF4-FFF2-40B4-BE49-F238E27FC236}">
                      <a16:creationId xmlns:a16="http://schemas.microsoft.com/office/drawing/2014/main" id="{D625931C-EE95-45F3-8D58-2ABBAA3E9589}"/>
                    </a:ext>
                  </a:extLst>
                </p:cNvPr>
                <p:cNvSpPr/>
                <p:nvPr/>
              </p:nvSpPr>
              <p:spPr>
                <a:xfrm>
                  <a:off x="8242600" y="3350708"/>
                  <a:ext cx="479977" cy="413773"/>
                </a:xfrm>
                <a:prstGeom prst="hexag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580" name="六边形 579">
                  <a:extLst>
                    <a:ext uri="{FF2B5EF4-FFF2-40B4-BE49-F238E27FC236}">
                      <a16:creationId xmlns:a16="http://schemas.microsoft.com/office/drawing/2014/main" id="{7E8322E2-0B64-43EB-A24A-DB2A1C25D5D0}"/>
                    </a:ext>
                  </a:extLst>
                </p:cNvPr>
                <p:cNvSpPr/>
                <p:nvPr/>
              </p:nvSpPr>
              <p:spPr>
                <a:xfrm>
                  <a:off x="8652142" y="3116331"/>
                  <a:ext cx="479977" cy="413773"/>
                </a:xfrm>
                <a:prstGeom prst="hexag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581" name="六边形 580">
                  <a:extLst>
                    <a:ext uri="{FF2B5EF4-FFF2-40B4-BE49-F238E27FC236}">
                      <a16:creationId xmlns:a16="http://schemas.microsoft.com/office/drawing/2014/main" id="{96EB29EC-A372-43A0-AA19-907E25B230FF}"/>
                    </a:ext>
                  </a:extLst>
                </p:cNvPr>
                <p:cNvSpPr/>
                <p:nvPr/>
              </p:nvSpPr>
              <p:spPr>
                <a:xfrm>
                  <a:off x="7833058" y="3593491"/>
                  <a:ext cx="479976" cy="413772"/>
                </a:xfrm>
                <a:prstGeom prst="hexag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582" name="六边形 581">
                  <a:extLst>
                    <a:ext uri="{FF2B5EF4-FFF2-40B4-BE49-F238E27FC236}">
                      <a16:creationId xmlns:a16="http://schemas.microsoft.com/office/drawing/2014/main" id="{20C1BB69-308B-4A58-8872-6B6FEAC3BEB1}"/>
                    </a:ext>
                  </a:extLst>
                </p:cNvPr>
                <p:cNvSpPr/>
                <p:nvPr/>
              </p:nvSpPr>
              <p:spPr>
                <a:xfrm>
                  <a:off x="9075532" y="3325133"/>
                  <a:ext cx="479977" cy="413773"/>
                </a:xfrm>
                <a:prstGeom prst="hexag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583" name="六边形 582">
                  <a:extLst>
                    <a:ext uri="{FF2B5EF4-FFF2-40B4-BE49-F238E27FC236}">
                      <a16:creationId xmlns:a16="http://schemas.microsoft.com/office/drawing/2014/main" id="{4F596E90-F582-4D64-B556-B77E9C52A080}"/>
                    </a:ext>
                  </a:extLst>
                </p:cNvPr>
                <p:cNvSpPr/>
                <p:nvPr/>
              </p:nvSpPr>
              <p:spPr>
                <a:xfrm>
                  <a:off x="9499730" y="3117986"/>
                  <a:ext cx="479977" cy="413773"/>
                </a:xfrm>
                <a:prstGeom prst="hexagon">
                  <a:avLst/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584" name="矩形 198">
                  <a:extLst>
                    <a:ext uri="{FF2B5EF4-FFF2-40B4-BE49-F238E27FC236}">
                      <a16:creationId xmlns:a16="http://schemas.microsoft.com/office/drawing/2014/main" id="{0A5A30BC-8085-4A2F-96EC-058A4C88D129}"/>
                    </a:ext>
                  </a:extLst>
                </p:cNvPr>
                <p:cNvSpPr/>
                <p:nvPr/>
              </p:nvSpPr>
              <p:spPr>
                <a:xfrm>
                  <a:off x="8766095" y="3188615"/>
                  <a:ext cx="244287" cy="266628"/>
                </a:xfrm>
                <a:custGeom>
                  <a:avLst/>
                  <a:gdLst>
                    <a:gd name="connsiteX0" fmla="*/ 243589 w 557114"/>
                    <a:gd name="connsiteY0" fmla="*/ 355438 h 608062"/>
                    <a:gd name="connsiteX1" fmla="*/ 277656 w 557114"/>
                    <a:gd name="connsiteY1" fmla="*/ 355438 h 608062"/>
                    <a:gd name="connsiteX2" fmla="*/ 277940 w 557114"/>
                    <a:gd name="connsiteY2" fmla="*/ 355438 h 608062"/>
                    <a:gd name="connsiteX3" fmla="*/ 278604 w 557114"/>
                    <a:gd name="connsiteY3" fmla="*/ 355438 h 608062"/>
                    <a:gd name="connsiteX4" fmla="*/ 279174 w 557114"/>
                    <a:gd name="connsiteY4" fmla="*/ 355438 h 608062"/>
                    <a:gd name="connsiteX5" fmla="*/ 279458 w 557114"/>
                    <a:gd name="connsiteY5" fmla="*/ 355438 h 608062"/>
                    <a:gd name="connsiteX6" fmla="*/ 279553 w 557114"/>
                    <a:gd name="connsiteY6" fmla="*/ 355438 h 608062"/>
                    <a:gd name="connsiteX7" fmla="*/ 313620 w 557114"/>
                    <a:gd name="connsiteY7" fmla="*/ 355438 h 608062"/>
                    <a:gd name="connsiteX8" fmla="*/ 324438 w 557114"/>
                    <a:gd name="connsiteY8" fmla="*/ 375432 h 608062"/>
                    <a:gd name="connsiteX9" fmla="*/ 298152 w 557114"/>
                    <a:gd name="connsiteY9" fmla="*/ 430202 h 608062"/>
                    <a:gd name="connsiteX10" fmla="*/ 301948 w 557114"/>
                    <a:gd name="connsiteY10" fmla="*/ 510272 h 608062"/>
                    <a:gd name="connsiteX11" fmla="*/ 356891 w 557114"/>
                    <a:gd name="connsiteY11" fmla="*/ 389172 h 608062"/>
                    <a:gd name="connsiteX12" fmla="*/ 356986 w 557114"/>
                    <a:gd name="connsiteY12" fmla="*/ 389172 h 608062"/>
                    <a:gd name="connsiteX13" fmla="*/ 376628 w 557114"/>
                    <a:gd name="connsiteY13" fmla="*/ 375337 h 608062"/>
                    <a:gd name="connsiteX14" fmla="*/ 383556 w 557114"/>
                    <a:gd name="connsiteY14" fmla="*/ 376474 h 608062"/>
                    <a:gd name="connsiteX15" fmla="*/ 383745 w 557114"/>
                    <a:gd name="connsiteY15" fmla="*/ 376569 h 608062"/>
                    <a:gd name="connsiteX16" fmla="*/ 518588 w 557114"/>
                    <a:gd name="connsiteY16" fmla="*/ 438920 h 608062"/>
                    <a:gd name="connsiteX17" fmla="*/ 557114 w 557114"/>
                    <a:gd name="connsiteY17" fmla="*/ 482224 h 608062"/>
                    <a:gd name="connsiteX18" fmla="*/ 557114 w 557114"/>
                    <a:gd name="connsiteY18" fmla="*/ 608062 h 608062"/>
                    <a:gd name="connsiteX19" fmla="*/ 279743 w 557114"/>
                    <a:gd name="connsiteY19" fmla="*/ 608062 h 608062"/>
                    <a:gd name="connsiteX20" fmla="*/ 279458 w 557114"/>
                    <a:gd name="connsiteY20" fmla="*/ 608062 h 608062"/>
                    <a:gd name="connsiteX21" fmla="*/ 279364 w 557114"/>
                    <a:gd name="connsiteY21" fmla="*/ 608062 h 608062"/>
                    <a:gd name="connsiteX22" fmla="*/ 279174 w 557114"/>
                    <a:gd name="connsiteY22" fmla="*/ 608062 h 608062"/>
                    <a:gd name="connsiteX23" fmla="*/ 278984 w 557114"/>
                    <a:gd name="connsiteY23" fmla="*/ 608062 h 608062"/>
                    <a:gd name="connsiteX24" fmla="*/ 278604 w 557114"/>
                    <a:gd name="connsiteY24" fmla="*/ 608062 h 608062"/>
                    <a:gd name="connsiteX25" fmla="*/ 278130 w 557114"/>
                    <a:gd name="connsiteY25" fmla="*/ 608062 h 608062"/>
                    <a:gd name="connsiteX26" fmla="*/ 277940 w 557114"/>
                    <a:gd name="connsiteY26" fmla="*/ 608062 h 608062"/>
                    <a:gd name="connsiteX27" fmla="*/ 277845 w 557114"/>
                    <a:gd name="connsiteY27" fmla="*/ 608062 h 608062"/>
                    <a:gd name="connsiteX28" fmla="*/ 277750 w 557114"/>
                    <a:gd name="connsiteY28" fmla="*/ 608062 h 608062"/>
                    <a:gd name="connsiteX29" fmla="*/ 277656 w 557114"/>
                    <a:gd name="connsiteY29" fmla="*/ 608062 h 608062"/>
                    <a:gd name="connsiteX30" fmla="*/ 277371 w 557114"/>
                    <a:gd name="connsiteY30" fmla="*/ 608062 h 608062"/>
                    <a:gd name="connsiteX31" fmla="*/ 0 w 557114"/>
                    <a:gd name="connsiteY31" fmla="*/ 608062 h 608062"/>
                    <a:gd name="connsiteX32" fmla="*/ 0 w 557114"/>
                    <a:gd name="connsiteY32" fmla="*/ 482224 h 608062"/>
                    <a:gd name="connsiteX33" fmla="*/ 38621 w 557114"/>
                    <a:gd name="connsiteY33" fmla="*/ 438920 h 608062"/>
                    <a:gd name="connsiteX34" fmla="*/ 173464 w 557114"/>
                    <a:gd name="connsiteY34" fmla="*/ 376569 h 608062"/>
                    <a:gd name="connsiteX35" fmla="*/ 173558 w 557114"/>
                    <a:gd name="connsiteY35" fmla="*/ 376474 h 608062"/>
                    <a:gd name="connsiteX36" fmla="*/ 180486 w 557114"/>
                    <a:gd name="connsiteY36" fmla="*/ 375337 h 608062"/>
                    <a:gd name="connsiteX37" fmla="*/ 200223 w 557114"/>
                    <a:gd name="connsiteY37" fmla="*/ 389172 h 608062"/>
                    <a:gd name="connsiteX38" fmla="*/ 255166 w 557114"/>
                    <a:gd name="connsiteY38" fmla="*/ 510272 h 608062"/>
                    <a:gd name="connsiteX39" fmla="*/ 258962 w 557114"/>
                    <a:gd name="connsiteY39" fmla="*/ 430202 h 608062"/>
                    <a:gd name="connsiteX40" fmla="*/ 232676 w 557114"/>
                    <a:gd name="connsiteY40" fmla="*/ 375432 h 608062"/>
                    <a:gd name="connsiteX41" fmla="*/ 243589 w 557114"/>
                    <a:gd name="connsiteY41" fmla="*/ 355438 h 608062"/>
                    <a:gd name="connsiteX42" fmla="*/ 276250 w 557114"/>
                    <a:gd name="connsiteY42" fmla="*/ 0 h 608062"/>
                    <a:gd name="connsiteX43" fmla="*/ 277674 w 557114"/>
                    <a:gd name="connsiteY43" fmla="*/ 0 h 608062"/>
                    <a:gd name="connsiteX44" fmla="*/ 277863 w 557114"/>
                    <a:gd name="connsiteY44" fmla="*/ 0 h 608062"/>
                    <a:gd name="connsiteX45" fmla="*/ 277958 w 557114"/>
                    <a:gd name="connsiteY45" fmla="*/ 0 h 608062"/>
                    <a:gd name="connsiteX46" fmla="*/ 279382 w 557114"/>
                    <a:gd name="connsiteY46" fmla="*/ 0 h 608062"/>
                    <a:gd name="connsiteX47" fmla="*/ 402570 w 557114"/>
                    <a:gd name="connsiteY47" fmla="*/ 104895 h 608062"/>
                    <a:gd name="connsiteX48" fmla="*/ 394693 w 557114"/>
                    <a:gd name="connsiteY48" fmla="*/ 159001 h 608062"/>
                    <a:gd name="connsiteX49" fmla="*/ 405892 w 557114"/>
                    <a:gd name="connsiteY49" fmla="*/ 184774 h 608062"/>
                    <a:gd name="connsiteX50" fmla="*/ 377040 w 557114"/>
                    <a:gd name="connsiteY50" fmla="*/ 236890 h 608062"/>
                    <a:gd name="connsiteX51" fmla="*/ 315731 w 557114"/>
                    <a:gd name="connsiteY51" fmla="*/ 311274 h 608062"/>
                    <a:gd name="connsiteX52" fmla="*/ 277958 w 557114"/>
                    <a:gd name="connsiteY52" fmla="*/ 319707 h 608062"/>
                    <a:gd name="connsiteX53" fmla="*/ 277958 w 557114"/>
                    <a:gd name="connsiteY53" fmla="*/ 319802 h 608062"/>
                    <a:gd name="connsiteX54" fmla="*/ 277863 w 557114"/>
                    <a:gd name="connsiteY54" fmla="*/ 319802 h 608062"/>
                    <a:gd name="connsiteX55" fmla="*/ 277674 w 557114"/>
                    <a:gd name="connsiteY55" fmla="*/ 319802 h 608062"/>
                    <a:gd name="connsiteX56" fmla="*/ 277674 w 557114"/>
                    <a:gd name="connsiteY56" fmla="*/ 319707 h 608062"/>
                    <a:gd name="connsiteX57" fmla="*/ 239901 w 557114"/>
                    <a:gd name="connsiteY57" fmla="*/ 311274 h 608062"/>
                    <a:gd name="connsiteX58" fmla="*/ 178592 w 557114"/>
                    <a:gd name="connsiteY58" fmla="*/ 236890 h 608062"/>
                    <a:gd name="connsiteX59" fmla="*/ 149740 w 557114"/>
                    <a:gd name="connsiteY59" fmla="*/ 184774 h 608062"/>
                    <a:gd name="connsiteX60" fmla="*/ 161034 w 557114"/>
                    <a:gd name="connsiteY60" fmla="*/ 159001 h 608062"/>
                    <a:gd name="connsiteX61" fmla="*/ 153062 w 557114"/>
                    <a:gd name="connsiteY61" fmla="*/ 104895 h 608062"/>
                    <a:gd name="connsiteX62" fmla="*/ 276250 w 557114"/>
                    <a:gd name="connsiteY62" fmla="*/ 0 h 608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557114" h="608062">
                      <a:moveTo>
                        <a:pt x="243589" y="355438"/>
                      </a:moveTo>
                      <a:lnTo>
                        <a:pt x="277656" y="355438"/>
                      </a:lnTo>
                      <a:lnTo>
                        <a:pt x="277940" y="355438"/>
                      </a:lnTo>
                      <a:lnTo>
                        <a:pt x="278604" y="355438"/>
                      </a:lnTo>
                      <a:lnTo>
                        <a:pt x="279174" y="355438"/>
                      </a:lnTo>
                      <a:lnTo>
                        <a:pt x="279458" y="355438"/>
                      </a:lnTo>
                      <a:lnTo>
                        <a:pt x="279553" y="355438"/>
                      </a:lnTo>
                      <a:lnTo>
                        <a:pt x="313620" y="355438"/>
                      </a:lnTo>
                      <a:cubicBezTo>
                        <a:pt x="325007" y="355438"/>
                        <a:pt x="330511" y="364630"/>
                        <a:pt x="324438" y="375432"/>
                      </a:cubicBezTo>
                      <a:cubicBezTo>
                        <a:pt x="321781" y="379980"/>
                        <a:pt x="298152" y="430202"/>
                        <a:pt x="298152" y="430202"/>
                      </a:cubicBezTo>
                      <a:lnTo>
                        <a:pt x="301948" y="510272"/>
                      </a:lnTo>
                      <a:cubicBezTo>
                        <a:pt x="317700" y="481655"/>
                        <a:pt x="343131" y="422432"/>
                        <a:pt x="356891" y="389172"/>
                      </a:cubicBezTo>
                      <a:cubicBezTo>
                        <a:pt x="356891" y="389172"/>
                        <a:pt x="356891" y="389172"/>
                        <a:pt x="356986" y="389172"/>
                      </a:cubicBezTo>
                      <a:cubicBezTo>
                        <a:pt x="359832" y="381117"/>
                        <a:pt x="367519" y="375337"/>
                        <a:pt x="376628" y="375337"/>
                      </a:cubicBezTo>
                      <a:cubicBezTo>
                        <a:pt x="379096" y="375337"/>
                        <a:pt x="381373" y="375716"/>
                        <a:pt x="383556" y="376474"/>
                      </a:cubicBezTo>
                      <a:cubicBezTo>
                        <a:pt x="383650" y="376474"/>
                        <a:pt x="383650" y="376474"/>
                        <a:pt x="383745" y="376569"/>
                      </a:cubicBezTo>
                      <a:cubicBezTo>
                        <a:pt x="387446" y="377706"/>
                        <a:pt x="464973" y="411724"/>
                        <a:pt x="518588" y="438920"/>
                      </a:cubicBezTo>
                      <a:cubicBezTo>
                        <a:pt x="542595" y="451049"/>
                        <a:pt x="557114" y="466305"/>
                        <a:pt x="557114" y="482224"/>
                      </a:cubicBezTo>
                      <a:lnTo>
                        <a:pt x="557114" y="608062"/>
                      </a:lnTo>
                      <a:lnTo>
                        <a:pt x="279743" y="608062"/>
                      </a:lnTo>
                      <a:lnTo>
                        <a:pt x="279458" y="608062"/>
                      </a:lnTo>
                      <a:lnTo>
                        <a:pt x="279364" y="608062"/>
                      </a:lnTo>
                      <a:lnTo>
                        <a:pt x="279174" y="608062"/>
                      </a:lnTo>
                      <a:lnTo>
                        <a:pt x="278984" y="608062"/>
                      </a:lnTo>
                      <a:lnTo>
                        <a:pt x="278604" y="608062"/>
                      </a:lnTo>
                      <a:lnTo>
                        <a:pt x="278130" y="608062"/>
                      </a:lnTo>
                      <a:lnTo>
                        <a:pt x="277940" y="608062"/>
                      </a:lnTo>
                      <a:lnTo>
                        <a:pt x="277845" y="608062"/>
                      </a:lnTo>
                      <a:lnTo>
                        <a:pt x="277750" y="608062"/>
                      </a:lnTo>
                      <a:lnTo>
                        <a:pt x="277656" y="608062"/>
                      </a:lnTo>
                      <a:lnTo>
                        <a:pt x="277371" y="608062"/>
                      </a:lnTo>
                      <a:lnTo>
                        <a:pt x="0" y="608062"/>
                      </a:lnTo>
                      <a:lnTo>
                        <a:pt x="0" y="482224"/>
                      </a:lnTo>
                      <a:cubicBezTo>
                        <a:pt x="0" y="466305"/>
                        <a:pt x="14519" y="451049"/>
                        <a:pt x="38621" y="438920"/>
                      </a:cubicBezTo>
                      <a:cubicBezTo>
                        <a:pt x="92141" y="411724"/>
                        <a:pt x="169668" y="377706"/>
                        <a:pt x="173464" y="376569"/>
                      </a:cubicBezTo>
                      <a:cubicBezTo>
                        <a:pt x="173464" y="376474"/>
                        <a:pt x="173464" y="376474"/>
                        <a:pt x="173558" y="376474"/>
                      </a:cubicBezTo>
                      <a:cubicBezTo>
                        <a:pt x="175741" y="375716"/>
                        <a:pt x="178018" y="375337"/>
                        <a:pt x="180486" y="375337"/>
                      </a:cubicBezTo>
                      <a:cubicBezTo>
                        <a:pt x="189595" y="375337"/>
                        <a:pt x="197282" y="381117"/>
                        <a:pt x="200223" y="389172"/>
                      </a:cubicBezTo>
                      <a:cubicBezTo>
                        <a:pt x="214078" y="422432"/>
                        <a:pt x="239414" y="481655"/>
                        <a:pt x="255166" y="510272"/>
                      </a:cubicBezTo>
                      <a:lnTo>
                        <a:pt x="258962" y="430202"/>
                      </a:lnTo>
                      <a:cubicBezTo>
                        <a:pt x="258962" y="430202"/>
                        <a:pt x="235333" y="379980"/>
                        <a:pt x="232676" y="375432"/>
                      </a:cubicBezTo>
                      <a:cubicBezTo>
                        <a:pt x="226603" y="364630"/>
                        <a:pt x="232107" y="355438"/>
                        <a:pt x="243589" y="355438"/>
                      </a:cubicBezTo>
                      <a:close/>
                      <a:moveTo>
                        <a:pt x="276250" y="0"/>
                      </a:moveTo>
                      <a:cubicBezTo>
                        <a:pt x="276725" y="0"/>
                        <a:pt x="277199" y="0"/>
                        <a:pt x="277674" y="0"/>
                      </a:cubicBezTo>
                      <a:cubicBezTo>
                        <a:pt x="277769" y="0"/>
                        <a:pt x="277769" y="0"/>
                        <a:pt x="277863" y="0"/>
                      </a:cubicBezTo>
                      <a:cubicBezTo>
                        <a:pt x="277863" y="0"/>
                        <a:pt x="277863" y="0"/>
                        <a:pt x="277958" y="0"/>
                      </a:cubicBezTo>
                      <a:cubicBezTo>
                        <a:pt x="278433" y="0"/>
                        <a:pt x="278907" y="0"/>
                        <a:pt x="279382" y="0"/>
                      </a:cubicBezTo>
                      <a:cubicBezTo>
                        <a:pt x="385487" y="0"/>
                        <a:pt x="405417" y="75615"/>
                        <a:pt x="402570" y="104895"/>
                      </a:cubicBezTo>
                      <a:cubicBezTo>
                        <a:pt x="400387" y="128395"/>
                        <a:pt x="394693" y="159001"/>
                        <a:pt x="394693" y="159001"/>
                      </a:cubicBezTo>
                      <a:cubicBezTo>
                        <a:pt x="394693" y="159001"/>
                        <a:pt x="405892" y="164118"/>
                        <a:pt x="405892" y="184774"/>
                      </a:cubicBezTo>
                      <a:cubicBezTo>
                        <a:pt x="402001" y="236511"/>
                        <a:pt x="381311" y="214149"/>
                        <a:pt x="377040" y="236890"/>
                      </a:cubicBezTo>
                      <a:cubicBezTo>
                        <a:pt x="370017" y="274603"/>
                        <a:pt x="336610" y="301893"/>
                        <a:pt x="315731" y="311274"/>
                      </a:cubicBezTo>
                      <a:cubicBezTo>
                        <a:pt x="303583" y="316770"/>
                        <a:pt x="291055" y="319518"/>
                        <a:pt x="277958" y="319707"/>
                      </a:cubicBezTo>
                      <a:lnTo>
                        <a:pt x="277958" y="319802"/>
                      </a:lnTo>
                      <a:cubicBezTo>
                        <a:pt x="277863" y="319802"/>
                        <a:pt x="277863" y="319802"/>
                        <a:pt x="277863" y="319802"/>
                      </a:cubicBezTo>
                      <a:cubicBezTo>
                        <a:pt x="277769" y="319802"/>
                        <a:pt x="277769" y="319802"/>
                        <a:pt x="277674" y="319802"/>
                      </a:cubicBezTo>
                      <a:lnTo>
                        <a:pt x="277674" y="319707"/>
                      </a:lnTo>
                      <a:cubicBezTo>
                        <a:pt x="264577" y="319518"/>
                        <a:pt x="252049" y="316770"/>
                        <a:pt x="239901" y="311274"/>
                      </a:cubicBezTo>
                      <a:cubicBezTo>
                        <a:pt x="219022" y="301893"/>
                        <a:pt x="185615" y="274603"/>
                        <a:pt x="178592" y="236890"/>
                      </a:cubicBezTo>
                      <a:cubicBezTo>
                        <a:pt x="174321" y="214149"/>
                        <a:pt x="153631" y="236511"/>
                        <a:pt x="149740" y="184774"/>
                      </a:cubicBezTo>
                      <a:cubicBezTo>
                        <a:pt x="149740" y="164118"/>
                        <a:pt x="161034" y="159001"/>
                        <a:pt x="161034" y="159001"/>
                      </a:cubicBezTo>
                      <a:cubicBezTo>
                        <a:pt x="161034" y="159001"/>
                        <a:pt x="155245" y="128395"/>
                        <a:pt x="153062" y="104895"/>
                      </a:cubicBezTo>
                      <a:cubicBezTo>
                        <a:pt x="150215" y="75615"/>
                        <a:pt x="170145" y="0"/>
                        <a:pt x="27625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>
                    <a:defRPr/>
                  </a:pPr>
                  <a:endParaRPr lang="zh-CN" altLang="en-US" kern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</p:grpSp>
          <p:grpSp>
            <p:nvGrpSpPr>
              <p:cNvPr id="573" name="组合 572">
                <a:extLst>
                  <a:ext uri="{FF2B5EF4-FFF2-40B4-BE49-F238E27FC236}">
                    <a16:creationId xmlns:a16="http://schemas.microsoft.com/office/drawing/2014/main" id="{649D452A-4E94-48B1-A629-1F9DD853B86D}"/>
                  </a:ext>
                </a:extLst>
              </p:cNvPr>
              <p:cNvGrpSpPr/>
              <p:nvPr/>
            </p:nvGrpSpPr>
            <p:grpSpPr>
              <a:xfrm>
                <a:off x="7831052" y="3636868"/>
                <a:ext cx="1707802" cy="309471"/>
                <a:chOff x="4831017" y="3636868"/>
                <a:chExt cx="1208170" cy="309471"/>
              </a:xfrm>
            </p:grpSpPr>
            <p:sp>
              <p:nvSpPr>
                <p:cNvPr id="574" name="圆角矩形 13">
                  <a:extLst>
                    <a:ext uri="{FF2B5EF4-FFF2-40B4-BE49-F238E27FC236}">
                      <a16:creationId xmlns:a16="http://schemas.microsoft.com/office/drawing/2014/main" id="{6780001D-6431-4C2E-9B2C-3FB9B3C7FE78}"/>
                    </a:ext>
                  </a:extLst>
                </p:cNvPr>
                <p:cNvSpPr/>
                <p:nvPr/>
              </p:nvSpPr>
              <p:spPr>
                <a:xfrm flipV="1">
                  <a:off x="5398651" y="3636868"/>
                  <a:ext cx="596523" cy="45719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575" name="圆角矩形 13">
                  <a:extLst>
                    <a:ext uri="{FF2B5EF4-FFF2-40B4-BE49-F238E27FC236}">
                      <a16:creationId xmlns:a16="http://schemas.microsoft.com/office/drawing/2014/main" id="{B81884B4-8E0D-414F-97F0-1F907ACA7BEF}"/>
                    </a:ext>
                  </a:extLst>
                </p:cNvPr>
                <p:cNvSpPr/>
                <p:nvPr/>
              </p:nvSpPr>
              <p:spPr>
                <a:xfrm flipV="1">
                  <a:off x="5398651" y="3718763"/>
                  <a:ext cx="418743" cy="45719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576" name="圆角矩形 13">
                  <a:extLst>
                    <a:ext uri="{FF2B5EF4-FFF2-40B4-BE49-F238E27FC236}">
                      <a16:creationId xmlns:a16="http://schemas.microsoft.com/office/drawing/2014/main" id="{9BE01B0D-452C-44BC-A780-5E20B995EF22}"/>
                    </a:ext>
                  </a:extLst>
                </p:cNvPr>
                <p:cNvSpPr/>
                <p:nvPr/>
              </p:nvSpPr>
              <p:spPr>
                <a:xfrm flipV="1">
                  <a:off x="5398651" y="3805806"/>
                  <a:ext cx="502087" cy="45719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  <p:sp>
              <p:nvSpPr>
                <p:cNvPr id="577" name="圆角矩形 13">
                  <a:extLst>
                    <a:ext uri="{FF2B5EF4-FFF2-40B4-BE49-F238E27FC236}">
                      <a16:creationId xmlns:a16="http://schemas.microsoft.com/office/drawing/2014/main" id="{464AE177-ED07-42A6-8240-F6ABF1E9B627}"/>
                    </a:ext>
                  </a:extLst>
                </p:cNvPr>
                <p:cNvSpPr/>
                <p:nvPr/>
              </p:nvSpPr>
              <p:spPr>
                <a:xfrm flipV="1">
                  <a:off x="4831017" y="3878980"/>
                  <a:ext cx="1208170" cy="67359"/>
                </a:xfrm>
                <a:prstGeom prst="roundRect">
                  <a:avLst>
                    <a:gd name="adj" fmla="val 13146"/>
                  </a:avLst>
                </a:prstGeom>
                <a:solidFill>
                  <a:srgbClr val="867D98">
                    <a:lumMod val="20000"/>
                    <a:lumOff val="8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77">
                    <a:defRPr/>
                  </a:pPr>
                  <a:endParaRPr lang="zh-CN" altLang="en-US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endParaRPr>
                </a:p>
              </p:txBody>
            </p:sp>
          </p:grp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FA0FD1C-0A3B-41B2-8BD0-567EE9D840AC}"/>
              </a:ext>
            </a:extLst>
          </p:cNvPr>
          <p:cNvGrpSpPr/>
          <p:nvPr/>
        </p:nvGrpSpPr>
        <p:grpSpPr>
          <a:xfrm>
            <a:off x="2373354" y="2871146"/>
            <a:ext cx="380194" cy="380158"/>
            <a:chOff x="4979129" y="5045363"/>
            <a:chExt cx="209362" cy="20934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BF91A39-460A-467B-895E-3BE4B2FEE191}"/>
                </a:ext>
              </a:extLst>
            </p:cNvPr>
            <p:cNvSpPr/>
            <p:nvPr/>
          </p:nvSpPr>
          <p:spPr>
            <a:xfrm>
              <a:off x="5001989" y="5068223"/>
              <a:ext cx="164175" cy="164176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27A2234-9F27-472B-986C-B60F12A58C59}"/>
                </a:ext>
              </a:extLst>
            </p:cNvPr>
            <p:cNvSpPr/>
            <p:nvPr/>
          </p:nvSpPr>
          <p:spPr>
            <a:xfrm flipH="1">
              <a:off x="4979129" y="5045363"/>
              <a:ext cx="45720" cy="4572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椭圆 603">
              <a:extLst>
                <a:ext uri="{FF2B5EF4-FFF2-40B4-BE49-F238E27FC236}">
                  <a16:creationId xmlns:a16="http://schemas.microsoft.com/office/drawing/2014/main" id="{43C5F93F-48D0-4552-885C-FB28B752209F}"/>
                </a:ext>
              </a:extLst>
            </p:cNvPr>
            <p:cNvSpPr/>
            <p:nvPr/>
          </p:nvSpPr>
          <p:spPr>
            <a:xfrm flipH="1">
              <a:off x="5060950" y="5045363"/>
              <a:ext cx="45720" cy="4572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椭圆 604">
              <a:extLst>
                <a:ext uri="{FF2B5EF4-FFF2-40B4-BE49-F238E27FC236}">
                  <a16:creationId xmlns:a16="http://schemas.microsoft.com/office/drawing/2014/main" id="{3B76688A-0EF6-4A6B-9D2B-107FB5B5469D}"/>
                </a:ext>
              </a:extLst>
            </p:cNvPr>
            <p:cNvSpPr/>
            <p:nvPr/>
          </p:nvSpPr>
          <p:spPr>
            <a:xfrm flipH="1">
              <a:off x="5142771" y="5045363"/>
              <a:ext cx="45720" cy="4572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椭圆 606">
              <a:extLst>
                <a:ext uri="{FF2B5EF4-FFF2-40B4-BE49-F238E27FC236}">
                  <a16:creationId xmlns:a16="http://schemas.microsoft.com/office/drawing/2014/main" id="{7F2546E1-D9F2-4894-AF24-7C02DE7D34DD}"/>
                </a:ext>
              </a:extLst>
            </p:cNvPr>
            <p:cNvSpPr/>
            <p:nvPr/>
          </p:nvSpPr>
          <p:spPr>
            <a:xfrm flipH="1">
              <a:off x="4979129" y="5208986"/>
              <a:ext cx="45720" cy="4572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椭圆 607">
              <a:extLst>
                <a:ext uri="{FF2B5EF4-FFF2-40B4-BE49-F238E27FC236}">
                  <a16:creationId xmlns:a16="http://schemas.microsoft.com/office/drawing/2014/main" id="{C829A8E7-A024-4A56-A524-82980AB4353F}"/>
                </a:ext>
              </a:extLst>
            </p:cNvPr>
            <p:cNvSpPr/>
            <p:nvPr/>
          </p:nvSpPr>
          <p:spPr>
            <a:xfrm flipH="1">
              <a:off x="5060950" y="5208986"/>
              <a:ext cx="45720" cy="4572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椭圆 608">
              <a:extLst>
                <a:ext uri="{FF2B5EF4-FFF2-40B4-BE49-F238E27FC236}">
                  <a16:creationId xmlns:a16="http://schemas.microsoft.com/office/drawing/2014/main" id="{CEC1F2C5-6024-4E97-88B6-E76FF6AF6BCB}"/>
                </a:ext>
              </a:extLst>
            </p:cNvPr>
            <p:cNvSpPr/>
            <p:nvPr/>
          </p:nvSpPr>
          <p:spPr>
            <a:xfrm flipH="1">
              <a:off x="5142771" y="5208986"/>
              <a:ext cx="45720" cy="4572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椭圆 609">
              <a:extLst>
                <a:ext uri="{FF2B5EF4-FFF2-40B4-BE49-F238E27FC236}">
                  <a16:creationId xmlns:a16="http://schemas.microsoft.com/office/drawing/2014/main" id="{49B5EAD6-7741-442A-8156-EDCA36C85559}"/>
                </a:ext>
              </a:extLst>
            </p:cNvPr>
            <p:cNvSpPr/>
            <p:nvPr/>
          </p:nvSpPr>
          <p:spPr>
            <a:xfrm flipH="1">
              <a:off x="4979129" y="5123645"/>
              <a:ext cx="45720" cy="4572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椭圆 610">
              <a:extLst>
                <a:ext uri="{FF2B5EF4-FFF2-40B4-BE49-F238E27FC236}">
                  <a16:creationId xmlns:a16="http://schemas.microsoft.com/office/drawing/2014/main" id="{5A05864F-87FC-40CD-8CA5-B8C5FB49A917}"/>
                </a:ext>
              </a:extLst>
            </p:cNvPr>
            <p:cNvSpPr/>
            <p:nvPr/>
          </p:nvSpPr>
          <p:spPr>
            <a:xfrm flipH="1">
              <a:off x="5142771" y="5123645"/>
              <a:ext cx="45720" cy="4572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箭头: 右 16">
            <a:extLst>
              <a:ext uri="{FF2B5EF4-FFF2-40B4-BE49-F238E27FC236}">
                <a16:creationId xmlns:a16="http://schemas.microsoft.com/office/drawing/2014/main" id="{C18997BC-8A46-4480-BDE2-8A42CE9D6E96}"/>
              </a:ext>
            </a:extLst>
          </p:cNvPr>
          <p:cNvSpPr/>
          <p:nvPr/>
        </p:nvSpPr>
        <p:spPr>
          <a:xfrm>
            <a:off x="4337497" y="3210631"/>
            <a:ext cx="145928" cy="15534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箭头: 右 611">
            <a:extLst>
              <a:ext uri="{FF2B5EF4-FFF2-40B4-BE49-F238E27FC236}">
                <a16:creationId xmlns:a16="http://schemas.microsoft.com/office/drawing/2014/main" id="{80BFC189-8365-4FF6-91BD-F51DDDDCF48C}"/>
              </a:ext>
            </a:extLst>
          </p:cNvPr>
          <p:cNvSpPr/>
          <p:nvPr/>
        </p:nvSpPr>
        <p:spPr>
          <a:xfrm>
            <a:off x="7704524" y="3210631"/>
            <a:ext cx="145928" cy="15534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文本框 612">
            <a:extLst>
              <a:ext uri="{FF2B5EF4-FFF2-40B4-BE49-F238E27FC236}">
                <a16:creationId xmlns:a16="http://schemas.microsoft.com/office/drawing/2014/main" id="{8AD2200D-CA44-4767-84EF-C1856654B4FA}"/>
              </a:ext>
            </a:extLst>
          </p:cNvPr>
          <p:cNvSpPr txBox="1"/>
          <p:nvPr/>
        </p:nvSpPr>
        <p:spPr>
          <a:xfrm>
            <a:off x="5032681" y="4667862"/>
            <a:ext cx="2413387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000" dirty="0"/>
              <a:t>点击</a:t>
            </a:r>
            <a:r>
              <a:rPr lang="en-US" altLang="zh-CN" sz="1000" dirty="0"/>
              <a:t>iSlide【</a:t>
            </a:r>
            <a:r>
              <a:rPr lang="zh-CN" altLang="en-US" sz="1000" dirty="0"/>
              <a:t>图标库</a:t>
            </a:r>
            <a:r>
              <a:rPr lang="en-US" altLang="zh-CN" sz="1000" dirty="0"/>
              <a:t>】</a:t>
            </a:r>
            <a:r>
              <a:rPr lang="zh-CN" altLang="en-US" sz="1000" dirty="0"/>
              <a:t>中的图标替换</a:t>
            </a:r>
            <a:endParaRPr lang="en-US" altLang="zh-CN" sz="1000" dirty="0"/>
          </a:p>
          <a:p>
            <a:r>
              <a:rPr lang="en-US" altLang="zh-CN" sz="1000" dirty="0"/>
              <a:t>Click the target icon in iSlide “Icon Library” to replace it.</a:t>
            </a:r>
            <a:endParaRPr lang="zh-CN" altLang="en-US" sz="1000" dirty="0"/>
          </a:p>
        </p:txBody>
      </p:sp>
      <p:sp>
        <p:nvSpPr>
          <p:cNvPr id="614" name="椭圆 613">
            <a:extLst>
              <a:ext uri="{FF2B5EF4-FFF2-40B4-BE49-F238E27FC236}">
                <a16:creationId xmlns:a16="http://schemas.microsoft.com/office/drawing/2014/main" id="{0EF98DBB-FD28-4F75-8C30-91D37F4F411F}"/>
              </a:ext>
            </a:extLst>
          </p:cNvPr>
          <p:cNvSpPr/>
          <p:nvPr/>
        </p:nvSpPr>
        <p:spPr>
          <a:xfrm>
            <a:off x="4745932" y="4820817"/>
            <a:ext cx="246501" cy="2465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2</a:t>
            </a:r>
            <a:endParaRPr lang="zh-CN" altLang="en-US" sz="1400" dirty="0"/>
          </a:p>
        </p:txBody>
      </p:sp>
      <p:sp>
        <p:nvSpPr>
          <p:cNvPr id="615" name="文本框 614">
            <a:extLst>
              <a:ext uri="{FF2B5EF4-FFF2-40B4-BE49-F238E27FC236}">
                <a16:creationId xmlns:a16="http://schemas.microsoft.com/office/drawing/2014/main" id="{EEB175D3-D48A-4111-896F-C8DF596AF06D}"/>
              </a:ext>
            </a:extLst>
          </p:cNvPr>
          <p:cNvSpPr txBox="1"/>
          <p:nvPr/>
        </p:nvSpPr>
        <p:spPr>
          <a:xfrm>
            <a:off x="8429560" y="4744806"/>
            <a:ext cx="308934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000" dirty="0"/>
              <a:t>替换成功</a:t>
            </a:r>
            <a:endParaRPr lang="en-US" altLang="zh-CN" sz="1000" dirty="0"/>
          </a:p>
          <a:p>
            <a:r>
              <a:rPr lang="en-US" altLang="zh-CN" sz="1000" dirty="0"/>
              <a:t>Done</a:t>
            </a:r>
          </a:p>
        </p:txBody>
      </p:sp>
      <p:sp>
        <p:nvSpPr>
          <p:cNvPr id="616" name="椭圆 615">
            <a:extLst>
              <a:ext uri="{FF2B5EF4-FFF2-40B4-BE49-F238E27FC236}">
                <a16:creationId xmlns:a16="http://schemas.microsoft.com/office/drawing/2014/main" id="{B2712F4C-9095-4058-8D4F-160AE7823303}"/>
              </a:ext>
            </a:extLst>
          </p:cNvPr>
          <p:cNvSpPr/>
          <p:nvPr/>
        </p:nvSpPr>
        <p:spPr>
          <a:xfrm>
            <a:off x="8142811" y="4820817"/>
            <a:ext cx="246501" cy="2465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3</a:t>
            </a:r>
            <a:endParaRPr lang="zh-CN" altLang="en-US" sz="1400" dirty="0"/>
          </a:p>
        </p:txBody>
      </p:sp>
      <p:sp>
        <p:nvSpPr>
          <p:cNvPr id="618" name="矩形 617">
            <a:extLst>
              <a:ext uri="{FF2B5EF4-FFF2-40B4-BE49-F238E27FC236}">
                <a16:creationId xmlns:a16="http://schemas.microsoft.com/office/drawing/2014/main" id="{4D01F01E-C352-49D4-BCC6-FBC90ECFD7D4}"/>
              </a:ext>
            </a:extLst>
          </p:cNvPr>
          <p:cNvSpPr/>
          <p:nvPr/>
        </p:nvSpPr>
        <p:spPr>
          <a:xfrm>
            <a:off x="9651125" y="128572"/>
            <a:ext cx="2540875" cy="771556"/>
          </a:xfrm>
          <a:prstGeom prst="rect">
            <a:avLst/>
          </a:prstGeom>
          <a:solidFill>
            <a:schemeClr val="tx1"/>
          </a:solidFill>
          <a:ln w="12700">
            <a:noFill/>
            <a:prstDash val="sysDash"/>
          </a:ln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b="1" dirty="0">
                <a:solidFill>
                  <a:schemeClr val="bg1"/>
                </a:solidFill>
              </a:rPr>
              <a:t>Note:</a:t>
            </a:r>
          </a:p>
          <a:p>
            <a:pPr>
              <a:lnSpc>
                <a:spcPct val="120000"/>
              </a:lnSpc>
            </a:pPr>
            <a:r>
              <a:rPr lang="zh-CN" altLang="en-US" sz="800" dirty="0">
                <a:solidFill>
                  <a:schemeClr val="bg1"/>
                </a:solidFill>
              </a:rPr>
              <a:t>本页为主题使用说明页，使用时请删除本页内容。</a:t>
            </a:r>
            <a:endParaRPr lang="en-US" altLang="zh-CN" sz="8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This is an instruction. Please delete this slide before use the template for presentation.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grpSp>
        <p:nvGrpSpPr>
          <p:cNvPr id="619" name="组合 618">
            <a:extLst>
              <a:ext uri="{FF2B5EF4-FFF2-40B4-BE49-F238E27FC236}">
                <a16:creationId xmlns:a16="http://schemas.microsoft.com/office/drawing/2014/main" id="{90DB983C-4F86-4676-B2C2-10649C11F628}"/>
              </a:ext>
            </a:extLst>
          </p:cNvPr>
          <p:cNvGrpSpPr/>
          <p:nvPr/>
        </p:nvGrpSpPr>
        <p:grpSpPr>
          <a:xfrm>
            <a:off x="4838699" y="2321739"/>
            <a:ext cx="2521499" cy="393791"/>
            <a:chOff x="4807641" y="2321739"/>
            <a:chExt cx="2552558" cy="393791"/>
          </a:xfrm>
        </p:grpSpPr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ADA48A54-EA9C-439F-B377-6257AF619BA5}"/>
                </a:ext>
              </a:extLst>
            </p:cNvPr>
            <p:cNvSpPr/>
            <p:nvPr/>
          </p:nvSpPr>
          <p:spPr>
            <a:xfrm>
              <a:off x="4809084" y="2321739"/>
              <a:ext cx="1666655" cy="16510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>
                <a:defRPr/>
              </a:pPr>
              <a:endParaRPr lang="zh-CN" altLang="en-US" sz="9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49F09561-484E-43EA-9F8B-7A8B6E2E87B1}"/>
                </a:ext>
              </a:extLst>
            </p:cNvPr>
            <p:cNvSpPr/>
            <p:nvPr/>
          </p:nvSpPr>
          <p:spPr>
            <a:xfrm>
              <a:off x="4807641" y="2550423"/>
              <a:ext cx="750394" cy="16510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6D8A46BB-FA8A-46B8-AD01-FA9B85501F3E}"/>
                </a:ext>
              </a:extLst>
            </p:cNvPr>
            <p:cNvSpPr/>
            <p:nvPr/>
          </p:nvSpPr>
          <p:spPr>
            <a:xfrm>
              <a:off x="6643166" y="2323967"/>
              <a:ext cx="717032" cy="16510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>
                <a:defRPr/>
              </a:pPr>
              <a:endParaRPr lang="zh-CN" altLang="en-US" sz="9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3C4E4BF-B370-4619-B624-1A71E0831E9C}"/>
                </a:ext>
              </a:extLst>
            </p:cNvPr>
            <p:cNvSpPr/>
            <p:nvPr/>
          </p:nvSpPr>
          <p:spPr>
            <a:xfrm>
              <a:off x="5725404" y="2550423"/>
              <a:ext cx="750394" cy="16510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FAB3FECF-1FE5-4D97-BB54-79C9EC430CB4}"/>
                </a:ext>
              </a:extLst>
            </p:cNvPr>
            <p:cNvSpPr/>
            <p:nvPr/>
          </p:nvSpPr>
          <p:spPr>
            <a:xfrm>
              <a:off x="6643167" y="2550423"/>
              <a:ext cx="717032" cy="16510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62601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95323" y="4046"/>
            <a:ext cx="10825164" cy="10133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332"/>
            <a:r>
              <a:rPr lang="zh-CN" altLang="en-US" sz="2800" b="1" dirty="0"/>
              <a:t>填充图示中的图片  </a:t>
            </a:r>
            <a:r>
              <a:rPr lang="en-US" altLang="zh-CN" sz="2800" b="1" dirty="0"/>
              <a:t>Picture Fill</a:t>
            </a:r>
            <a:endParaRPr lang="zh-CN" altLang="en-US" sz="2800" b="1" dirty="0"/>
          </a:p>
        </p:txBody>
      </p:sp>
      <p:sp>
        <p:nvSpPr>
          <p:cNvPr id="351" name="文本框 350"/>
          <p:cNvSpPr txBox="1"/>
          <p:nvPr/>
        </p:nvSpPr>
        <p:spPr>
          <a:xfrm>
            <a:off x="959849" y="4744806"/>
            <a:ext cx="308934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000" dirty="0"/>
              <a:t>选中图示中的占位形状</a:t>
            </a:r>
            <a:endParaRPr lang="en-US" altLang="zh-CN" sz="1000" dirty="0"/>
          </a:p>
          <a:p>
            <a:r>
              <a:rPr lang="en-US" altLang="zh-CN" sz="1000" dirty="0"/>
              <a:t>Select the shape that</a:t>
            </a:r>
            <a:r>
              <a:rPr lang="zh-CN" altLang="en-US" sz="1000" dirty="0"/>
              <a:t> </a:t>
            </a:r>
            <a:r>
              <a:rPr lang="en-US" altLang="zh-CN" sz="1000" dirty="0"/>
              <a:t>need</a:t>
            </a:r>
            <a:r>
              <a:rPr lang="zh-CN" altLang="en-US" sz="1000" dirty="0"/>
              <a:t> </a:t>
            </a:r>
            <a:r>
              <a:rPr lang="en-US" altLang="zh-CN" sz="1000" dirty="0"/>
              <a:t>to</a:t>
            </a:r>
            <a:r>
              <a:rPr lang="zh-CN" altLang="en-US" sz="1000" dirty="0"/>
              <a:t> </a:t>
            </a:r>
            <a:r>
              <a:rPr lang="en-US" altLang="zh-CN" sz="1000" dirty="0"/>
              <a:t>be</a:t>
            </a:r>
            <a:r>
              <a:rPr lang="zh-CN" altLang="en-US" sz="1000" dirty="0"/>
              <a:t> </a:t>
            </a:r>
            <a:r>
              <a:rPr lang="en-US" altLang="zh-CN" sz="1000" dirty="0"/>
              <a:t>filled</a:t>
            </a:r>
            <a:r>
              <a:rPr lang="zh-CN" altLang="en-US" sz="1000" dirty="0"/>
              <a:t> </a:t>
            </a:r>
            <a:r>
              <a:rPr lang="en-US" altLang="zh-CN" sz="1000" dirty="0"/>
              <a:t>with</a:t>
            </a:r>
            <a:r>
              <a:rPr lang="zh-CN" altLang="en-US" sz="1000" dirty="0"/>
              <a:t> </a:t>
            </a:r>
            <a:r>
              <a:rPr lang="en-US" altLang="zh-CN" sz="1000" dirty="0"/>
              <a:t>picture</a:t>
            </a:r>
            <a:endParaRPr lang="zh-CN" altLang="en-US" sz="1000" dirty="0"/>
          </a:p>
        </p:txBody>
      </p:sp>
      <p:sp>
        <p:nvSpPr>
          <p:cNvPr id="350" name="椭圆 349"/>
          <p:cNvSpPr/>
          <p:nvPr/>
        </p:nvSpPr>
        <p:spPr>
          <a:xfrm>
            <a:off x="673100" y="4820817"/>
            <a:ext cx="246501" cy="2465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1</a:t>
            </a:r>
            <a:endParaRPr lang="zh-CN" altLang="en-US" sz="1400" dirty="0"/>
          </a:p>
        </p:txBody>
      </p:sp>
      <p:sp>
        <p:nvSpPr>
          <p:cNvPr id="530" name="矩形 529">
            <a:extLst>
              <a:ext uri="{FF2B5EF4-FFF2-40B4-BE49-F238E27FC236}">
                <a16:creationId xmlns:a16="http://schemas.microsoft.com/office/drawing/2014/main" id="{D544CC29-B618-4FEC-9019-507758A2C346}"/>
              </a:ext>
            </a:extLst>
          </p:cNvPr>
          <p:cNvSpPr/>
          <p:nvPr/>
        </p:nvSpPr>
        <p:spPr>
          <a:xfrm>
            <a:off x="4745932" y="2018794"/>
            <a:ext cx="2700136" cy="2783090"/>
          </a:xfrm>
          <a:prstGeom prst="rect">
            <a:avLst/>
          </a:prstGeom>
          <a:solidFill>
            <a:schemeClr val="bg1"/>
          </a:solidFill>
          <a:ln w="12700" cap="flat" cmpd="sng" algn="ctr">
            <a:gradFill flip="none" rotWithShape="1"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51000">
                  <a:srgbClr val="CC4B4A"/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defRPr/>
            </a:pPr>
            <a:endParaRPr lang="zh-CN" altLang="en-US" kern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531" name="矩形 530">
            <a:extLst>
              <a:ext uri="{FF2B5EF4-FFF2-40B4-BE49-F238E27FC236}">
                <a16:creationId xmlns:a16="http://schemas.microsoft.com/office/drawing/2014/main" id="{6981A32D-467A-4673-AE41-0197613DA6E5}"/>
              </a:ext>
            </a:extLst>
          </p:cNvPr>
          <p:cNvSpPr/>
          <p:nvPr/>
        </p:nvSpPr>
        <p:spPr>
          <a:xfrm>
            <a:off x="4745932" y="2018794"/>
            <a:ext cx="2700136" cy="202647"/>
          </a:xfrm>
          <a:prstGeom prst="rect">
            <a:avLst/>
          </a:prstGeom>
          <a:solidFill>
            <a:srgbClr val="CE4C4B"/>
          </a:solidFill>
          <a:ln w="12700" cap="flat" cmpd="sng" algn="ctr">
            <a:solidFill>
              <a:srgbClr val="CE4C4B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defRPr/>
            </a:pPr>
            <a:r>
              <a:rPr lang="zh-CN" altLang="en-US" sz="1000" kern="0" dirty="0">
                <a:solidFill>
                  <a:srgbClr val="FFFFFF"/>
                </a:solidFill>
                <a:latin typeface="Arial"/>
                <a:ea typeface="微软雅黑"/>
              </a:rPr>
              <a:t>图片库 </a:t>
            </a:r>
            <a:r>
              <a:rPr lang="en-US" altLang="zh-CN" sz="1000" kern="0" dirty="0">
                <a:solidFill>
                  <a:srgbClr val="FFFFFF"/>
                </a:solidFill>
                <a:latin typeface="Arial"/>
                <a:ea typeface="微软雅黑"/>
              </a:rPr>
              <a:t>/ Picture Library</a:t>
            </a:r>
            <a:endParaRPr lang="zh-CN" altLang="en-US" sz="1000" kern="0" dirty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533" name="乘号 532">
            <a:extLst>
              <a:ext uri="{FF2B5EF4-FFF2-40B4-BE49-F238E27FC236}">
                <a16:creationId xmlns:a16="http://schemas.microsoft.com/office/drawing/2014/main" id="{2DAEDA58-EF2A-40FF-A29F-F6B53347C5CF}"/>
              </a:ext>
            </a:extLst>
          </p:cNvPr>
          <p:cNvSpPr/>
          <p:nvPr/>
        </p:nvSpPr>
        <p:spPr>
          <a:xfrm>
            <a:off x="7275789" y="2051656"/>
            <a:ext cx="136922" cy="136922"/>
          </a:xfrm>
          <a:prstGeom prst="mathMultiply">
            <a:avLst>
              <a:gd name="adj1" fmla="val 13304"/>
            </a:avLst>
          </a:prstGeom>
          <a:solidFill>
            <a:srgbClr val="CE4C4B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>
              <a:defRPr/>
            </a:pPr>
            <a:endParaRPr lang="zh-CN" altLang="en-US" kern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534" name="push-pin-pointing-down_8930">
            <a:extLst>
              <a:ext uri="{FF2B5EF4-FFF2-40B4-BE49-F238E27FC236}">
                <a16:creationId xmlns:a16="http://schemas.microsoft.com/office/drawing/2014/main" id="{613F05E8-ABBF-4CDF-9AF2-BC93E58A0FF2}"/>
              </a:ext>
            </a:extLst>
          </p:cNvPr>
          <p:cNvSpPr>
            <a:spLocks noChangeAspect="1"/>
          </p:cNvSpPr>
          <p:nvPr/>
        </p:nvSpPr>
        <p:spPr bwMode="auto">
          <a:xfrm>
            <a:off x="7071719" y="2066769"/>
            <a:ext cx="105878" cy="105381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>
              <a:defRPr/>
            </a:pPr>
            <a:r>
              <a:rPr lang="en-US" altLang="zh-CN" sz="1400" b="1" dirty="0">
                <a:solidFill>
                  <a:srgbClr val="CE4C4B">
                    <a:lumMod val="20000"/>
                    <a:lumOff val="80000"/>
                  </a:srgbClr>
                </a:solidFill>
                <a:latin typeface="Arial"/>
                <a:ea typeface="微软雅黑"/>
              </a:rPr>
              <a:t>?</a:t>
            </a:r>
            <a:endParaRPr lang="zh-CN" altLang="en-US" sz="1400" b="1" dirty="0">
              <a:solidFill>
                <a:srgbClr val="CE4C4B">
                  <a:lumMod val="20000"/>
                  <a:lumOff val="80000"/>
                </a:srgbClr>
              </a:solidFill>
              <a:latin typeface="Arial"/>
              <a:ea typeface="微软雅黑"/>
            </a:endParaRPr>
          </a:p>
        </p:txBody>
      </p:sp>
      <p:cxnSp>
        <p:nvCxnSpPr>
          <p:cNvPr id="535" name="直接连接符 534">
            <a:extLst>
              <a:ext uri="{FF2B5EF4-FFF2-40B4-BE49-F238E27FC236}">
                <a16:creationId xmlns:a16="http://schemas.microsoft.com/office/drawing/2014/main" id="{B965E895-3A05-439E-920E-0D00464467EB}"/>
              </a:ext>
            </a:extLst>
          </p:cNvPr>
          <p:cNvCxnSpPr>
            <a:cxnSpLocks/>
          </p:cNvCxnSpPr>
          <p:nvPr/>
        </p:nvCxnSpPr>
        <p:spPr>
          <a:xfrm>
            <a:off x="7231993" y="2072052"/>
            <a:ext cx="0" cy="100097"/>
          </a:xfrm>
          <a:prstGeom prst="line">
            <a:avLst/>
          </a:prstGeom>
          <a:noFill/>
          <a:ln w="6350" cap="flat" cmpd="sng" algn="ctr">
            <a:solidFill>
              <a:srgbClr val="CE4C4B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F11E68A0-3699-439D-A2B5-0F56A0C033AF}"/>
              </a:ext>
            </a:extLst>
          </p:cNvPr>
          <p:cNvGrpSpPr/>
          <p:nvPr/>
        </p:nvGrpSpPr>
        <p:grpSpPr>
          <a:xfrm>
            <a:off x="4838699" y="2321739"/>
            <a:ext cx="2521499" cy="393791"/>
            <a:chOff x="4807641" y="2321739"/>
            <a:chExt cx="2552558" cy="393791"/>
          </a:xfrm>
        </p:grpSpPr>
        <p:sp>
          <p:nvSpPr>
            <p:cNvPr id="532" name="矩形 531">
              <a:extLst>
                <a:ext uri="{FF2B5EF4-FFF2-40B4-BE49-F238E27FC236}">
                  <a16:creationId xmlns:a16="http://schemas.microsoft.com/office/drawing/2014/main" id="{B3571D0C-C65B-468E-B369-37EBD78D7853}"/>
                </a:ext>
              </a:extLst>
            </p:cNvPr>
            <p:cNvSpPr/>
            <p:nvPr/>
          </p:nvSpPr>
          <p:spPr>
            <a:xfrm>
              <a:off x="4809084" y="2321739"/>
              <a:ext cx="1666655" cy="16510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>
                <a:defRPr/>
              </a:pPr>
              <a:endParaRPr lang="zh-CN" altLang="en-US" sz="9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536" name="矩形 535">
              <a:extLst>
                <a:ext uri="{FF2B5EF4-FFF2-40B4-BE49-F238E27FC236}">
                  <a16:creationId xmlns:a16="http://schemas.microsoft.com/office/drawing/2014/main" id="{34C6448E-F878-4415-95EB-A4E7C002AA70}"/>
                </a:ext>
              </a:extLst>
            </p:cNvPr>
            <p:cNvSpPr/>
            <p:nvPr/>
          </p:nvSpPr>
          <p:spPr>
            <a:xfrm>
              <a:off x="4807641" y="2550423"/>
              <a:ext cx="750394" cy="16510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537" name="矩形 536">
              <a:extLst>
                <a:ext uri="{FF2B5EF4-FFF2-40B4-BE49-F238E27FC236}">
                  <a16:creationId xmlns:a16="http://schemas.microsoft.com/office/drawing/2014/main" id="{954E08D0-3B42-4331-8B25-B5CD95D0EF30}"/>
                </a:ext>
              </a:extLst>
            </p:cNvPr>
            <p:cNvSpPr/>
            <p:nvPr/>
          </p:nvSpPr>
          <p:spPr>
            <a:xfrm>
              <a:off x="6643166" y="2323967"/>
              <a:ext cx="717032" cy="16510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>
                <a:defRPr/>
              </a:pPr>
              <a:endParaRPr lang="zh-CN" altLang="en-US" sz="9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538" name="矩形 537">
              <a:extLst>
                <a:ext uri="{FF2B5EF4-FFF2-40B4-BE49-F238E27FC236}">
                  <a16:creationId xmlns:a16="http://schemas.microsoft.com/office/drawing/2014/main" id="{0AB04C5E-5920-4F66-B57B-BDF87B47DF29}"/>
                </a:ext>
              </a:extLst>
            </p:cNvPr>
            <p:cNvSpPr/>
            <p:nvPr/>
          </p:nvSpPr>
          <p:spPr>
            <a:xfrm>
              <a:off x="5725404" y="2550423"/>
              <a:ext cx="750394" cy="16510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539" name="矩形 538">
              <a:extLst>
                <a:ext uri="{FF2B5EF4-FFF2-40B4-BE49-F238E27FC236}">
                  <a16:creationId xmlns:a16="http://schemas.microsoft.com/office/drawing/2014/main" id="{C20F0B39-78DD-4F4D-98AE-AF0E2488ED5C}"/>
                </a:ext>
              </a:extLst>
            </p:cNvPr>
            <p:cNvSpPr/>
            <p:nvPr/>
          </p:nvSpPr>
          <p:spPr>
            <a:xfrm>
              <a:off x="6643167" y="2550423"/>
              <a:ext cx="717032" cy="16510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17" name="箭头: 右 16">
            <a:extLst>
              <a:ext uri="{FF2B5EF4-FFF2-40B4-BE49-F238E27FC236}">
                <a16:creationId xmlns:a16="http://schemas.microsoft.com/office/drawing/2014/main" id="{C18997BC-8A46-4480-BDE2-8A42CE9D6E96}"/>
              </a:ext>
            </a:extLst>
          </p:cNvPr>
          <p:cNvSpPr/>
          <p:nvPr/>
        </p:nvSpPr>
        <p:spPr>
          <a:xfrm>
            <a:off x="4337497" y="3210631"/>
            <a:ext cx="145928" cy="15534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箭头: 右 611">
            <a:extLst>
              <a:ext uri="{FF2B5EF4-FFF2-40B4-BE49-F238E27FC236}">
                <a16:creationId xmlns:a16="http://schemas.microsoft.com/office/drawing/2014/main" id="{80BFC189-8365-4FF6-91BD-F51DDDDCF48C}"/>
              </a:ext>
            </a:extLst>
          </p:cNvPr>
          <p:cNvSpPr/>
          <p:nvPr/>
        </p:nvSpPr>
        <p:spPr>
          <a:xfrm>
            <a:off x="7704524" y="3210631"/>
            <a:ext cx="145928" cy="15534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文本框 612">
            <a:extLst>
              <a:ext uri="{FF2B5EF4-FFF2-40B4-BE49-F238E27FC236}">
                <a16:creationId xmlns:a16="http://schemas.microsoft.com/office/drawing/2014/main" id="{8AD2200D-CA44-4767-84EF-C1856654B4FA}"/>
              </a:ext>
            </a:extLst>
          </p:cNvPr>
          <p:cNvSpPr txBox="1"/>
          <p:nvPr/>
        </p:nvSpPr>
        <p:spPr>
          <a:xfrm>
            <a:off x="5032681" y="4667862"/>
            <a:ext cx="2413387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000" dirty="0"/>
              <a:t>点击</a:t>
            </a:r>
            <a:r>
              <a:rPr lang="en-US" altLang="zh-CN" sz="1000" dirty="0"/>
              <a:t>iSlide 【</a:t>
            </a:r>
            <a:r>
              <a:rPr lang="zh-CN" altLang="en-US" sz="1000" dirty="0"/>
              <a:t>图片库</a:t>
            </a:r>
            <a:r>
              <a:rPr lang="en-US" altLang="zh-CN" sz="1000" dirty="0"/>
              <a:t>】</a:t>
            </a:r>
            <a:r>
              <a:rPr lang="zh-CN" altLang="en-US" sz="1000" dirty="0"/>
              <a:t>中的图片替换</a:t>
            </a:r>
            <a:endParaRPr lang="en-US" altLang="zh-CN" sz="1000" dirty="0"/>
          </a:p>
          <a:p>
            <a:r>
              <a:rPr lang="en-US" altLang="zh-CN" sz="1000" dirty="0"/>
              <a:t>Click the target picture in iSlide “Picture Library” to insert it into the shape.</a:t>
            </a:r>
            <a:endParaRPr lang="zh-CN" altLang="en-US" sz="1000" dirty="0"/>
          </a:p>
        </p:txBody>
      </p:sp>
      <p:sp>
        <p:nvSpPr>
          <p:cNvPr id="614" name="椭圆 613">
            <a:extLst>
              <a:ext uri="{FF2B5EF4-FFF2-40B4-BE49-F238E27FC236}">
                <a16:creationId xmlns:a16="http://schemas.microsoft.com/office/drawing/2014/main" id="{0EF98DBB-FD28-4F75-8C30-91D37F4F411F}"/>
              </a:ext>
            </a:extLst>
          </p:cNvPr>
          <p:cNvSpPr/>
          <p:nvPr/>
        </p:nvSpPr>
        <p:spPr>
          <a:xfrm>
            <a:off x="4745932" y="4820817"/>
            <a:ext cx="246501" cy="2465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2</a:t>
            </a:r>
            <a:endParaRPr lang="zh-CN" altLang="en-US" sz="1400" dirty="0"/>
          </a:p>
        </p:txBody>
      </p:sp>
      <p:sp>
        <p:nvSpPr>
          <p:cNvPr id="615" name="文本框 614">
            <a:extLst>
              <a:ext uri="{FF2B5EF4-FFF2-40B4-BE49-F238E27FC236}">
                <a16:creationId xmlns:a16="http://schemas.microsoft.com/office/drawing/2014/main" id="{EEB175D3-D48A-4111-896F-C8DF596AF06D}"/>
              </a:ext>
            </a:extLst>
          </p:cNvPr>
          <p:cNvSpPr txBox="1"/>
          <p:nvPr/>
        </p:nvSpPr>
        <p:spPr>
          <a:xfrm>
            <a:off x="8429560" y="4667862"/>
            <a:ext cx="308934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000" dirty="0"/>
              <a:t>自动填充，图片保持比例不变</a:t>
            </a:r>
            <a:endParaRPr lang="en-US" altLang="zh-CN" sz="1000" dirty="0"/>
          </a:p>
          <a:p>
            <a:r>
              <a:rPr lang="en-US" altLang="zh-CN" sz="1000" dirty="0"/>
              <a:t>The picture will be filled in the shape automatically while keeping height-to-width ratio the same.</a:t>
            </a:r>
            <a:endParaRPr lang="zh-CN" altLang="en-US" sz="1000" dirty="0"/>
          </a:p>
        </p:txBody>
      </p:sp>
      <p:sp>
        <p:nvSpPr>
          <p:cNvPr id="616" name="椭圆 615">
            <a:extLst>
              <a:ext uri="{FF2B5EF4-FFF2-40B4-BE49-F238E27FC236}">
                <a16:creationId xmlns:a16="http://schemas.microsoft.com/office/drawing/2014/main" id="{B2712F4C-9095-4058-8D4F-160AE7823303}"/>
              </a:ext>
            </a:extLst>
          </p:cNvPr>
          <p:cNvSpPr/>
          <p:nvPr/>
        </p:nvSpPr>
        <p:spPr>
          <a:xfrm>
            <a:off x="8142811" y="4820817"/>
            <a:ext cx="246501" cy="2465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3</a:t>
            </a:r>
            <a:endParaRPr lang="zh-CN" altLang="en-US" sz="1400" dirty="0"/>
          </a:p>
        </p:txBody>
      </p:sp>
      <p:sp>
        <p:nvSpPr>
          <p:cNvPr id="618" name="矩形 617">
            <a:extLst>
              <a:ext uri="{FF2B5EF4-FFF2-40B4-BE49-F238E27FC236}">
                <a16:creationId xmlns:a16="http://schemas.microsoft.com/office/drawing/2014/main" id="{4D01F01E-C352-49D4-BCC6-FBC90ECFD7D4}"/>
              </a:ext>
            </a:extLst>
          </p:cNvPr>
          <p:cNvSpPr/>
          <p:nvPr/>
        </p:nvSpPr>
        <p:spPr>
          <a:xfrm>
            <a:off x="9651125" y="128572"/>
            <a:ext cx="2540875" cy="771556"/>
          </a:xfrm>
          <a:prstGeom prst="rect">
            <a:avLst/>
          </a:prstGeom>
          <a:solidFill>
            <a:schemeClr val="tx1"/>
          </a:solidFill>
          <a:ln w="12700">
            <a:noFill/>
            <a:prstDash val="sysDash"/>
          </a:ln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b="1" dirty="0">
                <a:solidFill>
                  <a:schemeClr val="bg1"/>
                </a:solidFill>
              </a:rPr>
              <a:t>Note:</a:t>
            </a:r>
          </a:p>
          <a:p>
            <a:pPr>
              <a:lnSpc>
                <a:spcPct val="120000"/>
              </a:lnSpc>
            </a:pPr>
            <a:r>
              <a:rPr lang="zh-CN" altLang="en-US" sz="800" dirty="0">
                <a:solidFill>
                  <a:schemeClr val="bg1"/>
                </a:solidFill>
              </a:rPr>
              <a:t>本页为主题使用说明页，使用时请删除本页内容。</a:t>
            </a:r>
            <a:endParaRPr lang="en-US" altLang="zh-CN" sz="8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This is an instruction. Please delete this slide before use the template for presentation.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grpSp>
        <p:nvGrpSpPr>
          <p:cNvPr id="202" name="Group 4">
            <a:extLst>
              <a:ext uri="{FF2B5EF4-FFF2-40B4-BE49-F238E27FC236}">
                <a16:creationId xmlns:a16="http://schemas.microsoft.com/office/drawing/2014/main" id="{7BAB53CA-2CE6-4B21-AEC7-0A596E6B54A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73100" y="2009760"/>
            <a:ext cx="3385944" cy="2144238"/>
            <a:chOff x="442" y="1130"/>
            <a:chExt cx="4123" cy="2611"/>
          </a:xfrm>
        </p:grpSpPr>
        <p:sp>
          <p:nvSpPr>
            <p:cNvPr id="217" name="Freeform 5">
              <a:extLst>
                <a:ext uri="{FF2B5EF4-FFF2-40B4-BE49-F238E27FC236}">
                  <a16:creationId xmlns:a16="http://schemas.microsoft.com/office/drawing/2014/main" id="{663AB67E-B93F-4A9B-92EE-58D0E2D2B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" y="1141"/>
              <a:ext cx="4099" cy="25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8" name="Freeform 6">
              <a:extLst>
                <a:ext uri="{FF2B5EF4-FFF2-40B4-BE49-F238E27FC236}">
                  <a16:creationId xmlns:a16="http://schemas.microsoft.com/office/drawing/2014/main" id="{C64C7F5E-AB12-44B8-A2CA-2038D58AD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" y="1130"/>
              <a:ext cx="4123" cy="261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EAECE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9" name="Rectangle 7">
              <a:extLst>
                <a:ext uri="{FF2B5EF4-FFF2-40B4-BE49-F238E27FC236}">
                  <a16:creationId xmlns:a16="http://schemas.microsoft.com/office/drawing/2014/main" id="{220BD6B8-8427-4C26-A2B9-440CE442B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1397"/>
              <a:ext cx="3833" cy="309"/>
            </a:xfrm>
            <a:prstGeom prst="rect">
              <a:avLst/>
            </a:prstGeom>
            <a:solidFill>
              <a:srgbClr val="EDED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0" name="Rectangle 8">
              <a:extLst>
                <a:ext uri="{FF2B5EF4-FFF2-40B4-BE49-F238E27FC236}">
                  <a16:creationId xmlns:a16="http://schemas.microsoft.com/office/drawing/2014/main" id="{8FA2B56D-8274-4816-B514-A73396232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1397"/>
              <a:ext cx="3833" cy="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1" name="Rectangle 9">
              <a:extLst>
                <a:ext uri="{FF2B5EF4-FFF2-40B4-BE49-F238E27FC236}">
                  <a16:creationId xmlns:a16="http://schemas.microsoft.com/office/drawing/2014/main" id="{1487F237-5DF3-4A3C-8B5A-8ABDD7816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1397"/>
              <a:ext cx="3833" cy="180"/>
            </a:xfrm>
            <a:prstGeom prst="rect">
              <a:avLst/>
            </a:prstGeom>
            <a:solidFill>
              <a:srgbClr val="CC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2" name="Rectangle 10">
              <a:extLst>
                <a:ext uri="{FF2B5EF4-FFF2-40B4-BE49-F238E27FC236}">
                  <a16:creationId xmlns:a16="http://schemas.microsoft.com/office/drawing/2014/main" id="{2310BB76-95C6-4249-AED3-AE6203897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1397"/>
              <a:ext cx="383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3" name="Rectangle 11">
              <a:extLst>
                <a:ext uri="{FF2B5EF4-FFF2-40B4-BE49-F238E27FC236}">
                  <a16:creationId xmlns:a16="http://schemas.microsoft.com/office/drawing/2014/main" id="{66FF99B7-8257-4C10-BB2B-14C796787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1907"/>
              <a:ext cx="666" cy="502"/>
            </a:xfrm>
            <a:prstGeom prst="rect">
              <a:avLst/>
            </a:pr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4" name="Rectangle 12">
              <a:extLst>
                <a:ext uri="{FF2B5EF4-FFF2-40B4-BE49-F238E27FC236}">
                  <a16:creationId xmlns:a16="http://schemas.microsoft.com/office/drawing/2014/main" id="{FE044FBD-1A1E-43DA-ADDB-A32A1701B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2512"/>
              <a:ext cx="666" cy="502"/>
            </a:xfrm>
            <a:prstGeom prst="rect">
              <a:avLst/>
            </a:pr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5" name="Rectangle 13">
              <a:extLst>
                <a:ext uri="{FF2B5EF4-FFF2-40B4-BE49-F238E27FC236}">
                  <a16:creationId xmlns:a16="http://schemas.microsoft.com/office/drawing/2014/main" id="{59B8E2D7-56D0-4CDC-8012-FBCDEA8BD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3116"/>
              <a:ext cx="666" cy="503"/>
            </a:xfrm>
            <a:prstGeom prst="rect">
              <a:avLst/>
            </a:pr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6" name="Oval 14">
              <a:extLst>
                <a:ext uri="{FF2B5EF4-FFF2-40B4-BE49-F238E27FC236}">
                  <a16:creationId xmlns:a16="http://schemas.microsoft.com/office/drawing/2014/main" id="{194625DD-9908-4950-B5FE-F7742FCDE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" y="1268"/>
              <a:ext cx="62" cy="62"/>
            </a:xfrm>
            <a:prstGeom prst="ellipse">
              <a:avLst/>
            </a:prstGeom>
            <a:solidFill>
              <a:srgbClr val="EDED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7" name="Oval 15">
              <a:extLst>
                <a:ext uri="{FF2B5EF4-FFF2-40B4-BE49-F238E27FC236}">
                  <a16:creationId xmlns:a16="http://schemas.microsoft.com/office/drawing/2014/main" id="{6D5D9AA3-4FFA-4288-9335-5DCA5945E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0" y="1268"/>
              <a:ext cx="63" cy="62"/>
            </a:xfrm>
            <a:prstGeom prst="ellipse">
              <a:avLst/>
            </a:prstGeom>
            <a:solidFill>
              <a:srgbClr val="EDED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8" name="Oval 16">
              <a:extLst>
                <a:ext uri="{FF2B5EF4-FFF2-40B4-BE49-F238E27FC236}">
                  <a16:creationId xmlns:a16="http://schemas.microsoft.com/office/drawing/2014/main" id="{E990C791-CEC5-49C1-B87F-9D5BCE7AB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" y="1268"/>
              <a:ext cx="63" cy="62"/>
            </a:xfrm>
            <a:prstGeom prst="ellipse">
              <a:avLst/>
            </a:prstGeom>
            <a:solidFill>
              <a:srgbClr val="EDED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id="{6B976D12-057F-4F8B-BE8A-C2BDD8F755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" y="1909"/>
              <a:ext cx="3001" cy="1721"/>
            </a:xfrm>
            <a:custGeom>
              <a:avLst/>
              <a:gdLst>
                <a:gd name="T0" fmla="*/ 81 w 3119"/>
                <a:gd name="T1" fmla="*/ 1764 h 1788"/>
                <a:gd name="T2" fmla="*/ 41 w 3119"/>
                <a:gd name="T3" fmla="*/ 1747 h 1788"/>
                <a:gd name="T4" fmla="*/ 24 w 3119"/>
                <a:gd name="T5" fmla="*/ 1706 h 1788"/>
                <a:gd name="T6" fmla="*/ 24 w 3119"/>
                <a:gd name="T7" fmla="*/ 81 h 1788"/>
                <a:gd name="T8" fmla="*/ 41 w 3119"/>
                <a:gd name="T9" fmla="*/ 41 h 1788"/>
                <a:gd name="T10" fmla="*/ 81 w 3119"/>
                <a:gd name="T11" fmla="*/ 24 h 1788"/>
                <a:gd name="T12" fmla="*/ 3037 w 3119"/>
                <a:gd name="T13" fmla="*/ 24 h 1788"/>
                <a:gd name="T14" fmla="*/ 3078 w 3119"/>
                <a:gd name="T15" fmla="*/ 41 h 1788"/>
                <a:gd name="T16" fmla="*/ 3095 w 3119"/>
                <a:gd name="T17" fmla="*/ 81 h 1788"/>
                <a:gd name="T18" fmla="*/ 3095 w 3119"/>
                <a:gd name="T19" fmla="*/ 1706 h 1788"/>
                <a:gd name="T20" fmla="*/ 3078 w 3119"/>
                <a:gd name="T21" fmla="*/ 1747 h 1788"/>
                <a:gd name="T22" fmla="*/ 3037 w 3119"/>
                <a:gd name="T23" fmla="*/ 1764 h 1788"/>
                <a:gd name="T24" fmla="*/ 3037 w 3119"/>
                <a:gd name="T25" fmla="*/ 1764 h 1788"/>
                <a:gd name="T26" fmla="*/ 81 w 3119"/>
                <a:gd name="T27" fmla="*/ 1764 h 1788"/>
                <a:gd name="T28" fmla="*/ 3037 w 3119"/>
                <a:gd name="T29" fmla="*/ 0 h 1788"/>
                <a:gd name="T30" fmla="*/ 3037 w 3119"/>
                <a:gd name="T31" fmla="*/ 0 h 1788"/>
                <a:gd name="T32" fmla="*/ 81 w 3119"/>
                <a:gd name="T33" fmla="*/ 0 h 1788"/>
                <a:gd name="T34" fmla="*/ 24 w 3119"/>
                <a:gd name="T35" fmla="*/ 24 h 1788"/>
                <a:gd name="T36" fmla="*/ 0 w 3119"/>
                <a:gd name="T37" fmla="*/ 81 h 1788"/>
                <a:gd name="T38" fmla="*/ 0 w 3119"/>
                <a:gd name="T39" fmla="*/ 1706 h 1788"/>
                <a:gd name="T40" fmla="*/ 24 w 3119"/>
                <a:gd name="T41" fmla="*/ 1764 h 1788"/>
                <a:gd name="T42" fmla="*/ 81 w 3119"/>
                <a:gd name="T43" fmla="*/ 1788 h 1788"/>
                <a:gd name="T44" fmla="*/ 81 w 3119"/>
                <a:gd name="T45" fmla="*/ 1788 h 1788"/>
                <a:gd name="T46" fmla="*/ 3037 w 3119"/>
                <a:gd name="T47" fmla="*/ 1788 h 1788"/>
                <a:gd name="T48" fmla="*/ 3095 w 3119"/>
                <a:gd name="T49" fmla="*/ 1764 h 1788"/>
                <a:gd name="T50" fmla="*/ 3119 w 3119"/>
                <a:gd name="T51" fmla="*/ 1706 h 1788"/>
                <a:gd name="T52" fmla="*/ 3119 w 3119"/>
                <a:gd name="T53" fmla="*/ 81 h 1788"/>
                <a:gd name="T54" fmla="*/ 3095 w 3119"/>
                <a:gd name="T55" fmla="*/ 24 h 1788"/>
                <a:gd name="T56" fmla="*/ 3037 w 3119"/>
                <a:gd name="T57" fmla="*/ 0 h 1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19" h="1788">
                  <a:moveTo>
                    <a:pt x="81" y="1764"/>
                  </a:moveTo>
                  <a:cubicBezTo>
                    <a:pt x="65" y="1764"/>
                    <a:pt x="51" y="1757"/>
                    <a:pt x="41" y="1747"/>
                  </a:cubicBezTo>
                  <a:cubicBezTo>
                    <a:pt x="30" y="1737"/>
                    <a:pt x="24" y="1722"/>
                    <a:pt x="24" y="1706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66"/>
                    <a:pt x="30" y="51"/>
                    <a:pt x="41" y="41"/>
                  </a:cubicBezTo>
                  <a:cubicBezTo>
                    <a:pt x="51" y="30"/>
                    <a:pt x="65" y="24"/>
                    <a:pt x="81" y="24"/>
                  </a:cubicBezTo>
                  <a:cubicBezTo>
                    <a:pt x="3037" y="24"/>
                    <a:pt x="3037" y="24"/>
                    <a:pt x="3037" y="24"/>
                  </a:cubicBezTo>
                  <a:cubicBezTo>
                    <a:pt x="3053" y="24"/>
                    <a:pt x="3068" y="30"/>
                    <a:pt x="3078" y="41"/>
                  </a:cubicBezTo>
                  <a:cubicBezTo>
                    <a:pt x="3089" y="51"/>
                    <a:pt x="3095" y="66"/>
                    <a:pt x="3095" y="81"/>
                  </a:cubicBezTo>
                  <a:cubicBezTo>
                    <a:pt x="3095" y="1706"/>
                    <a:pt x="3095" y="1706"/>
                    <a:pt x="3095" y="1706"/>
                  </a:cubicBezTo>
                  <a:cubicBezTo>
                    <a:pt x="3095" y="1722"/>
                    <a:pt x="3089" y="1737"/>
                    <a:pt x="3078" y="1747"/>
                  </a:cubicBezTo>
                  <a:cubicBezTo>
                    <a:pt x="3068" y="1757"/>
                    <a:pt x="3053" y="1764"/>
                    <a:pt x="3037" y="1764"/>
                  </a:cubicBezTo>
                  <a:cubicBezTo>
                    <a:pt x="3037" y="1764"/>
                    <a:pt x="3037" y="1764"/>
                    <a:pt x="3037" y="1764"/>
                  </a:cubicBezTo>
                  <a:cubicBezTo>
                    <a:pt x="81" y="1764"/>
                    <a:pt x="81" y="1764"/>
                    <a:pt x="81" y="1764"/>
                  </a:cubicBezTo>
                  <a:moveTo>
                    <a:pt x="3037" y="0"/>
                  </a:moveTo>
                  <a:cubicBezTo>
                    <a:pt x="3037" y="0"/>
                    <a:pt x="3037" y="0"/>
                    <a:pt x="303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59" y="0"/>
                    <a:pt x="38" y="9"/>
                    <a:pt x="24" y="24"/>
                  </a:cubicBezTo>
                  <a:cubicBezTo>
                    <a:pt x="9" y="39"/>
                    <a:pt x="0" y="59"/>
                    <a:pt x="0" y="81"/>
                  </a:cubicBezTo>
                  <a:cubicBezTo>
                    <a:pt x="0" y="1706"/>
                    <a:pt x="0" y="1706"/>
                    <a:pt x="0" y="1706"/>
                  </a:cubicBezTo>
                  <a:cubicBezTo>
                    <a:pt x="0" y="1729"/>
                    <a:pt x="9" y="1749"/>
                    <a:pt x="24" y="1764"/>
                  </a:cubicBezTo>
                  <a:cubicBezTo>
                    <a:pt x="38" y="1779"/>
                    <a:pt x="59" y="1788"/>
                    <a:pt x="81" y="1788"/>
                  </a:cubicBezTo>
                  <a:cubicBezTo>
                    <a:pt x="81" y="1788"/>
                    <a:pt x="81" y="1788"/>
                    <a:pt x="81" y="1788"/>
                  </a:cubicBezTo>
                  <a:cubicBezTo>
                    <a:pt x="3037" y="1788"/>
                    <a:pt x="3037" y="1788"/>
                    <a:pt x="3037" y="1788"/>
                  </a:cubicBezTo>
                  <a:cubicBezTo>
                    <a:pt x="3060" y="1788"/>
                    <a:pt x="3080" y="1779"/>
                    <a:pt x="3095" y="1764"/>
                  </a:cubicBezTo>
                  <a:cubicBezTo>
                    <a:pt x="3110" y="1749"/>
                    <a:pt x="3119" y="1729"/>
                    <a:pt x="3119" y="1706"/>
                  </a:cubicBezTo>
                  <a:cubicBezTo>
                    <a:pt x="3119" y="81"/>
                    <a:pt x="3119" y="81"/>
                    <a:pt x="3119" y="81"/>
                  </a:cubicBezTo>
                  <a:cubicBezTo>
                    <a:pt x="3119" y="59"/>
                    <a:pt x="3110" y="39"/>
                    <a:pt x="3095" y="24"/>
                  </a:cubicBezTo>
                  <a:cubicBezTo>
                    <a:pt x="3080" y="9"/>
                    <a:pt x="3060" y="0"/>
                    <a:pt x="3037" y="0"/>
                  </a:cubicBezTo>
                </a:path>
              </a:pathLst>
            </a:custGeom>
            <a:solidFill>
              <a:srgbClr val="F6F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02B68954-1C30-4237-AFAE-42A4B3439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" y="1431"/>
              <a:ext cx="526" cy="163"/>
            </a:xfrm>
            <a:custGeom>
              <a:avLst/>
              <a:gdLst>
                <a:gd name="T0" fmla="*/ 520 w 547"/>
                <a:gd name="T1" fmla="*/ 170 h 170"/>
                <a:gd name="T2" fmla="*/ 27 w 547"/>
                <a:gd name="T3" fmla="*/ 170 h 170"/>
                <a:gd name="T4" fmla="*/ 0 w 547"/>
                <a:gd name="T5" fmla="*/ 143 h 170"/>
                <a:gd name="T6" fmla="*/ 0 w 547"/>
                <a:gd name="T7" fmla="*/ 27 h 170"/>
                <a:gd name="T8" fmla="*/ 27 w 547"/>
                <a:gd name="T9" fmla="*/ 0 h 170"/>
                <a:gd name="T10" fmla="*/ 520 w 547"/>
                <a:gd name="T11" fmla="*/ 0 h 170"/>
                <a:gd name="T12" fmla="*/ 547 w 547"/>
                <a:gd name="T13" fmla="*/ 27 h 170"/>
                <a:gd name="T14" fmla="*/ 547 w 547"/>
                <a:gd name="T15" fmla="*/ 143 h 170"/>
                <a:gd name="T16" fmla="*/ 520 w 547"/>
                <a:gd name="T1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7" h="170">
                  <a:moveTo>
                    <a:pt x="520" y="170"/>
                  </a:moveTo>
                  <a:cubicBezTo>
                    <a:pt x="27" y="170"/>
                    <a:pt x="27" y="170"/>
                    <a:pt x="27" y="170"/>
                  </a:cubicBezTo>
                  <a:cubicBezTo>
                    <a:pt x="12" y="170"/>
                    <a:pt x="0" y="158"/>
                    <a:pt x="0" y="14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535" y="0"/>
                    <a:pt x="547" y="12"/>
                    <a:pt x="547" y="27"/>
                  </a:cubicBezTo>
                  <a:cubicBezTo>
                    <a:pt x="547" y="143"/>
                    <a:pt x="547" y="143"/>
                    <a:pt x="547" y="143"/>
                  </a:cubicBezTo>
                  <a:cubicBezTo>
                    <a:pt x="547" y="158"/>
                    <a:pt x="535" y="170"/>
                    <a:pt x="520" y="170"/>
                  </a:cubicBezTo>
                  <a:close/>
                </a:path>
              </a:pathLst>
            </a:custGeom>
            <a:solidFill>
              <a:srgbClr val="EDED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1" name="Rectangle 19">
              <a:extLst>
                <a:ext uri="{FF2B5EF4-FFF2-40B4-BE49-F238E27FC236}">
                  <a16:creationId xmlns:a16="http://schemas.microsoft.com/office/drawing/2014/main" id="{9AEF6CA1-B76C-4E7D-97B1-E64E95E3F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" y="1490"/>
              <a:ext cx="254" cy="25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2" name="Freeform 20">
              <a:extLst>
                <a:ext uri="{FF2B5EF4-FFF2-40B4-BE49-F238E27FC236}">
                  <a16:creationId xmlns:a16="http://schemas.microsoft.com/office/drawing/2014/main" id="{FEB04C3B-E090-4F8E-9FD8-C09BE82F7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" y="1474"/>
              <a:ext cx="242" cy="49"/>
            </a:xfrm>
            <a:custGeom>
              <a:avLst/>
              <a:gdLst>
                <a:gd name="T0" fmla="*/ 227 w 251"/>
                <a:gd name="T1" fmla="*/ 0 h 51"/>
                <a:gd name="T2" fmla="*/ 24 w 251"/>
                <a:gd name="T3" fmla="*/ 0 h 51"/>
                <a:gd name="T4" fmla="*/ 0 w 251"/>
                <a:gd name="T5" fmla="*/ 24 h 51"/>
                <a:gd name="T6" fmla="*/ 0 w 251"/>
                <a:gd name="T7" fmla="*/ 27 h 51"/>
                <a:gd name="T8" fmla="*/ 24 w 251"/>
                <a:gd name="T9" fmla="*/ 51 h 51"/>
                <a:gd name="T10" fmla="*/ 227 w 251"/>
                <a:gd name="T11" fmla="*/ 51 h 51"/>
                <a:gd name="T12" fmla="*/ 251 w 251"/>
                <a:gd name="T13" fmla="*/ 27 h 51"/>
                <a:gd name="T14" fmla="*/ 251 w 251"/>
                <a:gd name="T15" fmla="*/ 24 h 51"/>
                <a:gd name="T16" fmla="*/ 227 w 2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51">
                  <a:moveTo>
                    <a:pt x="227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41"/>
                    <a:pt x="11" y="51"/>
                    <a:pt x="24" y="51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40" y="51"/>
                    <a:pt x="251" y="41"/>
                    <a:pt x="251" y="27"/>
                  </a:cubicBezTo>
                  <a:cubicBezTo>
                    <a:pt x="251" y="24"/>
                    <a:pt x="251" y="24"/>
                    <a:pt x="251" y="24"/>
                  </a:cubicBezTo>
                  <a:cubicBezTo>
                    <a:pt x="251" y="11"/>
                    <a:pt x="240" y="0"/>
                    <a:pt x="227" y="0"/>
                  </a:cubicBezTo>
                </a:path>
              </a:pathLst>
            </a:custGeom>
            <a:solidFill>
              <a:srgbClr val="EAECEF">
                <a:alpha val="6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3" name="Freeform 21">
              <a:extLst>
                <a:ext uri="{FF2B5EF4-FFF2-40B4-BE49-F238E27FC236}">
                  <a16:creationId xmlns:a16="http://schemas.microsoft.com/office/drawing/2014/main" id="{F7505594-0B5C-4570-B61E-5423971C8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" y="1474"/>
              <a:ext cx="241" cy="49"/>
            </a:xfrm>
            <a:custGeom>
              <a:avLst/>
              <a:gdLst>
                <a:gd name="T0" fmla="*/ 226 w 250"/>
                <a:gd name="T1" fmla="*/ 0 h 51"/>
                <a:gd name="T2" fmla="*/ 24 w 250"/>
                <a:gd name="T3" fmla="*/ 0 h 51"/>
                <a:gd name="T4" fmla="*/ 0 w 250"/>
                <a:gd name="T5" fmla="*/ 24 h 51"/>
                <a:gd name="T6" fmla="*/ 0 w 250"/>
                <a:gd name="T7" fmla="*/ 27 h 51"/>
                <a:gd name="T8" fmla="*/ 24 w 250"/>
                <a:gd name="T9" fmla="*/ 51 h 51"/>
                <a:gd name="T10" fmla="*/ 226 w 250"/>
                <a:gd name="T11" fmla="*/ 51 h 51"/>
                <a:gd name="T12" fmla="*/ 250 w 250"/>
                <a:gd name="T13" fmla="*/ 27 h 51"/>
                <a:gd name="T14" fmla="*/ 250 w 250"/>
                <a:gd name="T15" fmla="*/ 24 h 51"/>
                <a:gd name="T16" fmla="*/ 226 w 250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51">
                  <a:moveTo>
                    <a:pt x="22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41"/>
                    <a:pt x="10" y="51"/>
                    <a:pt x="24" y="51"/>
                  </a:cubicBezTo>
                  <a:cubicBezTo>
                    <a:pt x="226" y="51"/>
                    <a:pt x="226" y="51"/>
                    <a:pt x="226" y="51"/>
                  </a:cubicBezTo>
                  <a:cubicBezTo>
                    <a:pt x="239" y="51"/>
                    <a:pt x="250" y="41"/>
                    <a:pt x="250" y="27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0" y="11"/>
                    <a:pt x="239" y="0"/>
                    <a:pt x="226" y="0"/>
                  </a:cubicBezTo>
                </a:path>
              </a:pathLst>
            </a:custGeom>
            <a:solidFill>
              <a:srgbClr val="EAECEF">
                <a:alpha val="6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4" name="Freeform 22">
              <a:extLst>
                <a:ext uri="{FF2B5EF4-FFF2-40B4-BE49-F238E27FC236}">
                  <a16:creationId xmlns:a16="http://schemas.microsoft.com/office/drawing/2014/main" id="{5DC06A08-16DA-4970-B1B7-EC867C010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2" y="1474"/>
              <a:ext cx="241" cy="49"/>
            </a:xfrm>
            <a:custGeom>
              <a:avLst/>
              <a:gdLst>
                <a:gd name="T0" fmla="*/ 226 w 250"/>
                <a:gd name="T1" fmla="*/ 0 h 51"/>
                <a:gd name="T2" fmla="*/ 24 w 250"/>
                <a:gd name="T3" fmla="*/ 0 h 51"/>
                <a:gd name="T4" fmla="*/ 0 w 250"/>
                <a:gd name="T5" fmla="*/ 24 h 51"/>
                <a:gd name="T6" fmla="*/ 0 w 250"/>
                <a:gd name="T7" fmla="*/ 27 h 51"/>
                <a:gd name="T8" fmla="*/ 24 w 250"/>
                <a:gd name="T9" fmla="*/ 51 h 51"/>
                <a:gd name="T10" fmla="*/ 226 w 250"/>
                <a:gd name="T11" fmla="*/ 51 h 51"/>
                <a:gd name="T12" fmla="*/ 250 w 250"/>
                <a:gd name="T13" fmla="*/ 27 h 51"/>
                <a:gd name="T14" fmla="*/ 250 w 250"/>
                <a:gd name="T15" fmla="*/ 24 h 51"/>
                <a:gd name="T16" fmla="*/ 226 w 250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51">
                  <a:moveTo>
                    <a:pt x="22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41"/>
                    <a:pt x="11" y="51"/>
                    <a:pt x="24" y="51"/>
                  </a:cubicBezTo>
                  <a:cubicBezTo>
                    <a:pt x="226" y="51"/>
                    <a:pt x="226" y="51"/>
                    <a:pt x="226" y="51"/>
                  </a:cubicBezTo>
                  <a:cubicBezTo>
                    <a:pt x="240" y="51"/>
                    <a:pt x="250" y="41"/>
                    <a:pt x="250" y="27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0" y="11"/>
                    <a:pt x="240" y="0"/>
                    <a:pt x="226" y="0"/>
                  </a:cubicBezTo>
                </a:path>
              </a:pathLst>
            </a:custGeom>
            <a:solidFill>
              <a:srgbClr val="EAECEF">
                <a:alpha val="6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" name="Freeform 23">
              <a:extLst>
                <a:ext uri="{FF2B5EF4-FFF2-40B4-BE49-F238E27FC236}">
                  <a16:creationId xmlns:a16="http://schemas.microsoft.com/office/drawing/2014/main" id="{456779F5-4CE4-414F-B037-BDEA5A315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0" y="1474"/>
              <a:ext cx="241" cy="49"/>
            </a:xfrm>
            <a:custGeom>
              <a:avLst/>
              <a:gdLst>
                <a:gd name="T0" fmla="*/ 227 w 250"/>
                <a:gd name="T1" fmla="*/ 0 h 51"/>
                <a:gd name="T2" fmla="*/ 24 w 250"/>
                <a:gd name="T3" fmla="*/ 0 h 51"/>
                <a:gd name="T4" fmla="*/ 0 w 250"/>
                <a:gd name="T5" fmla="*/ 24 h 51"/>
                <a:gd name="T6" fmla="*/ 0 w 250"/>
                <a:gd name="T7" fmla="*/ 27 h 51"/>
                <a:gd name="T8" fmla="*/ 24 w 250"/>
                <a:gd name="T9" fmla="*/ 51 h 51"/>
                <a:gd name="T10" fmla="*/ 227 w 250"/>
                <a:gd name="T11" fmla="*/ 51 h 51"/>
                <a:gd name="T12" fmla="*/ 250 w 250"/>
                <a:gd name="T13" fmla="*/ 27 h 51"/>
                <a:gd name="T14" fmla="*/ 250 w 250"/>
                <a:gd name="T15" fmla="*/ 24 h 51"/>
                <a:gd name="T16" fmla="*/ 227 w 250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51">
                  <a:moveTo>
                    <a:pt x="227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41"/>
                    <a:pt x="11" y="51"/>
                    <a:pt x="24" y="51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40" y="51"/>
                    <a:pt x="250" y="41"/>
                    <a:pt x="250" y="27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0" y="11"/>
                    <a:pt x="240" y="0"/>
                    <a:pt x="227" y="0"/>
                  </a:cubicBezTo>
                </a:path>
              </a:pathLst>
            </a:custGeom>
            <a:solidFill>
              <a:srgbClr val="EAECEF">
                <a:alpha val="6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223F8D8A-0968-4229-B2FE-9B61900506EF}"/>
              </a:ext>
            </a:extLst>
          </p:cNvPr>
          <p:cNvGrpSpPr/>
          <p:nvPr/>
        </p:nvGrpSpPr>
        <p:grpSpPr>
          <a:xfrm>
            <a:off x="1657082" y="2901309"/>
            <a:ext cx="1925728" cy="945441"/>
            <a:chOff x="2500753" y="4459347"/>
            <a:chExt cx="1037259" cy="509245"/>
          </a:xfrm>
        </p:grpSpPr>
        <p:sp>
          <p:nvSpPr>
            <p:cNvPr id="145" name="圆角矩形 13">
              <a:extLst>
                <a:ext uri="{FF2B5EF4-FFF2-40B4-BE49-F238E27FC236}">
                  <a16:creationId xmlns:a16="http://schemas.microsoft.com/office/drawing/2014/main" id="{849436BE-537E-4068-A524-D88A61BAF430}"/>
                </a:ext>
              </a:extLst>
            </p:cNvPr>
            <p:cNvSpPr/>
            <p:nvPr/>
          </p:nvSpPr>
          <p:spPr>
            <a:xfrm>
              <a:off x="2858479" y="4607362"/>
              <a:ext cx="321807" cy="209620"/>
            </a:xfrm>
            <a:prstGeom prst="roundRect">
              <a:avLst>
                <a:gd name="adj" fmla="val 13146"/>
              </a:avLst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lnSpcReduction="10000"/>
            </a:bodyPr>
            <a:lstStyle/>
            <a:p>
              <a:pPr algn="ctr" defTabSz="913765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146" name="圆角矩形 13">
              <a:extLst>
                <a:ext uri="{FF2B5EF4-FFF2-40B4-BE49-F238E27FC236}">
                  <a16:creationId xmlns:a16="http://schemas.microsoft.com/office/drawing/2014/main" id="{81513953-70B2-48A8-A3EE-F35E79F3EA1A}"/>
                </a:ext>
              </a:extLst>
            </p:cNvPr>
            <p:cNvSpPr/>
            <p:nvPr/>
          </p:nvSpPr>
          <p:spPr>
            <a:xfrm>
              <a:off x="2500753" y="4459347"/>
              <a:ext cx="1037259" cy="90268"/>
            </a:xfrm>
            <a:prstGeom prst="roundRect">
              <a:avLst>
                <a:gd name="adj" fmla="val 13146"/>
              </a:avLst>
            </a:prstGeom>
            <a:solidFill>
              <a:srgbClr val="867D98">
                <a:lumMod val="20000"/>
                <a:lumOff val="80000"/>
              </a:srgbClr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endParaRPr lang="zh-CN" altLang="en-US" kern="0" dirty="0">
                <a:solidFill>
                  <a:srgbClr val="44546A">
                    <a:lumMod val="60000"/>
                    <a:lumOff val="40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147" name="圆角矩形 13">
              <a:extLst>
                <a:ext uri="{FF2B5EF4-FFF2-40B4-BE49-F238E27FC236}">
                  <a16:creationId xmlns:a16="http://schemas.microsoft.com/office/drawing/2014/main" id="{B2F0769A-074B-4509-8A83-A3B68F1DDF8C}"/>
                </a:ext>
              </a:extLst>
            </p:cNvPr>
            <p:cNvSpPr/>
            <p:nvPr/>
          </p:nvSpPr>
          <p:spPr>
            <a:xfrm>
              <a:off x="2500753" y="4874729"/>
              <a:ext cx="1037259" cy="93863"/>
            </a:xfrm>
            <a:prstGeom prst="roundRect">
              <a:avLst>
                <a:gd name="adj" fmla="val 13146"/>
              </a:avLst>
            </a:prstGeom>
            <a:solidFill>
              <a:srgbClr val="867D98">
                <a:lumMod val="20000"/>
                <a:lumOff val="80000"/>
              </a:srgbClr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endParaRPr lang="zh-CN" altLang="en-US" kern="0" dirty="0">
                <a:solidFill>
                  <a:srgbClr val="44546A">
                    <a:lumMod val="60000"/>
                    <a:lumOff val="40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148" name="圆角矩形 13">
              <a:extLst>
                <a:ext uri="{FF2B5EF4-FFF2-40B4-BE49-F238E27FC236}">
                  <a16:creationId xmlns:a16="http://schemas.microsoft.com/office/drawing/2014/main" id="{39E0EA4B-DC96-437B-B781-3E87770D033B}"/>
                </a:ext>
              </a:extLst>
            </p:cNvPr>
            <p:cNvSpPr/>
            <p:nvPr/>
          </p:nvSpPr>
          <p:spPr>
            <a:xfrm flipV="1">
              <a:off x="2510491" y="4628992"/>
              <a:ext cx="161439" cy="27136"/>
            </a:xfrm>
            <a:prstGeom prst="roundRect">
              <a:avLst>
                <a:gd name="adj" fmla="val 13146"/>
              </a:avLst>
            </a:prstGeom>
            <a:solidFill>
              <a:srgbClr val="867D98">
                <a:lumMod val="20000"/>
                <a:lumOff val="80000"/>
              </a:srgbClr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endParaRPr lang="zh-CN" altLang="en-US" kern="0" dirty="0">
                <a:solidFill>
                  <a:srgbClr val="44546A">
                    <a:lumMod val="60000"/>
                    <a:lumOff val="40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149" name="圆角矩形 13">
              <a:extLst>
                <a:ext uri="{FF2B5EF4-FFF2-40B4-BE49-F238E27FC236}">
                  <a16:creationId xmlns:a16="http://schemas.microsoft.com/office/drawing/2014/main" id="{B1EC389E-AF74-4DD3-B73A-D61B60C4A20A}"/>
                </a:ext>
              </a:extLst>
            </p:cNvPr>
            <p:cNvSpPr/>
            <p:nvPr/>
          </p:nvSpPr>
          <p:spPr>
            <a:xfrm flipV="1">
              <a:off x="2510490" y="4677599"/>
              <a:ext cx="249933" cy="27136"/>
            </a:xfrm>
            <a:prstGeom prst="roundRect">
              <a:avLst>
                <a:gd name="adj" fmla="val 13146"/>
              </a:avLst>
            </a:prstGeom>
            <a:solidFill>
              <a:srgbClr val="867D98">
                <a:lumMod val="20000"/>
                <a:lumOff val="80000"/>
              </a:srgbClr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endParaRPr lang="zh-CN" altLang="en-US" kern="0" dirty="0">
                <a:solidFill>
                  <a:srgbClr val="44546A">
                    <a:lumMod val="60000"/>
                    <a:lumOff val="40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150" name="圆角矩形 13">
              <a:extLst>
                <a:ext uri="{FF2B5EF4-FFF2-40B4-BE49-F238E27FC236}">
                  <a16:creationId xmlns:a16="http://schemas.microsoft.com/office/drawing/2014/main" id="{E27FE8F4-4B6A-43B0-951C-14B0F45CEACE}"/>
                </a:ext>
              </a:extLst>
            </p:cNvPr>
            <p:cNvSpPr/>
            <p:nvPr/>
          </p:nvSpPr>
          <p:spPr>
            <a:xfrm flipV="1">
              <a:off x="2510491" y="4729262"/>
              <a:ext cx="210364" cy="27136"/>
            </a:xfrm>
            <a:prstGeom prst="roundRect">
              <a:avLst>
                <a:gd name="adj" fmla="val 13146"/>
              </a:avLst>
            </a:prstGeom>
            <a:solidFill>
              <a:srgbClr val="867D98">
                <a:lumMod val="20000"/>
                <a:lumOff val="80000"/>
              </a:srgbClr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endParaRPr lang="zh-CN" altLang="en-US" kern="0" dirty="0">
                <a:solidFill>
                  <a:srgbClr val="44546A">
                    <a:lumMod val="60000"/>
                    <a:lumOff val="40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151" name="圆角矩形 13">
              <a:extLst>
                <a:ext uri="{FF2B5EF4-FFF2-40B4-BE49-F238E27FC236}">
                  <a16:creationId xmlns:a16="http://schemas.microsoft.com/office/drawing/2014/main" id="{4122DC90-CE9D-4F97-9410-2720031E9F0B}"/>
                </a:ext>
              </a:extLst>
            </p:cNvPr>
            <p:cNvSpPr/>
            <p:nvPr/>
          </p:nvSpPr>
          <p:spPr>
            <a:xfrm flipV="1">
              <a:off x="2507377" y="4781554"/>
              <a:ext cx="166303" cy="27136"/>
            </a:xfrm>
            <a:prstGeom prst="roundRect">
              <a:avLst>
                <a:gd name="adj" fmla="val 13146"/>
              </a:avLst>
            </a:prstGeom>
            <a:solidFill>
              <a:srgbClr val="867D98">
                <a:lumMod val="20000"/>
                <a:lumOff val="80000"/>
              </a:srgbClr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endParaRPr lang="zh-CN" altLang="en-US" kern="0" dirty="0">
                <a:solidFill>
                  <a:srgbClr val="44546A">
                    <a:lumMod val="60000"/>
                    <a:lumOff val="40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152" name="圆角矩形 13">
              <a:extLst>
                <a:ext uri="{FF2B5EF4-FFF2-40B4-BE49-F238E27FC236}">
                  <a16:creationId xmlns:a16="http://schemas.microsoft.com/office/drawing/2014/main" id="{4E83F853-49C9-4D20-BAC9-54711F2DDCB7}"/>
                </a:ext>
              </a:extLst>
            </p:cNvPr>
            <p:cNvSpPr/>
            <p:nvPr/>
          </p:nvSpPr>
          <p:spPr>
            <a:xfrm flipV="1">
              <a:off x="3272597" y="4628992"/>
              <a:ext cx="161439" cy="27136"/>
            </a:xfrm>
            <a:prstGeom prst="roundRect">
              <a:avLst>
                <a:gd name="adj" fmla="val 13146"/>
              </a:avLst>
            </a:prstGeom>
            <a:solidFill>
              <a:srgbClr val="867D98">
                <a:lumMod val="20000"/>
                <a:lumOff val="80000"/>
              </a:srgbClr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endParaRPr lang="zh-CN" altLang="en-US" kern="0" dirty="0">
                <a:solidFill>
                  <a:srgbClr val="44546A">
                    <a:lumMod val="60000"/>
                    <a:lumOff val="40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153" name="圆角矩形 13">
              <a:extLst>
                <a:ext uri="{FF2B5EF4-FFF2-40B4-BE49-F238E27FC236}">
                  <a16:creationId xmlns:a16="http://schemas.microsoft.com/office/drawing/2014/main" id="{B213D3D0-2CB6-4F44-ADA8-79C62AD27DA5}"/>
                </a:ext>
              </a:extLst>
            </p:cNvPr>
            <p:cNvSpPr/>
            <p:nvPr/>
          </p:nvSpPr>
          <p:spPr>
            <a:xfrm flipV="1">
              <a:off x="3272596" y="4677599"/>
              <a:ext cx="249933" cy="27136"/>
            </a:xfrm>
            <a:prstGeom prst="roundRect">
              <a:avLst>
                <a:gd name="adj" fmla="val 13146"/>
              </a:avLst>
            </a:prstGeom>
            <a:solidFill>
              <a:srgbClr val="867D98">
                <a:lumMod val="20000"/>
                <a:lumOff val="80000"/>
              </a:srgbClr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endParaRPr lang="zh-CN" altLang="en-US" kern="0" dirty="0">
                <a:solidFill>
                  <a:srgbClr val="44546A">
                    <a:lumMod val="60000"/>
                    <a:lumOff val="40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154" name="圆角矩形 13">
              <a:extLst>
                <a:ext uri="{FF2B5EF4-FFF2-40B4-BE49-F238E27FC236}">
                  <a16:creationId xmlns:a16="http://schemas.microsoft.com/office/drawing/2014/main" id="{3388A7F4-9A03-458D-B81F-D0A66AD00DEC}"/>
                </a:ext>
              </a:extLst>
            </p:cNvPr>
            <p:cNvSpPr/>
            <p:nvPr/>
          </p:nvSpPr>
          <p:spPr>
            <a:xfrm flipV="1">
              <a:off x="3272597" y="4729262"/>
              <a:ext cx="210364" cy="27136"/>
            </a:xfrm>
            <a:prstGeom prst="roundRect">
              <a:avLst>
                <a:gd name="adj" fmla="val 13146"/>
              </a:avLst>
            </a:prstGeom>
            <a:solidFill>
              <a:srgbClr val="867D98">
                <a:lumMod val="20000"/>
                <a:lumOff val="80000"/>
              </a:srgbClr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endParaRPr lang="zh-CN" altLang="en-US" kern="0" dirty="0">
                <a:solidFill>
                  <a:srgbClr val="44546A">
                    <a:lumMod val="60000"/>
                    <a:lumOff val="40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155" name="圆角矩形 13">
              <a:extLst>
                <a:ext uri="{FF2B5EF4-FFF2-40B4-BE49-F238E27FC236}">
                  <a16:creationId xmlns:a16="http://schemas.microsoft.com/office/drawing/2014/main" id="{B9675173-E392-4F0C-8ECB-FCB0F920DFCD}"/>
                </a:ext>
              </a:extLst>
            </p:cNvPr>
            <p:cNvSpPr/>
            <p:nvPr/>
          </p:nvSpPr>
          <p:spPr>
            <a:xfrm flipV="1">
              <a:off x="3269483" y="4781554"/>
              <a:ext cx="166303" cy="27136"/>
            </a:xfrm>
            <a:prstGeom prst="roundRect">
              <a:avLst>
                <a:gd name="adj" fmla="val 13146"/>
              </a:avLst>
            </a:prstGeom>
            <a:solidFill>
              <a:srgbClr val="867D98">
                <a:lumMod val="20000"/>
                <a:lumOff val="80000"/>
              </a:srgbClr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endParaRPr lang="zh-CN" altLang="en-US" kern="0" dirty="0">
                <a:solidFill>
                  <a:srgbClr val="44546A">
                    <a:lumMod val="60000"/>
                    <a:lumOff val="40000"/>
                  </a:srgbClr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57F58FAB-4EC3-4D03-BB1E-26F48BCF25B1}"/>
              </a:ext>
            </a:extLst>
          </p:cNvPr>
          <p:cNvGrpSpPr/>
          <p:nvPr/>
        </p:nvGrpSpPr>
        <p:grpSpPr>
          <a:xfrm>
            <a:off x="2274141" y="3128866"/>
            <a:ext cx="688712" cy="469610"/>
            <a:chOff x="4979129" y="5045363"/>
            <a:chExt cx="379254" cy="258602"/>
          </a:xfrm>
        </p:grpSpPr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4E5B590F-4B27-4288-870D-AFD66FEEB46A}"/>
                </a:ext>
              </a:extLst>
            </p:cNvPr>
            <p:cNvSpPr/>
            <p:nvPr/>
          </p:nvSpPr>
          <p:spPr>
            <a:xfrm>
              <a:off x="5001992" y="5068224"/>
              <a:ext cx="332066" cy="217458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73A248AC-0B9D-4A03-905A-776C394C05DC}"/>
                </a:ext>
              </a:extLst>
            </p:cNvPr>
            <p:cNvSpPr/>
            <p:nvPr/>
          </p:nvSpPr>
          <p:spPr>
            <a:xfrm flipH="1">
              <a:off x="4979129" y="5045363"/>
              <a:ext cx="45720" cy="4572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0F68D553-A7A0-42DD-9240-4ABD3A1FE07E}"/>
                </a:ext>
              </a:extLst>
            </p:cNvPr>
            <p:cNvSpPr/>
            <p:nvPr/>
          </p:nvSpPr>
          <p:spPr>
            <a:xfrm flipH="1">
              <a:off x="5145895" y="5045363"/>
              <a:ext cx="45720" cy="4572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椭圆 159">
              <a:extLst>
                <a:ext uri="{FF2B5EF4-FFF2-40B4-BE49-F238E27FC236}">
                  <a16:creationId xmlns:a16="http://schemas.microsoft.com/office/drawing/2014/main" id="{814098C8-F8F6-4EAA-8A17-3B73CA6F0561}"/>
                </a:ext>
              </a:extLst>
            </p:cNvPr>
            <p:cNvSpPr/>
            <p:nvPr/>
          </p:nvSpPr>
          <p:spPr>
            <a:xfrm flipH="1">
              <a:off x="5312661" y="5045363"/>
              <a:ext cx="45720" cy="4572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3F63D9D2-FE32-49EA-8C27-D6E705B09FBA}"/>
                </a:ext>
              </a:extLst>
            </p:cNvPr>
            <p:cNvSpPr/>
            <p:nvPr/>
          </p:nvSpPr>
          <p:spPr>
            <a:xfrm flipH="1">
              <a:off x="4979129" y="5258244"/>
              <a:ext cx="45720" cy="4572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8B8140ED-A386-46BD-A31F-471F6B5921C9}"/>
                </a:ext>
              </a:extLst>
            </p:cNvPr>
            <p:cNvSpPr/>
            <p:nvPr/>
          </p:nvSpPr>
          <p:spPr>
            <a:xfrm flipH="1">
              <a:off x="5145896" y="5258244"/>
              <a:ext cx="45720" cy="4572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9650B780-9006-46AA-9E15-C82EB5841BB8}"/>
                </a:ext>
              </a:extLst>
            </p:cNvPr>
            <p:cNvSpPr/>
            <p:nvPr/>
          </p:nvSpPr>
          <p:spPr>
            <a:xfrm flipH="1">
              <a:off x="5312663" y="5258245"/>
              <a:ext cx="45720" cy="4572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5B99B48D-E574-4C4D-9014-1F26F5FFE484}"/>
                </a:ext>
              </a:extLst>
            </p:cNvPr>
            <p:cNvSpPr/>
            <p:nvPr/>
          </p:nvSpPr>
          <p:spPr>
            <a:xfrm flipH="1">
              <a:off x="4979129" y="5155670"/>
              <a:ext cx="45720" cy="4572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椭圆 164">
              <a:extLst>
                <a:ext uri="{FF2B5EF4-FFF2-40B4-BE49-F238E27FC236}">
                  <a16:creationId xmlns:a16="http://schemas.microsoft.com/office/drawing/2014/main" id="{99C2F54E-D148-4571-BB0D-95399358500D}"/>
                </a:ext>
              </a:extLst>
            </p:cNvPr>
            <p:cNvSpPr/>
            <p:nvPr/>
          </p:nvSpPr>
          <p:spPr>
            <a:xfrm flipH="1">
              <a:off x="5310430" y="5155670"/>
              <a:ext cx="45720" cy="4572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BAD2A8F7-3EBB-47F2-8B71-06B632BC8A12}"/>
              </a:ext>
            </a:extLst>
          </p:cNvPr>
          <p:cNvGrpSpPr/>
          <p:nvPr/>
        </p:nvGrpSpPr>
        <p:grpSpPr>
          <a:xfrm>
            <a:off x="4838054" y="2829288"/>
            <a:ext cx="2514806" cy="1641495"/>
            <a:chOff x="4809084" y="2830013"/>
            <a:chExt cx="2536144" cy="1641495"/>
          </a:xfrm>
          <a:gradFill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57000">
                <a:schemeClr val="bg1">
                  <a:lumMod val="85000"/>
                </a:schemeClr>
              </a:gs>
            </a:gsLst>
            <a:lin ang="16200000" scaled="1"/>
          </a:gradFill>
        </p:grpSpPr>
        <p:sp>
          <p:nvSpPr>
            <p:cNvPr id="172" name="矩形: 圆角 214">
              <a:extLst>
                <a:ext uri="{FF2B5EF4-FFF2-40B4-BE49-F238E27FC236}">
                  <a16:creationId xmlns:a16="http://schemas.microsoft.com/office/drawing/2014/main" id="{7C14E4EA-C569-4C80-9A98-14145BA8DE1E}"/>
                </a:ext>
              </a:extLst>
            </p:cNvPr>
            <p:cNvSpPr/>
            <p:nvPr/>
          </p:nvSpPr>
          <p:spPr>
            <a:xfrm>
              <a:off x="6099682" y="2830013"/>
              <a:ext cx="1245546" cy="769187"/>
            </a:xfrm>
            <a:prstGeom prst="roundRect">
              <a:avLst>
                <a:gd name="adj" fmla="val 0"/>
              </a:avLst>
            </a:pr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3175">
              <a:noFill/>
              <a:prstDash val="solid"/>
              <a:miter lim="800000"/>
              <a:headEnd/>
              <a:tailEnd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endParaRPr lang="zh-CN" altLang="en-US" kern="0" dirty="0">
                <a:solidFill>
                  <a:srgbClr val="44546A">
                    <a:lumMod val="60000"/>
                    <a:lumOff val="40000"/>
                  </a:srgbClr>
                </a:solidFill>
              </a:endParaRPr>
            </a:p>
          </p:txBody>
        </p:sp>
        <p:sp>
          <p:nvSpPr>
            <p:cNvPr id="173" name="矩形: 圆角 220">
              <a:extLst>
                <a:ext uri="{FF2B5EF4-FFF2-40B4-BE49-F238E27FC236}">
                  <a16:creationId xmlns:a16="http://schemas.microsoft.com/office/drawing/2014/main" id="{DA8C2CCC-4E6B-48A2-B973-98D9D84F3256}"/>
                </a:ext>
              </a:extLst>
            </p:cNvPr>
            <p:cNvSpPr/>
            <p:nvPr/>
          </p:nvSpPr>
          <p:spPr>
            <a:xfrm>
              <a:off x="4809084" y="2832340"/>
              <a:ext cx="1245546" cy="770746"/>
            </a:xfrm>
            <a:prstGeom prst="roundRect">
              <a:avLst>
                <a:gd name="adj" fmla="val 0"/>
              </a:avLst>
            </a:prstGeom>
            <a:grpFill/>
            <a:ln w="3175">
              <a:noFill/>
              <a:prstDash val="solid"/>
              <a:miter lim="800000"/>
              <a:headEnd/>
              <a:tailEnd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endParaRPr lang="zh-CN" altLang="en-US" kern="0" dirty="0">
                <a:solidFill>
                  <a:srgbClr val="44546A">
                    <a:lumMod val="60000"/>
                    <a:lumOff val="40000"/>
                  </a:srgbClr>
                </a:solidFill>
              </a:endParaRPr>
            </a:p>
          </p:txBody>
        </p:sp>
        <p:sp>
          <p:nvSpPr>
            <p:cNvPr id="174" name="矩形: 圆角 214">
              <a:extLst>
                <a:ext uri="{FF2B5EF4-FFF2-40B4-BE49-F238E27FC236}">
                  <a16:creationId xmlns:a16="http://schemas.microsoft.com/office/drawing/2014/main" id="{334ED5A5-423C-4986-A5FB-D430CE3EBA00}"/>
                </a:ext>
              </a:extLst>
            </p:cNvPr>
            <p:cNvSpPr/>
            <p:nvPr/>
          </p:nvSpPr>
          <p:spPr>
            <a:xfrm>
              <a:off x="6099682" y="3698435"/>
              <a:ext cx="1245546" cy="769187"/>
            </a:xfrm>
            <a:prstGeom prst="roundRect">
              <a:avLst>
                <a:gd name="adj" fmla="val 0"/>
              </a:avLst>
            </a:prstGeom>
            <a:grpFill/>
            <a:ln w="3175">
              <a:noFill/>
              <a:prstDash val="solid"/>
              <a:miter lim="800000"/>
              <a:headEnd/>
              <a:tailEnd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endParaRPr lang="zh-CN" altLang="en-US" kern="0" dirty="0">
                <a:solidFill>
                  <a:srgbClr val="44546A">
                    <a:lumMod val="60000"/>
                    <a:lumOff val="40000"/>
                  </a:srgbClr>
                </a:solidFill>
              </a:endParaRPr>
            </a:p>
          </p:txBody>
        </p:sp>
        <p:sp>
          <p:nvSpPr>
            <p:cNvPr id="175" name="矩形: 圆角 220">
              <a:extLst>
                <a:ext uri="{FF2B5EF4-FFF2-40B4-BE49-F238E27FC236}">
                  <a16:creationId xmlns:a16="http://schemas.microsoft.com/office/drawing/2014/main" id="{1FBDB71B-CEF6-4BF0-B060-3BDF0766C9EA}"/>
                </a:ext>
              </a:extLst>
            </p:cNvPr>
            <p:cNvSpPr/>
            <p:nvPr/>
          </p:nvSpPr>
          <p:spPr>
            <a:xfrm>
              <a:off x="4809084" y="3700762"/>
              <a:ext cx="1245546" cy="770746"/>
            </a:xfrm>
            <a:prstGeom prst="roundRect">
              <a:avLst>
                <a:gd name="adj" fmla="val 0"/>
              </a:avLst>
            </a:prstGeom>
            <a:grpFill/>
            <a:ln w="3175">
              <a:noFill/>
              <a:prstDash val="solid"/>
              <a:miter lim="800000"/>
              <a:headEnd/>
              <a:tailEnd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endParaRPr lang="zh-CN" altLang="en-US" kern="0" dirty="0">
                <a:solidFill>
                  <a:srgbClr val="44546A">
                    <a:lumMod val="60000"/>
                    <a:lumOff val="40000"/>
                  </a:srgbClr>
                </a:solidFill>
              </a:endParaRPr>
            </a:p>
          </p:txBody>
        </p:sp>
      </p:grpSp>
      <p:grpSp>
        <p:nvGrpSpPr>
          <p:cNvPr id="257" name="Group 4">
            <a:extLst>
              <a:ext uri="{FF2B5EF4-FFF2-40B4-BE49-F238E27FC236}">
                <a16:creationId xmlns:a16="http://schemas.microsoft.com/office/drawing/2014/main" id="{5D99EDE5-5665-4402-BBED-F200EB0B04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32956" y="2009760"/>
            <a:ext cx="3385944" cy="2144238"/>
            <a:chOff x="442" y="1130"/>
            <a:chExt cx="4123" cy="2611"/>
          </a:xfrm>
        </p:grpSpPr>
        <p:sp>
          <p:nvSpPr>
            <p:cNvPr id="280" name="Freeform 5">
              <a:extLst>
                <a:ext uri="{FF2B5EF4-FFF2-40B4-BE49-F238E27FC236}">
                  <a16:creationId xmlns:a16="http://schemas.microsoft.com/office/drawing/2014/main" id="{6F073218-B0F8-45B9-B973-291A14130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" y="1141"/>
              <a:ext cx="4099" cy="25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1" name="Freeform 6">
              <a:extLst>
                <a:ext uri="{FF2B5EF4-FFF2-40B4-BE49-F238E27FC236}">
                  <a16:creationId xmlns:a16="http://schemas.microsoft.com/office/drawing/2014/main" id="{D17E6052-019D-42A8-A670-0A4424305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" y="1130"/>
              <a:ext cx="4123" cy="261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EAECE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2" name="Rectangle 7">
              <a:extLst>
                <a:ext uri="{FF2B5EF4-FFF2-40B4-BE49-F238E27FC236}">
                  <a16:creationId xmlns:a16="http://schemas.microsoft.com/office/drawing/2014/main" id="{C23CBD80-5DED-4D66-92C3-0AE094F8A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1397"/>
              <a:ext cx="3833" cy="309"/>
            </a:xfrm>
            <a:prstGeom prst="rect">
              <a:avLst/>
            </a:prstGeom>
            <a:solidFill>
              <a:srgbClr val="EDED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3" name="Rectangle 8">
              <a:extLst>
                <a:ext uri="{FF2B5EF4-FFF2-40B4-BE49-F238E27FC236}">
                  <a16:creationId xmlns:a16="http://schemas.microsoft.com/office/drawing/2014/main" id="{75708DB0-A6E5-4916-84A4-9D09F6250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1397"/>
              <a:ext cx="3833" cy="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4" name="Rectangle 9">
              <a:extLst>
                <a:ext uri="{FF2B5EF4-FFF2-40B4-BE49-F238E27FC236}">
                  <a16:creationId xmlns:a16="http://schemas.microsoft.com/office/drawing/2014/main" id="{959B0638-E82F-461D-B9E0-EE580A7C6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1397"/>
              <a:ext cx="3833" cy="180"/>
            </a:xfrm>
            <a:prstGeom prst="rect">
              <a:avLst/>
            </a:prstGeom>
            <a:solidFill>
              <a:srgbClr val="CC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5" name="Rectangle 10">
              <a:extLst>
                <a:ext uri="{FF2B5EF4-FFF2-40B4-BE49-F238E27FC236}">
                  <a16:creationId xmlns:a16="http://schemas.microsoft.com/office/drawing/2014/main" id="{84928E87-6D83-4B26-8582-A3F8CD551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1397"/>
              <a:ext cx="383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6" name="Rectangle 11">
              <a:extLst>
                <a:ext uri="{FF2B5EF4-FFF2-40B4-BE49-F238E27FC236}">
                  <a16:creationId xmlns:a16="http://schemas.microsoft.com/office/drawing/2014/main" id="{C2FB9B08-124C-49C0-BD2C-65B1B9221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1907"/>
              <a:ext cx="666" cy="502"/>
            </a:xfrm>
            <a:prstGeom prst="rect">
              <a:avLst/>
            </a:pr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7" name="Rectangle 12">
              <a:extLst>
                <a:ext uri="{FF2B5EF4-FFF2-40B4-BE49-F238E27FC236}">
                  <a16:creationId xmlns:a16="http://schemas.microsoft.com/office/drawing/2014/main" id="{05886495-E147-46C3-9263-810A692B8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2512"/>
              <a:ext cx="666" cy="502"/>
            </a:xfrm>
            <a:prstGeom prst="rect">
              <a:avLst/>
            </a:pr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8" name="Rectangle 13">
              <a:extLst>
                <a:ext uri="{FF2B5EF4-FFF2-40B4-BE49-F238E27FC236}">
                  <a16:creationId xmlns:a16="http://schemas.microsoft.com/office/drawing/2014/main" id="{5BD3562E-BE44-4331-BA0B-2BD97D94A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3116"/>
              <a:ext cx="666" cy="503"/>
            </a:xfrm>
            <a:prstGeom prst="rect">
              <a:avLst/>
            </a:pr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9" name="Oval 14">
              <a:extLst>
                <a:ext uri="{FF2B5EF4-FFF2-40B4-BE49-F238E27FC236}">
                  <a16:creationId xmlns:a16="http://schemas.microsoft.com/office/drawing/2014/main" id="{9228A63F-DD82-4252-8206-9F1487F09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" y="1268"/>
              <a:ext cx="62" cy="62"/>
            </a:xfrm>
            <a:prstGeom prst="ellipse">
              <a:avLst/>
            </a:prstGeom>
            <a:solidFill>
              <a:srgbClr val="EDED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0" name="Oval 15">
              <a:extLst>
                <a:ext uri="{FF2B5EF4-FFF2-40B4-BE49-F238E27FC236}">
                  <a16:creationId xmlns:a16="http://schemas.microsoft.com/office/drawing/2014/main" id="{B0888EF7-9A67-407F-8019-55106DDE5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0" y="1268"/>
              <a:ext cx="63" cy="62"/>
            </a:xfrm>
            <a:prstGeom prst="ellipse">
              <a:avLst/>
            </a:prstGeom>
            <a:solidFill>
              <a:srgbClr val="EDED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1" name="Oval 16">
              <a:extLst>
                <a:ext uri="{FF2B5EF4-FFF2-40B4-BE49-F238E27FC236}">
                  <a16:creationId xmlns:a16="http://schemas.microsoft.com/office/drawing/2014/main" id="{54F1C281-1007-4485-95A3-9EBD0832C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" y="1268"/>
              <a:ext cx="63" cy="62"/>
            </a:xfrm>
            <a:prstGeom prst="ellipse">
              <a:avLst/>
            </a:prstGeom>
            <a:solidFill>
              <a:srgbClr val="EDED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2" name="Freeform 17">
              <a:extLst>
                <a:ext uri="{FF2B5EF4-FFF2-40B4-BE49-F238E27FC236}">
                  <a16:creationId xmlns:a16="http://schemas.microsoft.com/office/drawing/2014/main" id="{F49FB17B-C2BA-4E54-8940-6C96D778CD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" y="1909"/>
              <a:ext cx="3001" cy="1721"/>
            </a:xfrm>
            <a:custGeom>
              <a:avLst/>
              <a:gdLst>
                <a:gd name="T0" fmla="*/ 81 w 3119"/>
                <a:gd name="T1" fmla="*/ 1764 h 1788"/>
                <a:gd name="T2" fmla="*/ 41 w 3119"/>
                <a:gd name="T3" fmla="*/ 1747 h 1788"/>
                <a:gd name="T4" fmla="*/ 24 w 3119"/>
                <a:gd name="T5" fmla="*/ 1706 h 1788"/>
                <a:gd name="T6" fmla="*/ 24 w 3119"/>
                <a:gd name="T7" fmla="*/ 81 h 1788"/>
                <a:gd name="T8" fmla="*/ 41 w 3119"/>
                <a:gd name="T9" fmla="*/ 41 h 1788"/>
                <a:gd name="T10" fmla="*/ 81 w 3119"/>
                <a:gd name="T11" fmla="*/ 24 h 1788"/>
                <a:gd name="T12" fmla="*/ 3037 w 3119"/>
                <a:gd name="T13" fmla="*/ 24 h 1788"/>
                <a:gd name="T14" fmla="*/ 3078 w 3119"/>
                <a:gd name="T15" fmla="*/ 41 h 1788"/>
                <a:gd name="T16" fmla="*/ 3095 w 3119"/>
                <a:gd name="T17" fmla="*/ 81 h 1788"/>
                <a:gd name="T18" fmla="*/ 3095 w 3119"/>
                <a:gd name="T19" fmla="*/ 1706 h 1788"/>
                <a:gd name="T20" fmla="*/ 3078 w 3119"/>
                <a:gd name="T21" fmla="*/ 1747 h 1788"/>
                <a:gd name="T22" fmla="*/ 3037 w 3119"/>
                <a:gd name="T23" fmla="*/ 1764 h 1788"/>
                <a:gd name="T24" fmla="*/ 3037 w 3119"/>
                <a:gd name="T25" fmla="*/ 1764 h 1788"/>
                <a:gd name="T26" fmla="*/ 81 w 3119"/>
                <a:gd name="T27" fmla="*/ 1764 h 1788"/>
                <a:gd name="T28" fmla="*/ 3037 w 3119"/>
                <a:gd name="T29" fmla="*/ 0 h 1788"/>
                <a:gd name="T30" fmla="*/ 3037 w 3119"/>
                <a:gd name="T31" fmla="*/ 0 h 1788"/>
                <a:gd name="T32" fmla="*/ 81 w 3119"/>
                <a:gd name="T33" fmla="*/ 0 h 1788"/>
                <a:gd name="T34" fmla="*/ 24 w 3119"/>
                <a:gd name="T35" fmla="*/ 24 h 1788"/>
                <a:gd name="T36" fmla="*/ 0 w 3119"/>
                <a:gd name="T37" fmla="*/ 81 h 1788"/>
                <a:gd name="T38" fmla="*/ 0 w 3119"/>
                <a:gd name="T39" fmla="*/ 1706 h 1788"/>
                <a:gd name="T40" fmla="*/ 24 w 3119"/>
                <a:gd name="T41" fmla="*/ 1764 h 1788"/>
                <a:gd name="T42" fmla="*/ 81 w 3119"/>
                <a:gd name="T43" fmla="*/ 1788 h 1788"/>
                <a:gd name="T44" fmla="*/ 81 w 3119"/>
                <a:gd name="T45" fmla="*/ 1788 h 1788"/>
                <a:gd name="T46" fmla="*/ 3037 w 3119"/>
                <a:gd name="T47" fmla="*/ 1788 h 1788"/>
                <a:gd name="T48" fmla="*/ 3095 w 3119"/>
                <a:gd name="T49" fmla="*/ 1764 h 1788"/>
                <a:gd name="T50" fmla="*/ 3119 w 3119"/>
                <a:gd name="T51" fmla="*/ 1706 h 1788"/>
                <a:gd name="T52" fmla="*/ 3119 w 3119"/>
                <a:gd name="T53" fmla="*/ 81 h 1788"/>
                <a:gd name="T54" fmla="*/ 3095 w 3119"/>
                <a:gd name="T55" fmla="*/ 24 h 1788"/>
                <a:gd name="T56" fmla="*/ 3037 w 3119"/>
                <a:gd name="T57" fmla="*/ 0 h 1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19" h="1788">
                  <a:moveTo>
                    <a:pt x="81" y="1764"/>
                  </a:moveTo>
                  <a:cubicBezTo>
                    <a:pt x="65" y="1764"/>
                    <a:pt x="51" y="1757"/>
                    <a:pt x="41" y="1747"/>
                  </a:cubicBezTo>
                  <a:cubicBezTo>
                    <a:pt x="30" y="1737"/>
                    <a:pt x="24" y="1722"/>
                    <a:pt x="24" y="1706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66"/>
                    <a:pt x="30" y="51"/>
                    <a:pt x="41" y="41"/>
                  </a:cubicBezTo>
                  <a:cubicBezTo>
                    <a:pt x="51" y="30"/>
                    <a:pt x="65" y="24"/>
                    <a:pt x="81" y="24"/>
                  </a:cubicBezTo>
                  <a:cubicBezTo>
                    <a:pt x="3037" y="24"/>
                    <a:pt x="3037" y="24"/>
                    <a:pt x="3037" y="24"/>
                  </a:cubicBezTo>
                  <a:cubicBezTo>
                    <a:pt x="3053" y="24"/>
                    <a:pt x="3068" y="30"/>
                    <a:pt x="3078" y="41"/>
                  </a:cubicBezTo>
                  <a:cubicBezTo>
                    <a:pt x="3089" y="51"/>
                    <a:pt x="3095" y="66"/>
                    <a:pt x="3095" y="81"/>
                  </a:cubicBezTo>
                  <a:cubicBezTo>
                    <a:pt x="3095" y="1706"/>
                    <a:pt x="3095" y="1706"/>
                    <a:pt x="3095" y="1706"/>
                  </a:cubicBezTo>
                  <a:cubicBezTo>
                    <a:pt x="3095" y="1722"/>
                    <a:pt x="3089" y="1737"/>
                    <a:pt x="3078" y="1747"/>
                  </a:cubicBezTo>
                  <a:cubicBezTo>
                    <a:pt x="3068" y="1757"/>
                    <a:pt x="3053" y="1764"/>
                    <a:pt x="3037" y="1764"/>
                  </a:cubicBezTo>
                  <a:cubicBezTo>
                    <a:pt x="3037" y="1764"/>
                    <a:pt x="3037" y="1764"/>
                    <a:pt x="3037" y="1764"/>
                  </a:cubicBezTo>
                  <a:cubicBezTo>
                    <a:pt x="81" y="1764"/>
                    <a:pt x="81" y="1764"/>
                    <a:pt x="81" y="1764"/>
                  </a:cubicBezTo>
                  <a:moveTo>
                    <a:pt x="3037" y="0"/>
                  </a:moveTo>
                  <a:cubicBezTo>
                    <a:pt x="3037" y="0"/>
                    <a:pt x="3037" y="0"/>
                    <a:pt x="303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59" y="0"/>
                    <a:pt x="38" y="9"/>
                    <a:pt x="24" y="24"/>
                  </a:cubicBezTo>
                  <a:cubicBezTo>
                    <a:pt x="9" y="39"/>
                    <a:pt x="0" y="59"/>
                    <a:pt x="0" y="81"/>
                  </a:cubicBezTo>
                  <a:cubicBezTo>
                    <a:pt x="0" y="1706"/>
                    <a:pt x="0" y="1706"/>
                    <a:pt x="0" y="1706"/>
                  </a:cubicBezTo>
                  <a:cubicBezTo>
                    <a:pt x="0" y="1729"/>
                    <a:pt x="9" y="1749"/>
                    <a:pt x="24" y="1764"/>
                  </a:cubicBezTo>
                  <a:cubicBezTo>
                    <a:pt x="38" y="1779"/>
                    <a:pt x="59" y="1788"/>
                    <a:pt x="81" y="1788"/>
                  </a:cubicBezTo>
                  <a:cubicBezTo>
                    <a:pt x="81" y="1788"/>
                    <a:pt x="81" y="1788"/>
                    <a:pt x="81" y="1788"/>
                  </a:cubicBezTo>
                  <a:cubicBezTo>
                    <a:pt x="3037" y="1788"/>
                    <a:pt x="3037" y="1788"/>
                    <a:pt x="3037" y="1788"/>
                  </a:cubicBezTo>
                  <a:cubicBezTo>
                    <a:pt x="3060" y="1788"/>
                    <a:pt x="3080" y="1779"/>
                    <a:pt x="3095" y="1764"/>
                  </a:cubicBezTo>
                  <a:cubicBezTo>
                    <a:pt x="3110" y="1749"/>
                    <a:pt x="3119" y="1729"/>
                    <a:pt x="3119" y="1706"/>
                  </a:cubicBezTo>
                  <a:cubicBezTo>
                    <a:pt x="3119" y="81"/>
                    <a:pt x="3119" y="81"/>
                    <a:pt x="3119" y="81"/>
                  </a:cubicBezTo>
                  <a:cubicBezTo>
                    <a:pt x="3119" y="59"/>
                    <a:pt x="3110" y="39"/>
                    <a:pt x="3095" y="24"/>
                  </a:cubicBezTo>
                  <a:cubicBezTo>
                    <a:pt x="3080" y="9"/>
                    <a:pt x="3060" y="0"/>
                    <a:pt x="3037" y="0"/>
                  </a:cubicBezTo>
                </a:path>
              </a:pathLst>
            </a:custGeom>
            <a:solidFill>
              <a:srgbClr val="F6F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3" name="Freeform 18">
              <a:extLst>
                <a:ext uri="{FF2B5EF4-FFF2-40B4-BE49-F238E27FC236}">
                  <a16:creationId xmlns:a16="http://schemas.microsoft.com/office/drawing/2014/main" id="{5869D22B-EAFC-4262-BDC0-F899AC99B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" y="1431"/>
              <a:ext cx="526" cy="163"/>
            </a:xfrm>
            <a:custGeom>
              <a:avLst/>
              <a:gdLst>
                <a:gd name="T0" fmla="*/ 520 w 547"/>
                <a:gd name="T1" fmla="*/ 170 h 170"/>
                <a:gd name="T2" fmla="*/ 27 w 547"/>
                <a:gd name="T3" fmla="*/ 170 h 170"/>
                <a:gd name="T4" fmla="*/ 0 w 547"/>
                <a:gd name="T5" fmla="*/ 143 h 170"/>
                <a:gd name="T6" fmla="*/ 0 w 547"/>
                <a:gd name="T7" fmla="*/ 27 h 170"/>
                <a:gd name="T8" fmla="*/ 27 w 547"/>
                <a:gd name="T9" fmla="*/ 0 h 170"/>
                <a:gd name="T10" fmla="*/ 520 w 547"/>
                <a:gd name="T11" fmla="*/ 0 h 170"/>
                <a:gd name="T12" fmla="*/ 547 w 547"/>
                <a:gd name="T13" fmla="*/ 27 h 170"/>
                <a:gd name="T14" fmla="*/ 547 w 547"/>
                <a:gd name="T15" fmla="*/ 143 h 170"/>
                <a:gd name="T16" fmla="*/ 520 w 547"/>
                <a:gd name="T1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7" h="170">
                  <a:moveTo>
                    <a:pt x="520" y="170"/>
                  </a:moveTo>
                  <a:cubicBezTo>
                    <a:pt x="27" y="170"/>
                    <a:pt x="27" y="170"/>
                    <a:pt x="27" y="170"/>
                  </a:cubicBezTo>
                  <a:cubicBezTo>
                    <a:pt x="12" y="170"/>
                    <a:pt x="0" y="158"/>
                    <a:pt x="0" y="14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535" y="0"/>
                    <a:pt x="547" y="12"/>
                    <a:pt x="547" y="27"/>
                  </a:cubicBezTo>
                  <a:cubicBezTo>
                    <a:pt x="547" y="143"/>
                    <a:pt x="547" y="143"/>
                    <a:pt x="547" y="143"/>
                  </a:cubicBezTo>
                  <a:cubicBezTo>
                    <a:pt x="547" y="158"/>
                    <a:pt x="535" y="170"/>
                    <a:pt x="520" y="170"/>
                  </a:cubicBezTo>
                  <a:close/>
                </a:path>
              </a:pathLst>
            </a:custGeom>
            <a:solidFill>
              <a:srgbClr val="EDED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4" name="Rectangle 19">
              <a:extLst>
                <a:ext uri="{FF2B5EF4-FFF2-40B4-BE49-F238E27FC236}">
                  <a16:creationId xmlns:a16="http://schemas.microsoft.com/office/drawing/2014/main" id="{284CDF8C-AD81-436A-A41D-6F1B40607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" y="1490"/>
              <a:ext cx="254" cy="25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5" name="Freeform 20">
              <a:extLst>
                <a:ext uri="{FF2B5EF4-FFF2-40B4-BE49-F238E27FC236}">
                  <a16:creationId xmlns:a16="http://schemas.microsoft.com/office/drawing/2014/main" id="{3AA9633E-7139-4C56-8A41-3EF65253A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" y="1474"/>
              <a:ext cx="242" cy="49"/>
            </a:xfrm>
            <a:custGeom>
              <a:avLst/>
              <a:gdLst>
                <a:gd name="T0" fmla="*/ 227 w 251"/>
                <a:gd name="T1" fmla="*/ 0 h 51"/>
                <a:gd name="T2" fmla="*/ 24 w 251"/>
                <a:gd name="T3" fmla="*/ 0 h 51"/>
                <a:gd name="T4" fmla="*/ 0 w 251"/>
                <a:gd name="T5" fmla="*/ 24 h 51"/>
                <a:gd name="T6" fmla="*/ 0 w 251"/>
                <a:gd name="T7" fmla="*/ 27 h 51"/>
                <a:gd name="T8" fmla="*/ 24 w 251"/>
                <a:gd name="T9" fmla="*/ 51 h 51"/>
                <a:gd name="T10" fmla="*/ 227 w 251"/>
                <a:gd name="T11" fmla="*/ 51 h 51"/>
                <a:gd name="T12" fmla="*/ 251 w 251"/>
                <a:gd name="T13" fmla="*/ 27 h 51"/>
                <a:gd name="T14" fmla="*/ 251 w 251"/>
                <a:gd name="T15" fmla="*/ 24 h 51"/>
                <a:gd name="T16" fmla="*/ 227 w 2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51">
                  <a:moveTo>
                    <a:pt x="227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41"/>
                    <a:pt x="11" y="51"/>
                    <a:pt x="24" y="51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40" y="51"/>
                    <a:pt x="251" y="41"/>
                    <a:pt x="251" y="27"/>
                  </a:cubicBezTo>
                  <a:cubicBezTo>
                    <a:pt x="251" y="24"/>
                    <a:pt x="251" y="24"/>
                    <a:pt x="251" y="24"/>
                  </a:cubicBezTo>
                  <a:cubicBezTo>
                    <a:pt x="251" y="11"/>
                    <a:pt x="240" y="0"/>
                    <a:pt x="227" y="0"/>
                  </a:cubicBezTo>
                </a:path>
              </a:pathLst>
            </a:custGeom>
            <a:solidFill>
              <a:srgbClr val="EAECEF">
                <a:alpha val="6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6" name="Freeform 21">
              <a:extLst>
                <a:ext uri="{FF2B5EF4-FFF2-40B4-BE49-F238E27FC236}">
                  <a16:creationId xmlns:a16="http://schemas.microsoft.com/office/drawing/2014/main" id="{4F02D331-FEEB-42DE-8D84-CF4DD863C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" y="1474"/>
              <a:ext cx="241" cy="49"/>
            </a:xfrm>
            <a:custGeom>
              <a:avLst/>
              <a:gdLst>
                <a:gd name="T0" fmla="*/ 226 w 250"/>
                <a:gd name="T1" fmla="*/ 0 h 51"/>
                <a:gd name="T2" fmla="*/ 24 w 250"/>
                <a:gd name="T3" fmla="*/ 0 h 51"/>
                <a:gd name="T4" fmla="*/ 0 w 250"/>
                <a:gd name="T5" fmla="*/ 24 h 51"/>
                <a:gd name="T6" fmla="*/ 0 w 250"/>
                <a:gd name="T7" fmla="*/ 27 h 51"/>
                <a:gd name="T8" fmla="*/ 24 w 250"/>
                <a:gd name="T9" fmla="*/ 51 h 51"/>
                <a:gd name="T10" fmla="*/ 226 w 250"/>
                <a:gd name="T11" fmla="*/ 51 h 51"/>
                <a:gd name="T12" fmla="*/ 250 w 250"/>
                <a:gd name="T13" fmla="*/ 27 h 51"/>
                <a:gd name="T14" fmla="*/ 250 w 250"/>
                <a:gd name="T15" fmla="*/ 24 h 51"/>
                <a:gd name="T16" fmla="*/ 226 w 250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51">
                  <a:moveTo>
                    <a:pt x="22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41"/>
                    <a:pt x="10" y="51"/>
                    <a:pt x="24" y="51"/>
                  </a:cubicBezTo>
                  <a:cubicBezTo>
                    <a:pt x="226" y="51"/>
                    <a:pt x="226" y="51"/>
                    <a:pt x="226" y="51"/>
                  </a:cubicBezTo>
                  <a:cubicBezTo>
                    <a:pt x="239" y="51"/>
                    <a:pt x="250" y="41"/>
                    <a:pt x="250" y="27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0" y="11"/>
                    <a:pt x="239" y="0"/>
                    <a:pt x="226" y="0"/>
                  </a:cubicBezTo>
                </a:path>
              </a:pathLst>
            </a:custGeom>
            <a:solidFill>
              <a:srgbClr val="EAECEF">
                <a:alpha val="6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7" name="Freeform 22">
              <a:extLst>
                <a:ext uri="{FF2B5EF4-FFF2-40B4-BE49-F238E27FC236}">
                  <a16:creationId xmlns:a16="http://schemas.microsoft.com/office/drawing/2014/main" id="{20BB9D68-E92F-4F7B-9BE5-D372EEE33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2" y="1474"/>
              <a:ext cx="241" cy="49"/>
            </a:xfrm>
            <a:custGeom>
              <a:avLst/>
              <a:gdLst>
                <a:gd name="T0" fmla="*/ 226 w 250"/>
                <a:gd name="T1" fmla="*/ 0 h 51"/>
                <a:gd name="T2" fmla="*/ 24 w 250"/>
                <a:gd name="T3" fmla="*/ 0 h 51"/>
                <a:gd name="T4" fmla="*/ 0 w 250"/>
                <a:gd name="T5" fmla="*/ 24 h 51"/>
                <a:gd name="T6" fmla="*/ 0 w 250"/>
                <a:gd name="T7" fmla="*/ 27 h 51"/>
                <a:gd name="T8" fmla="*/ 24 w 250"/>
                <a:gd name="T9" fmla="*/ 51 h 51"/>
                <a:gd name="T10" fmla="*/ 226 w 250"/>
                <a:gd name="T11" fmla="*/ 51 h 51"/>
                <a:gd name="T12" fmla="*/ 250 w 250"/>
                <a:gd name="T13" fmla="*/ 27 h 51"/>
                <a:gd name="T14" fmla="*/ 250 w 250"/>
                <a:gd name="T15" fmla="*/ 24 h 51"/>
                <a:gd name="T16" fmla="*/ 226 w 250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51">
                  <a:moveTo>
                    <a:pt x="22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41"/>
                    <a:pt x="11" y="51"/>
                    <a:pt x="24" y="51"/>
                  </a:cubicBezTo>
                  <a:cubicBezTo>
                    <a:pt x="226" y="51"/>
                    <a:pt x="226" y="51"/>
                    <a:pt x="226" y="51"/>
                  </a:cubicBezTo>
                  <a:cubicBezTo>
                    <a:pt x="240" y="51"/>
                    <a:pt x="250" y="41"/>
                    <a:pt x="250" y="27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0" y="11"/>
                    <a:pt x="240" y="0"/>
                    <a:pt x="226" y="0"/>
                  </a:cubicBezTo>
                </a:path>
              </a:pathLst>
            </a:custGeom>
            <a:solidFill>
              <a:srgbClr val="EAECEF">
                <a:alpha val="6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8" name="Freeform 23">
              <a:extLst>
                <a:ext uri="{FF2B5EF4-FFF2-40B4-BE49-F238E27FC236}">
                  <a16:creationId xmlns:a16="http://schemas.microsoft.com/office/drawing/2014/main" id="{9442FBA8-0559-474B-813E-FFE85177B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0" y="1474"/>
              <a:ext cx="241" cy="49"/>
            </a:xfrm>
            <a:custGeom>
              <a:avLst/>
              <a:gdLst>
                <a:gd name="T0" fmla="*/ 227 w 250"/>
                <a:gd name="T1" fmla="*/ 0 h 51"/>
                <a:gd name="T2" fmla="*/ 24 w 250"/>
                <a:gd name="T3" fmla="*/ 0 h 51"/>
                <a:gd name="T4" fmla="*/ 0 w 250"/>
                <a:gd name="T5" fmla="*/ 24 h 51"/>
                <a:gd name="T6" fmla="*/ 0 w 250"/>
                <a:gd name="T7" fmla="*/ 27 h 51"/>
                <a:gd name="T8" fmla="*/ 24 w 250"/>
                <a:gd name="T9" fmla="*/ 51 h 51"/>
                <a:gd name="T10" fmla="*/ 227 w 250"/>
                <a:gd name="T11" fmla="*/ 51 h 51"/>
                <a:gd name="T12" fmla="*/ 250 w 250"/>
                <a:gd name="T13" fmla="*/ 27 h 51"/>
                <a:gd name="T14" fmla="*/ 250 w 250"/>
                <a:gd name="T15" fmla="*/ 24 h 51"/>
                <a:gd name="T16" fmla="*/ 227 w 250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51">
                  <a:moveTo>
                    <a:pt x="227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41"/>
                    <a:pt x="11" y="51"/>
                    <a:pt x="24" y="51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40" y="51"/>
                    <a:pt x="250" y="41"/>
                    <a:pt x="250" y="27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0" y="11"/>
                    <a:pt x="240" y="0"/>
                    <a:pt x="227" y="0"/>
                  </a:cubicBezTo>
                </a:path>
              </a:pathLst>
            </a:custGeom>
            <a:solidFill>
              <a:srgbClr val="EAECEF">
                <a:alpha val="6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12F3709B-7144-4A35-8495-F9DC9A56CCA9}"/>
              </a:ext>
            </a:extLst>
          </p:cNvPr>
          <p:cNvGrpSpPr/>
          <p:nvPr/>
        </p:nvGrpSpPr>
        <p:grpSpPr>
          <a:xfrm>
            <a:off x="9116938" y="2901309"/>
            <a:ext cx="1925728" cy="945441"/>
            <a:chOff x="2500753" y="4459347"/>
            <a:chExt cx="1037259" cy="509245"/>
          </a:xfrm>
        </p:grpSpPr>
        <p:sp>
          <p:nvSpPr>
            <p:cNvPr id="269" name="圆角矩形 13">
              <a:extLst>
                <a:ext uri="{FF2B5EF4-FFF2-40B4-BE49-F238E27FC236}">
                  <a16:creationId xmlns:a16="http://schemas.microsoft.com/office/drawing/2014/main" id="{DFC50B86-7A86-40E2-89B7-607E5C30BCE1}"/>
                </a:ext>
              </a:extLst>
            </p:cNvPr>
            <p:cNvSpPr/>
            <p:nvPr/>
          </p:nvSpPr>
          <p:spPr>
            <a:xfrm>
              <a:off x="2858479" y="4607362"/>
              <a:ext cx="321807" cy="209620"/>
            </a:xfrm>
            <a:prstGeom prst="roundRect">
              <a:avLst>
                <a:gd name="adj" fmla="val 13146"/>
              </a:avLst>
            </a:prstGeom>
            <a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3175">
              <a:noFill/>
              <a:prstDash val="solid"/>
              <a:miter lim="800000"/>
              <a:headEnd/>
              <a:tailEnd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rtlCol="0" anchor="ctr"/>
            <a:lstStyle/>
            <a:p>
              <a:pPr defTabSz="914377"/>
              <a:endParaRPr lang="zh-CN" altLang="en-US" kern="0" dirty="0">
                <a:solidFill>
                  <a:srgbClr val="44546A">
                    <a:lumMod val="60000"/>
                    <a:lumOff val="40000"/>
                  </a:srgbClr>
                </a:solidFill>
              </a:endParaRPr>
            </a:p>
          </p:txBody>
        </p:sp>
        <p:sp>
          <p:nvSpPr>
            <p:cNvPr id="270" name="圆角矩形 13">
              <a:extLst>
                <a:ext uri="{FF2B5EF4-FFF2-40B4-BE49-F238E27FC236}">
                  <a16:creationId xmlns:a16="http://schemas.microsoft.com/office/drawing/2014/main" id="{EFE5C7B6-B4C5-40D3-AF95-621D61C9E20C}"/>
                </a:ext>
              </a:extLst>
            </p:cNvPr>
            <p:cNvSpPr/>
            <p:nvPr/>
          </p:nvSpPr>
          <p:spPr>
            <a:xfrm>
              <a:off x="2500753" y="4459347"/>
              <a:ext cx="1037259" cy="90268"/>
            </a:xfrm>
            <a:prstGeom prst="roundRect">
              <a:avLst>
                <a:gd name="adj" fmla="val 13146"/>
              </a:avLst>
            </a:prstGeom>
            <a:solidFill>
              <a:srgbClr val="867D98">
                <a:lumMod val="20000"/>
                <a:lumOff val="80000"/>
              </a:srgbClr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endParaRPr lang="zh-CN" altLang="en-US" kern="0" dirty="0">
                <a:solidFill>
                  <a:srgbClr val="44546A">
                    <a:lumMod val="60000"/>
                    <a:lumOff val="40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271" name="圆角矩形 13">
              <a:extLst>
                <a:ext uri="{FF2B5EF4-FFF2-40B4-BE49-F238E27FC236}">
                  <a16:creationId xmlns:a16="http://schemas.microsoft.com/office/drawing/2014/main" id="{9BED3B69-FFEE-4099-AD37-7E491CABCF9A}"/>
                </a:ext>
              </a:extLst>
            </p:cNvPr>
            <p:cNvSpPr/>
            <p:nvPr/>
          </p:nvSpPr>
          <p:spPr>
            <a:xfrm>
              <a:off x="2500753" y="4874729"/>
              <a:ext cx="1037259" cy="93863"/>
            </a:xfrm>
            <a:prstGeom prst="roundRect">
              <a:avLst>
                <a:gd name="adj" fmla="val 13146"/>
              </a:avLst>
            </a:prstGeom>
            <a:solidFill>
              <a:srgbClr val="867D98">
                <a:lumMod val="20000"/>
                <a:lumOff val="80000"/>
              </a:srgbClr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endParaRPr lang="zh-CN" altLang="en-US" kern="0" dirty="0">
                <a:solidFill>
                  <a:srgbClr val="44546A">
                    <a:lumMod val="60000"/>
                    <a:lumOff val="40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272" name="圆角矩形 13">
              <a:extLst>
                <a:ext uri="{FF2B5EF4-FFF2-40B4-BE49-F238E27FC236}">
                  <a16:creationId xmlns:a16="http://schemas.microsoft.com/office/drawing/2014/main" id="{20628E42-2348-4C5A-8F7F-2916329DD59D}"/>
                </a:ext>
              </a:extLst>
            </p:cNvPr>
            <p:cNvSpPr/>
            <p:nvPr/>
          </p:nvSpPr>
          <p:spPr>
            <a:xfrm flipV="1">
              <a:off x="2510491" y="4628992"/>
              <a:ext cx="161439" cy="27136"/>
            </a:xfrm>
            <a:prstGeom prst="roundRect">
              <a:avLst>
                <a:gd name="adj" fmla="val 13146"/>
              </a:avLst>
            </a:prstGeom>
            <a:solidFill>
              <a:srgbClr val="867D98">
                <a:lumMod val="20000"/>
                <a:lumOff val="80000"/>
              </a:srgbClr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endParaRPr lang="zh-CN" altLang="en-US" kern="0" dirty="0">
                <a:solidFill>
                  <a:srgbClr val="44546A">
                    <a:lumMod val="60000"/>
                    <a:lumOff val="40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273" name="圆角矩形 13">
              <a:extLst>
                <a:ext uri="{FF2B5EF4-FFF2-40B4-BE49-F238E27FC236}">
                  <a16:creationId xmlns:a16="http://schemas.microsoft.com/office/drawing/2014/main" id="{AB519081-8A1A-46F4-AC11-1210196C787F}"/>
                </a:ext>
              </a:extLst>
            </p:cNvPr>
            <p:cNvSpPr/>
            <p:nvPr/>
          </p:nvSpPr>
          <p:spPr>
            <a:xfrm flipV="1">
              <a:off x="2510490" y="4677599"/>
              <a:ext cx="249933" cy="27136"/>
            </a:xfrm>
            <a:prstGeom prst="roundRect">
              <a:avLst>
                <a:gd name="adj" fmla="val 13146"/>
              </a:avLst>
            </a:prstGeom>
            <a:solidFill>
              <a:srgbClr val="867D98">
                <a:lumMod val="20000"/>
                <a:lumOff val="80000"/>
              </a:srgbClr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endParaRPr lang="zh-CN" altLang="en-US" kern="0" dirty="0">
                <a:solidFill>
                  <a:srgbClr val="44546A">
                    <a:lumMod val="60000"/>
                    <a:lumOff val="40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274" name="圆角矩形 13">
              <a:extLst>
                <a:ext uri="{FF2B5EF4-FFF2-40B4-BE49-F238E27FC236}">
                  <a16:creationId xmlns:a16="http://schemas.microsoft.com/office/drawing/2014/main" id="{DF1F84DA-2293-4CD3-872B-5672F6A8B96E}"/>
                </a:ext>
              </a:extLst>
            </p:cNvPr>
            <p:cNvSpPr/>
            <p:nvPr/>
          </p:nvSpPr>
          <p:spPr>
            <a:xfrm flipV="1">
              <a:off x="2510491" y="4729262"/>
              <a:ext cx="210364" cy="27136"/>
            </a:xfrm>
            <a:prstGeom prst="roundRect">
              <a:avLst>
                <a:gd name="adj" fmla="val 13146"/>
              </a:avLst>
            </a:prstGeom>
            <a:solidFill>
              <a:srgbClr val="867D98">
                <a:lumMod val="20000"/>
                <a:lumOff val="80000"/>
              </a:srgbClr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endParaRPr lang="zh-CN" altLang="en-US" kern="0" dirty="0">
                <a:solidFill>
                  <a:srgbClr val="44546A">
                    <a:lumMod val="60000"/>
                    <a:lumOff val="40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275" name="圆角矩形 13">
              <a:extLst>
                <a:ext uri="{FF2B5EF4-FFF2-40B4-BE49-F238E27FC236}">
                  <a16:creationId xmlns:a16="http://schemas.microsoft.com/office/drawing/2014/main" id="{653894EC-0520-4549-928F-FCB3D7C85927}"/>
                </a:ext>
              </a:extLst>
            </p:cNvPr>
            <p:cNvSpPr/>
            <p:nvPr/>
          </p:nvSpPr>
          <p:spPr>
            <a:xfrm flipV="1">
              <a:off x="2507377" y="4781554"/>
              <a:ext cx="166303" cy="27136"/>
            </a:xfrm>
            <a:prstGeom prst="roundRect">
              <a:avLst>
                <a:gd name="adj" fmla="val 13146"/>
              </a:avLst>
            </a:prstGeom>
            <a:solidFill>
              <a:srgbClr val="867D98">
                <a:lumMod val="20000"/>
                <a:lumOff val="80000"/>
              </a:srgbClr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endParaRPr lang="zh-CN" altLang="en-US" kern="0" dirty="0">
                <a:solidFill>
                  <a:srgbClr val="44546A">
                    <a:lumMod val="60000"/>
                    <a:lumOff val="40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276" name="圆角矩形 13">
              <a:extLst>
                <a:ext uri="{FF2B5EF4-FFF2-40B4-BE49-F238E27FC236}">
                  <a16:creationId xmlns:a16="http://schemas.microsoft.com/office/drawing/2014/main" id="{9272F1A9-D4FD-4426-AD24-92E4FAF0AFC5}"/>
                </a:ext>
              </a:extLst>
            </p:cNvPr>
            <p:cNvSpPr/>
            <p:nvPr/>
          </p:nvSpPr>
          <p:spPr>
            <a:xfrm flipV="1">
              <a:off x="3272597" y="4628992"/>
              <a:ext cx="161439" cy="27136"/>
            </a:xfrm>
            <a:prstGeom prst="roundRect">
              <a:avLst>
                <a:gd name="adj" fmla="val 13146"/>
              </a:avLst>
            </a:prstGeom>
            <a:solidFill>
              <a:srgbClr val="867D98">
                <a:lumMod val="20000"/>
                <a:lumOff val="80000"/>
              </a:srgbClr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endParaRPr lang="zh-CN" altLang="en-US" kern="0" dirty="0">
                <a:solidFill>
                  <a:srgbClr val="44546A">
                    <a:lumMod val="60000"/>
                    <a:lumOff val="40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277" name="圆角矩形 13">
              <a:extLst>
                <a:ext uri="{FF2B5EF4-FFF2-40B4-BE49-F238E27FC236}">
                  <a16:creationId xmlns:a16="http://schemas.microsoft.com/office/drawing/2014/main" id="{1FAEA06F-DE0C-4186-974C-3C476B64E534}"/>
                </a:ext>
              </a:extLst>
            </p:cNvPr>
            <p:cNvSpPr/>
            <p:nvPr/>
          </p:nvSpPr>
          <p:spPr>
            <a:xfrm flipV="1">
              <a:off x="3272596" y="4677599"/>
              <a:ext cx="249933" cy="27136"/>
            </a:xfrm>
            <a:prstGeom prst="roundRect">
              <a:avLst>
                <a:gd name="adj" fmla="val 13146"/>
              </a:avLst>
            </a:prstGeom>
            <a:solidFill>
              <a:srgbClr val="867D98">
                <a:lumMod val="20000"/>
                <a:lumOff val="80000"/>
              </a:srgbClr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endParaRPr lang="zh-CN" altLang="en-US" kern="0" dirty="0">
                <a:solidFill>
                  <a:srgbClr val="44546A">
                    <a:lumMod val="60000"/>
                    <a:lumOff val="40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278" name="圆角矩形 13">
              <a:extLst>
                <a:ext uri="{FF2B5EF4-FFF2-40B4-BE49-F238E27FC236}">
                  <a16:creationId xmlns:a16="http://schemas.microsoft.com/office/drawing/2014/main" id="{3616EAA9-E3A1-4402-9609-0D6DB16CD471}"/>
                </a:ext>
              </a:extLst>
            </p:cNvPr>
            <p:cNvSpPr/>
            <p:nvPr/>
          </p:nvSpPr>
          <p:spPr>
            <a:xfrm flipV="1">
              <a:off x="3272597" y="4729262"/>
              <a:ext cx="210364" cy="27136"/>
            </a:xfrm>
            <a:prstGeom prst="roundRect">
              <a:avLst>
                <a:gd name="adj" fmla="val 13146"/>
              </a:avLst>
            </a:prstGeom>
            <a:solidFill>
              <a:srgbClr val="867D98">
                <a:lumMod val="20000"/>
                <a:lumOff val="80000"/>
              </a:srgbClr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endParaRPr lang="zh-CN" altLang="en-US" kern="0" dirty="0">
                <a:solidFill>
                  <a:srgbClr val="44546A">
                    <a:lumMod val="60000"/>
                    <a:lumOff val="40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279" name="圆角矩形 13">
              <a:extLst>
                <a:ext uri="{FF2B5EF4-FFF2-40B4-BE49-F238E27FC236}">
                  <a16:creationId xmlns:a16="http://schemas.microsoft.com/office/drawing/2014/main" id="{52CDB398-4ACB-42F4-962C-1AA5DD4A91A7}"/>
                </a:ext>
              </a:extLst>
            </p:cNvPr>
            <p:cNvSpPr/>
            <p:nvPr/>
          </p:nvSpPr>
          <p:spPr>
            <a:xfrm flipV="1">
              <a:off x="3269483" y="4781554"/>
              <a:ext cx="166303" cy="27136"/>
            </a:xfrm>
            <a:prstGeom prst="roundRect">
              <a:avLst>
                <a:gd name="adj" fmla="val 13146"/>
              </a:avLst>
            </a:prstGeom>
            <a:solidFill>
              <a:srgbClr val="867D98">
                <a:lumMod val="20000"/>
                <a:lumOff val="80000"/>
              </a:srgbClr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4377">
                <a:defRPr/>
              </a:pPr>
              <a:endParaRPr lang="zh-CN" altLang="en-US" kern="0" dirty="0">
                <a:solidFill>
                  <a:srgbClr val="44546A">
                    <a:lumMod val="60000"/>
                    <a:lumOff val="40000"/>
                  </a:srgbClr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299" name="矩形: 圆角 222">
            <a:extLst>
              <a:ext uri="{FF2B5EF4-FFF2-40B4-BE49-F238E27FC236}">
                <a16:creationId xmlns:a16="http://schemas.microsoft.com/office/drawing/2014/main" id="{0A12A380-0BE1-43C8-A4C8-77A088F1AFCB}"/>
              </a:ext>
            </a:extLst>
          </p:cNvPr>
          <p:cNvSpPr/>
          <p:nvPr/>
        </p:nvSpPr>
        <p:spPr>
          <a:xfrm>
            <a:off x="6107764" y="2831615"/>
            <a:ext cx="1245546" cy="770746"/>
          </a:xfrm>
          <a:prstGeom prst="roundRect">
            <a:avLst>
              <a:gd name="adj" fmla="val 0"/>
            </a:avLst>
          </a:prstGeom>
          <a:noFill/>
          <a:ln w="28575" cap="flat" cmpd="sng" algn="ctr">
            <a:solidFill>
              <a:srgbClr val="CC4A4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endParaRPr lang="zh-CN" altLang="en-US" kern="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4618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95323" y="4046"/>
            <a:ext cx="10825164" cy="10133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332"/>
            <a:r>
              <a:rPr lang="zh-CN" altLang="en-US" sz="2800" b="1" dirty="0"/>
              <a:t>更改图示中的插图  </a:t>
            </a:r>
            <a:r>
              <a:rPr lang="en-US" altLang="zh-CN" sz="2800" b="1" dirty="0"/>
              <a:t>Replace Vectors</a:t>
            </a:r>
            <a:endParaRPr lang="zh-CN" altLang="en-US" sz="2800" b="1" dirty="0"/>
          </a:p>
        </p:txBody>
      </p:sp>
      <p:sp>
        <p:nvSpPr>
          <p:cNvPr id="351" name="文本框 350"/>
          <p:cNvSpPr txBox="1"/>
          <p:nvPr/>
        </p:nvSpPr>
        <p:spPr>
          <a:xfrm>
            <a:off x="959849" y="4667862"/>
            <a:ext cx="308934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000" dirty="0"/>
              <a:t>解除组合，选中图示中的插图</a:t>
            </a:r>
            <a:endParaRPr lang="en-US" altLang="zh-CN" sz="1000" dirty="0"/>
          </a:p>
          <a:p>
            <a:r>
              <a:rPr lang="en-US" altLang="zh-CN" sz="1000" dirty="0"/>
              <a:t>Ungroup the elements in the diagram and select the vector that need to be replaced</a:t>
            </a:r>
            <a:endParaRPr lang="zh-CN" altLang="en-US" sz="1000" dirty="0"/>
          </a:p>
        </p:txBody>
      </p:sp>
      <p:sp>
        <p:nvSpPr>
          <p:cNvPr id="350" name="椭圆 349"/>
          <p:cNvSpPr/>
          <p:nvPr/>
        </p:nvSpPr>
        <p:spPr>
          <a:xfrm>
            <a:off x="673100" y="4820817"/>
            <a:ext cx="246501" cy="2465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1</a:t>
            </a:r>
            <a:endParaRPr lang="zh-CN" altLang="en-US" sz="1400" dirty="0"/>
          </a:p>
        </p:txBody>
      </p:sp>
      <p:sp>
        <p:nvSpPr>
          <p:cNvPr id="530" name="矩形 529">
            <a:extLst>
              <a:ext uri="{FF2B5EF4-FFF2-40B4-BE49-F238E27FC236}">
                <a16:creationId xmlns:a16="http://schemas.microsoft.com/office/drawing/2014/main" id="{D544CC29-B618-4FEC-9019-507758A2C346}"/>
              </a:ext>
            </a:extLst>
          </p:cNvPr>
          <p:cNvSpPr/>
          <p:nvPr/>
        </p:nvSpPr>
        <p:spPr>
          <a:xfrm>
            <a:off x="4745932" y="2018794"/>
            <a:ext cx="2700136" cy="2783090"/>
          </a:xfrm>
          <a:prstGeom prst="rect">
            <a:avLst/>
          </a:prstGeom>
          <a:solidFill>
            <a:schemeClr val="bg1"/>
          </a:solidFill>
          <a:ln w="12700" cap="flat" cmpd="sng" algn="ctr">
            <a:gradFill flip="none" rotWithShape="1"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51000">
                  <a:srgbClr val="CC4B4A"/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defRPr/>
            </a:pPr>
            <a:endParaRPr lang="zh-CN" altLang="en-US" kern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531" name="矩形 530">
            <a:extLst>
              <a:ext uri="{FF2B5EF4-FFF2-40B4-BE49-F238E27FC236}">
                <a16:creationId xmlns:a16="http://schemas.microsoft.com/office/drawing/2014/main" id="{6981A32D-467A-4673-AE41-0197613DA6E5}"/>
              </a:ext>
            </a:extLst>
          </p:cNvPr>
          <p:cNvSpPr/>
          <p:nvPr/>
        </p:nvSpPr>
        <p:spPr>
          <a:xfrm>
            <a:off x="4745932" y="2018794"/>
            <a:ext cx="2700136" cy="202647"/>
          </a:xfrm>
          <a:prstGeom prst="rect">
            <a:avLst/>
          </a:prstGeom>
          <a:solidFill>
            <a:srgbClr val="CE4C4B"/>
          </a:solidFill>
          <a:ln w="12700" cap="flat" cmpd="sng" algn="ctr">
            <a:solidFill>
              <a:srgbClr val="CE4C4B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defRPr/>
            </a:pPr>
            <a:r>
              <a:rPr lang="zh-CN" altLang="en-US" sz="1000" kern="0" dirty="0">
                <a:solidFill>
                  <a:srgbClr val="FFFFFF"/>
                </a:solidFill>
                <a:latin typeface="Arial"/>
                <a:ea typeface="微软雅黑"/>
              </a:rPr>
              <a:t>插图库 </a:t>
            </a:r>
            <a:r>
              <a:rPr lang="en-US" altLang="zh-CN" sz="1000" kern="0" dirty="0">
                <a:solidFill>
                  <a:srgbClr val="FFFFFF"/>
                </a:solidFill>
                <a:latin typeface="Arial"/>
                <a:ea typeface="微软雅黑"/>
              </a:rPr>
              <a:t>/ Vector Library</a:t>
            </a:r>
            <a:endParaRPr lang="zh-CN" altLang="en-US" sz="1000" kern="0" dirty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533" name="乘号 532">
            <a:extLst>
              <a:ext uri="{FF2B5EF4-FFF2-40B4-BE49-F238E27FC236}">
                <a16:creationId xmlns:a16="http://schemas.microsoft.com/office/drawing/2014/main" id="{2DAEDA58-EF2A-40FF-A29F-F6B53347C5CF}"/>
              </a:ext>
            </a:extLst>
          </p:cNvPr>
          <p:cNvSpPr/>
          <p:nvPr/>
        </p:nvSpPr>
        <p:spPr>
          <a:xfrm>
            <a:off x="7275789" y="2051656"/>
            <a:ext cx="136922" cy="136922"/>
          </a:xfrm>
          <a:prstGeom prst="mathMultiply">
            <a:avLst>
              <a:gd name="adj1" fmla="val 13304"/>
            </a:avLst>
          </a:prstGeom>
          <a:solidFill>
            <a:srgbClr val="CE4C4B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>
              <a:defRPr/>
            </a:pPr>
            <a:endParaRPr lang="zh-CN" altLang="en-US" kern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534" name="push-pin-pointing-down_8930">
            <a:extLst>
              <a:ext uri="{FF2B5EF4-FFF2-40B4-BE49-F238E27FC236}">
                <a16:creationId xmlns:a16="http://schemas.microsoft.com/office/drawing/2014/main" id="{613F05E8-ABBF-4CDF-9AF2-BC93E58A0FF2}"/>
              </a:ext>
            </a:extLst>
          </p:cNvPr>
          <p:cNvSpPr>
            <a:spLocks noChangeAspect="1"/>
          </p:cNvSpPr>
          <p:nvPr/>
        </p:nvSpPr>
        <p:spPr bwMode="auto">
          <a:xfrm>
            <a:off x="7071719" y="2066769"/>
            <a:ext cx="105878" cy="105381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>
              <a:defRPr/>
            </a:pPr>
            <a:r>
              <a:rPr lang="en-US" altLang="zh-CN" sz="1400" b="1" dirty="0">
                <a:solidFill>
                  <a:srgbClr val="CE4C4B">
                    <a:lumMod val="20000"/>
                    <a:lumOff val="80000"/>
                  </a:srgbClr>
                </a:solidFill>
                <a:latin typeface="Arial"/>
                <a:ea typeface="微软雅黑"/>
              </a:rPr>
              <a:t>?</a:t>
            </a:r>
            <a:endParaRPr lang="zh-CN" altLang="en-US" sz="1400" b="1" dirty="0">
              <a:solidFill>
                <a:srgbClr val="CE4C4B">
                  <a:lumMod val="20000"/>
                  <a:lumOff val="80000"/>
                </a:srgbClr>
              </a:solidFill>
              <a:latin typeface="Arial"/>
              <a:ea typeface="微软雅黑"/>
            </a:endParaRPr>
          </a:p>
        </p:txBody>
      </p:sp>
      <p:cxnSp>
        <p:nvCxnSpPr>
          <p:cNvPr id="535" name="直接连接符 534">
            <a:extLst>
              <a:ext uri="{FF2B5EF4-FFF2-40B4-BE49-F238E27FC236}">
                <a16:creationId xmlns:a16="http://schemas.microsoft.com/office/drawing/2014/main" id="{B965E895-3A05-439E-920E-0D00464467EB}"/>
              </a:ext>
            </a:extLst>
          </p:cNvPr>
          <p:cNvCxnSpPr>
            <a:cxnSpLocks/>
          </p:cNvCxnSpPr>
          <p:nvPr/>
        </p:nvCxnSpPr>
        <p:spPr>
          <a:xfrm>
            <a:off x="7231993" y="2072052"/>
            <a:ext cx="0" cy="100097"/>
          </a:xfrm>
          <a:prstGeom prst="line">
            <a:avLst/>
          </a:prstGeom>
          <a:noFill/>
          <a:ln w="6350" cap="flat" cmpd="sng" algn="ctr">
            <a:solidFill>
              <a:srgbClr val="CE4C4B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F11E68A0-3699-439D-A2B5-0F56A0C033AF}"/>
              </a:ext>
            </a:extLst>
          </p:cNvPr>
          <p:cNvGrpSpPr/>
          <p:nvPr/>
        </p:nvGrpSpPr>
        <p:grpSpPr>
          <a:xfrm>
            <a:off x="4838699" y="2321739"/>
            <a:ext cx="2521499" cy="393791"/>
            <a:chOff x="4807641" y="2321739"/>
            <a:chExt cx="2552558" cy="393791"/>
          </a:xfrm>
        </p:grpSpPr>
        <p:sp>
          <p:nvSpPr>
            <p:cNvPr id="532" name="矩形 531">
              <a:extLst>
                <a:ext uri="{FF2B5EF4-FFF2-40B4-BE49-F238E27FC236}">
                  <a16:creationId xmlns:a16="http://schemas.microsoft.com/office/drawing/2014/main" id="{B3571D0C-C65B-468E-B369-37EBD78D7853}"/>
                </a:ext>
              </a:extLst>
            </p:cNvPr>
            <p:cNvSpPr/>
            <p:nvPr/>
          </p:nvSpPr>
          <p:spPr>
            <a:xfrm>
              <a:off x="4809084" y="2321739"/>
              <a:ext cx="1666655" cy="16510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>
                <a:defRPr/>
              </a:pPr>
              <a:endParaRPr lang="zh-CN" altLang="en-US" sz="9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536" name="矩形 535">
              <a:extLst>
                <a:ext uri="{FF2B5EF4-FFF2-40B4-BE49-F238E27FC236}">
                  <a16:creationId xmlns:a16="http://schemas.microsoft.com/office/drawing/2014/main" id="{34C6448E-F878-4415-95EB-A4E7C002AA70}"/>
                </a:ext>
              </a:extLst>
            </p:cNvPr>
            <p:cNvSpPr/>
            <p:nvPr/>
          </p:nvSpPr>
          <p:spPr>
            <a:xfrm>
              <a:off x="4807641" y="2550423"/>
              <a:ext cx="750394" cy="16510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537" name="矩形 536">
              <a:extLst>
                <a:ext uri="{FF2B5EF4-FFF2-40B4-BE49-F238E27FC236}">
                  <a16:creationId xmlns:a16="http://schemas.microsoft.com/office/drawing/2014/main" id="{954E08D0-3B42-4331-8B25-B5CD95D0EF30}"/>
                </a:ext>
              </a:extLst>
            </p:cNvPr>
            <p:cNvSpPr/>
            <p:nvPr/>
          </p:nvSpPr>
          <p:spPr>
            <a:xfrm>
              <a:off x="6643166" y="2323967"/>
              <a:ext cx="717032" cy="16510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>
                <a:defRPr/>
              </a:pPr>
              <a:endParaRPr lang="zh-CN" altLang="en-US" sz="9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538" name="矩形 537">
              <a:extLst>
                <a:ext uri="{FF2B5EF4-FFF2-40B4-BE49-F238E27FC236}">
                  <a16:creationId xmlns:a16="http://schemas.microsoft.com/office/drawing/2014/main" id="{0AB04C5E-5920-4F66-B57B-BDF87B47DF29}"/>
                </a:ext>
              </a:extLst>
            </p:cNvPr>
            <p:cNvSpPr/>
            <p:nvPr/>
          </p:nvSpPr>
          <p:spPr>
            <a:xfrm>
              <a:off x="5725404" y="2550423"/>
              <a:ext cx="750394" cy="16510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endParaRPr>
            </a:p>
          </p:txBody>
        </p:sp>
        <p:sp>
          <p:nvSpPr>
            <p:cNvPr id="539" name="矩形 538">
              <a:extLst>
                <a:ext uri="{FF2B5EF4-FFF2-40B4-BE49-F238E27FC236}">
                  <a16:creationId xmlns:a16="http://schemas.microsoft.com/office/drawing/2014/main" id="{C20F0B39-78DD-4F4D-98AE-AF0E2488ED5C}"/>
                </a:ext>
              </a:extLst>
            </p:cNvPr>
            <p:cNvSpPr/>
            <p:nvPr/>
          </p:nvSpPr>
          <p:spPr>
            <a:xfrm>
              <a:off x="6643167" y="2550423"/>
              <a:ext cx="717032" cy="16510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9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17" name="箭头: 右 16">
            <a:extLst>
              <a:ext uri="{FF2B5EF4-FFF2-40B4-BE49-F238E27FC236}">
                <a16:creationId xmlns:a16="http://schemas.microsoft.com/office/drawing/2014/main" id="{C18997BC-8A46-4480-BDE2-8A42CE9D6E96}"/>
              </a:ext>
            </a:extLst>
          </p:cNvPr>
          <p:cNvSpPr/>
          <p:nvPr/>
        </p:nvSpPr>
        <p:spPr>
          <a:xfrm>
            <a:off x="4337497" y="3210631"/>
            <a:ext cx="145928" cy="15534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箭头: 右 611">
            <a:extLst>
              <a:ext uri="{FF2B5EF4-FFF2-40B4-BE49-F238E27FC236}">
                <a16:creationId xmlns:a16="http://schemas.microsoft.com/office/drawing/2014/main" id="{80BFC189-8365-4FF6-91BD-F51DDDDCF48C}"/>
              </a:ext>
            </a:extLst>
          </p:cNvPr>
          <p:cNvSpPr/>
          <p:nvPr/>
        </p:nvSpPr>
        <p:spPr>
          <a:xfrm>
            <a:off x="7704524" y="3210631"/>
            <a:ext cx="145928" cy="15534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文本框 612">
            <a:extLst>
              <a:ext uri="{FF2B5EF4-FFF2-40B4-BE49-F238E27FC236}">
                <a16:creationId xmlns:a16="http://schemas.microsoft.com/office/drawing/2014/main" id="{8AD2200D-CA44-4767-84EF-C1856654B4FA}"/>
              </a:ext>
            </a:extLst>
          </p:cNvPr>
          <p:cNvSpPr txBox="1"/>
          <p:nvPr/>
        </p:nvSpPr>
        <p:spPr>
          <a:xfrm>
            <a:off x="5032681" y="4667862"/>
            <a:ext cx="2413387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000" dirty="0"/>
              <a:t>点击</a:t>
            </a:r>
            <a:r>
              <a:rPr lang="en-US" altLang="zh-CN" sz="1000" dirty="0"/>
              <a:t>iSlide 【</a:t>
            </a:r>
            <a:r>
              <a:rPr lang="zh-CN" altLang="en-US" sz="1000" dirty="0"/>
              <a:t>插图库</a:t>
            </a:r>
            <a:r>
              <a:rPr lang="en-US" altLang="zh-CN" sz="1000" dirty="0"/>
              <a:t>】</a:t>
            </a:r>
            <a:r>
              <a:rPr lang="zh-CN" altLang="en-US" sz="1000" dirty="0"/>
              <a:t>中的插图替换</a:t>
            </a:r>
            <a:endParaRPr lang="en-US" altLang="zh-CN" sz="1000" dirty="0"/>
          </a:p>
          <a:p>
            <a:r>
              <a:rPr lang="en-US" altLang="zh-CN" sz="1000" dirty="0"/>
              <a:t>Click the target vector in iSlide “Vector Library” to insert it into the diagram</a:t>
            </a:r>
            <a:endParaRPr lang="zh-CN" altLang="en-US" sz="1000" dirty="0"/>
          </a:p>
        </p:txBody>
      </p:sp>
      <p:sp>
        <p:nvSpPr>
          <p:cNvPr id="614" name="椭圆 613">
            <a:extLst>
              <a:ext uri="{FF2B5EF4-FFF2-40B4-BE49-F238E27FC236}">
                <a16:creationId xmlns:a16="http://schemas.microsoft.com/office/drawing/2014/main" id="{0EF98DBB-FD28-4F75-8C30-91D37F4F411F}"/>
              </a:ext>
            </a:extLst>
          </p:cNvPr>
          <p:cNvSpPr/>
          <p:nvPr/>
        </p:nvSpPr>
        <p:spPr>
          <a:xfrm>
            <a:off x="4745932" y="4820817"/>
            <a:ext cx="246501" cy="2465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2</a:t>
            </a:r>
            <a:endParaRPr lang="zh-CN" altLang="en-US" sz="1400" dirty="0"/>
          </a:p>
        </p:txBody>
      </p:sp>
      <p:sp>
        <p:nvSpPr>
          <p:cNvPr id="615" name="文本框 614">
            <a:extLst>
              <a:ext uri="{FF2B5EF4-FFF2-40B4-BE49-F238E27FC236}">
                <a16:creationId xmlns:a16="http://schemas.microsoft.com/office/drawing/2014/main" id="{EEB175D3-D48A-4111-896F-C8DF596AF06D}"/>
              </a:ext>
            </a:extLst>
          </p:cNvPr>
          <p:cNvSpPr txBox="1"/>
          <p:nvPr/>
        </p:nvSpPr>
        <p:spPr>
          <a:xfrm>
            <a:off x="8429560" y="4744806"/>
            <a:ext cx="308934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000" dirty="0"/>
              <a:t>替换成功</a:t>
            </a:r>
            <a:endParaRPr lang="en-US" altLang="zh-CN" sz="1000" dirty="0"/>
          </a:p>
          <a:p>
            <a:r>
              <a:rPr lang="en-US" altLang="zh-CN" sz="1000" dirty="0"/>
              <a:t>Done</a:t>
            </a:r>
            <a:endParaRPr lang="zh-CN" altLang="en-US" sz="1000" dirty="0"/>
          </a:p>
        </p:txBody>
      </p:sp>
      <p:sp>
        <p:nvSpPr>
          <p:cNvPr id="616" name="椭圆 615">
            <a:extLst>
              <a:ext uri="{FF2B5EF4-FFF2-40B4-BE49-F238E27FC236}">
                <a16:creationId xmlns:a16="http://schemas.microsoft.com/office/drawing/2014/main" id="{B2712F4C-9095-4058-8D4F-160AE7823303}"/>
              </a:ext>
            </a:extLst>
          </p:cNvPr>
          <p:cNvSpPr/>
          <p:nvPr/>
        </p:nvSpPr>
        <p:spPr>
          <a:xfrm>
            <a:off x="8142811" y="4820817"/>
            <a:ext cx="246501" cy="2465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3</a:t>
            </a:r>
            <a:endParaRPr lang="zh-CN" altLang="en-US" sz="1400" dirty="0"/>
          </a:p>
        </p:txBody>
      </p:sp>
      <p:sp>
        <p:nvSpPr>
          <p:cNvPr id="618" name="矩形 617">
            <a:extLst>
              <a:ext uri="{FF2B5EF4-FFF2-40B4-BE49-F238E27FC236}">
                <a16:creationId xmlns:a16="http://schemas.microsoft.com/office/drawing/2014/main" id="{4D01F01E-C352-49D4-BCC6-FBC90ECFD7D4}"/>
              </a:ext>
            </a:extLst>
          </p:cNvPr>
          <p:cNvSpPr/>
          <p:nvPr/>
        </p:nvSpPr>
        <p:spPr>
          <a:xfrm>
            <a:off x="9651125" y="128572"/>
            <a:ext cx="2540875" cy="771556"/>
          </a:xfrm>
          <a:prstGeom prst="rect">
            <a:avLst/>
          </a:prstGeom>
          <a:solidFill>
            <a:schemeClr val="tx1"/>
          </a:solidFill>
          <a:ln w="12700">
            <a:noFill/>
            <a:prstDash val="sysDash"/>
          </a:ln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b="1" dirty="0">
                <a:solidFill>
                  <a:schemeClr val="bg1"/>
                </a:solidFill>
              </a:rPr>
              <a:t>Note:</a:t>
            </a:r>
          </a:p>
          <a:p>
            <a:pPr>
              <a:lnSpc>
                <a:spcPct val="120000"/>
              </a:lnSpc>
            </a:pPr>
            <a:r>
              <a:rPr lang="zh-CN" altLang="en-US" sz="800" dirty="0">
                <a:solidFill>
                  <a:schemeClr val="bg1"/>
                </a:solidFill>
              </a:rPr>
              <a:t>本页为主题使用说明页，使用时请删除本页内容。</a:t>
            </a:r>
            <a:endParaRPr lang="en-US" altLang="zh-CN" sz="8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This is an instruction. Please delete this slide before use the template for presentation.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grpSp>
        <p:nvGrpSpPr>
          <p:cNvPr id="202" name="Group 4">
            <a:extLst>
              <a:ext uri="{FF2B5EF4-FFF2-40B4-BE49-F238E27FC236}">
                <a16:creationId xmlns:a16="http://schemas.microsoft.com/office/drawing/2014/main" id="{7BAB53CA-2CE6-4B21-AEC7-0A596E6B54A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73099" y="2009754"/>
            <a:ext cx="3385938" cy="2144224"/>
            <a:chOff x="442" y="1130"/>
            <a:chExt cx="4123" cy="2611"/>
          </a:xfrm>
        </p:grpSpPr>
        <p:sp>
          <p:nvSpPr>
            <p:cNvPr id="217" name="Freeform 5">
              <a:extLst>
                <a:ext uri="{FF2B5EF4-FFF2-40B4-BE49-F238E27FC236}">
                  <a16:creationId xmlns:a16="http://schemas.microsoft.com/office/drawing/2014/main" id="{663AB67E-B93F-4A9B-92EE-58D0E2D2B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" y="1141"/>
              <a:ext cx="4099" cy="25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8" name="Freeform 6">
              <a:extLst>
                <a:ext uri="{FF2B5EF4-FFF2-40B4-BE49-F238E27FC236}">
                  <a16:creationId xmlns:a16="http://schemas.microsoft.com/office/drawing/2014/main" id="{C64C7F5E-AB12-44B8-A2CA-2038D58AD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" y="1130"/>
              <a:ext cx="4123" cy="261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EAECE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9" name="Rectangle 7">
              <a:extLst>
                <a:ext uri="{FF2B5EF4-FFF2-40B4-BE49-F238E27FC236}">
                  <a16:creationId xmlns:a16="http://schemas.microsoft.com/office/drawing/2014/main" id="{220BD6B8-8427-4C26-A2B9-440CE442B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1397"/>
              <a:ext cx="3833" cy="309"/>
            </a:xfrm>
            <a:prstGeom prst="rect">
              <a:avLst/>
            </a:prstGeom>
            <a:solidFill>
              <a:srgbClr val="EDED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0" name="Rectangle 8">
              <a:extLst>
                <a:ext uri="{FF2B5EF4-FFF2-40B4-BE49-F238E27FC236}">
                  <a16:creationId xmlns:a16="http://schemas.microsoft.com/office/drawing/2014/main" id="{8FA2B56D-8274-4816-B514-A73396232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1397"/>
              <a:ext cx="3833" cy="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1" name="Rectangle 9">
              <a:extLst>
                <a:ext uri="{FF2B5EF4-FFF2-40B4-BE49-F238E27FC236}">
                  <a16:creationId xmlns:a16="http://schemas.microsoft.com/office/drawing/2014/main" id="{1487F237-5DF3-4A3C-8B5A-8ABDD7816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1397"/>
              <a:ext cx="3833" cy="180"/>
            </a:xfrm>
            <a:prstGeom prst="rect">
              <a:avLst/>
            </a:prstGeom>
            <a:solidFill>
              <a:srgbClr val="CC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2" name="Rectangle 10">
              <a:extLst>
                <a:ext uri="{FF2B5EF4-FFF2-40B4-BE49-F238E27FC236}">
                  <a16:creationId xmlns:a16="http://schemas.microsoft.com/office/drawing/2014/main" id="{2310BB76-95C6-4249-AED3-AE6203897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1397"/>
              <a:ext cx="383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3" name="Rectangle 11">
              <a:extLst>
                <a:ext uri="{FF2B5EF4-FFF2-40B4-BE49-F238E27FC236}">
                  <a16:creationId xmlns:a16="http://schemas.microsoft.com/office/drawing/2014/main" id="{66FF99B7-8257-4C10-BB2B-14C796787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1907"/>
              <a:ext cx="666" cy="502"/>
            </a:xfrm>
            <a:prstGeom prst="rect">
              <a:avLst/>
            </a:pr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4" name="Rectangle 12">
              <a:extLst>
                <a:ext uri="{FF2B5EF4-FFF2-40B4-BE49-F238E27FC236}">
                  <a16:creationId xmlns:a16="http://schemas.microsoft.com/office/drawing/2014/main" id="{FE044FBD-1A1E-43DA-ADDB-A32A1701B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2512"/>
              <a:ext cx="666" cy="502"/>
            </a:xfrm>
            <a:prstGeom prst="rect">
              <a:avLst/>
            </a:pr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5" name="Rectangle 13">
              <a:extLst>
                <a:ext uri="{FF2B5EF4-FFF2-40B4-BE49-F238E27FC236}">
                  <a16:creationId xmlns:a16="http://schemas.microsoft.com/office/drawing/2014/main" id="{59B8E2D7-56D0-4CDC-8012-FBCDEA8BD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3116"/>
              <a:ext cx="666" cy="503"/>
            </a:xfrm>
            <a:prstGeom prst="rect">
              <a:avLst/>
            </a:pr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6" name="Oval 14">
              <a:extLst>
                <a:ext uri="{FF2B5EF4-FFF2-40B4-BE49-F238E27FC236}">
                  <a16:creationId xmlns:a16="http://schemas.microsoft.com/office/drawing/2014/main" id="{194625DD-9908-4950-B5FE-F7742FCDE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" y="1268"/>
              <a:ext cx="62" cy="62"/>
            </a:xfrm>
            <a:prstGeom prst="ellipse">
              <a:avLst/>
            </a:prstGeom>
            <a:solidFill>
              <a:srgbClr val="EDED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7" name="Oval 15">
              <a:extLst>
                <a:ext uri="{FF2B5EF4-FFF2-40B4-BE49-F238E27FC236}">
                  <a16:creationId xmlns:a16="http://schemas.microsoft.com/office/drawing/2014/main" id="{6D5D9AA3-4FFA-4288-9335-5DCA5945E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0" y="1268"/>
              <a:ext cx="63" cy="62"/>
            </a:xfrm>
            <a:prstGeom prst="ellipse">
              <a:avLst/>
            </a:prstGeom>
            <a:solidFill>
              <a:srgbClr val="EDED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8" name="Oval 16">
              <a:extLst>
                <a:ext uri="{FF2B5EF4-FFF2-40B4-BE49-F238E27FC236}">
                  <a16:creationId xmlns:a16="http://schemas.microsoft.com/office/drawing/2014/main" id="{E990C791-CEC5-49C1-B87F-9D5BCE7AB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" y="1268"/>
              <a:ext cx="63" cy="62"/>
            </a:xfrm>
            <a:prstGeom prst="ellipse">
              <a:avLst/>
            </a:prstGeom>
            <a:solidFill>
              <a:srgbClr val="EDED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id="{6B976D12-057F-4F8B-BE8A-C2BDD8F755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" y="1909"/>
              <a:ext cx="3001" cy="1721"/>
            </a:xfrm>
            <a:custGeom>
              <a:avLst/>
              <a:gdLst>
                <a:gd name="T0" fmla="*/ 81 w 3119"/>
                <a:gd name="T1" fmla="*/ 1764 h 1788"/>
                <a:gd name="T2" fmla="*/ 41 w 3119"/>
                <a:gd name="T3" fmla="*/ 1747 h 1788"/>
                <a:gd name="T4" fmla="*/ 24 w 3119"/>
                <a:gd name="T5" fmla="*/ 1706 h 1788"/>
                <a:gd name="T6" fmla="*/ 24 w 3119"/>
                <a:gd name="T7" fmla="*/ 81 h 1788"/>
                <a:gd name="T8" fmla="*/ 41 w 3119"/>
                <a:gd name="T9" fmla="*/ 41 h 1788"/>
                <a:gd name="T10" fmla="*/ 81 w 3119"/>
                <a:gd name="T11" fmla="*/ 24 h 1788"/>
                <a:gd name="T12" fmla="*/ 3037 w 3119"/>
                <a:gd name="T13" fmla="*/ 24 h 1788"/>
                <a:gd name="T14" fmla="*/ 3078 w 3119"/>
                <a:gd name="T15" fmla="*/ 41 h 1788"/>
                <a:gd name="T16" fmla="*/ 3095 w 3119"/>
                <a:gd name="T17" fmla="*/ 81 h 1788"/>
                <a:gd name="T18" fmla="*/ 3095 w 3119"/>
                <a:gd name="T19" fmla="*/ 1706 h 1788"/>
                <a:gd name="T20" fmla="*/ 3078 w 3119"/>
                <a:gd name="T21" fmla="*/ 1747 h 1788"/>
                <a:gd name="T22" fmla="*/ 3037 w 3119"/>
                <a:gd name="T23" fmla="*/ 1764 h 1788"/>
                <a:gd name="T24" fmla="*/ 3037 w 3119"/>
                <a:gd name="T25" fmla="*/ 1764 h 1788"/>
                <a:gd name="T26" fmla="*/ 81 w 3119"/>
                <a:gd name="T27" fmla="*/ 1764 h 1788"/>
                <a:gd name="T28" fmla="*/ 3037 w 3119"/>
                <a:gd name="T29" fmla="*/ 0 h 1788"/>
                <a:gd name="T30" fmla="*/ 3037 w 3119"/>
                <a:gd name="T31" fmla="*/ 0 h 1788"/>
                <a:gd name="T32" fmla="*/ 81 w 3119"/>
                <a:gd name="T33" fmla="*/ 0 h 1788"/>
                <a:gd name="T34" fmla="*/ 24 w 3119"/>
                <a:gd name="T35" fmla="*/ 24 h 1788"/>
                <a:gd name="T36" fmla="*/ 0 w 3119"/>
                <a:gd name="T37" fmla="*/ 81 h 1788"/>
                <a:gd name="T38" fmla="*/ 0 w 3119"/>
                <a:gd name="T39" fmla="*/ 1706 h 1788"/>
                <a:gd name="T40" fmla="*/ 24 w 3119"/>
                <a:gd name="T41" fmla="*/ 1764 h 1788"/>
                <a:gd name="T42" fmla="*/ 81 w 3119"/>
                <a:gd name="T43" fmla="*/ 1788 h 1788"/>
                <a:gd name="T44" fmla="*/ 81 w 3119"/>
                <a:gd name="T45" fmla="*/ 1788 h 1788"/>
                <a:gd name="T46" fmla="*/ 3037 w 3119"/>
                <a:gd name="T47" fmla="*/ 1788 h 1788"/>
                <a:gd name="T48" fmla="*/ 3095 w 3119"/>
                <a:gd name="T49" fmla="*/ 1764 h 1788"/>
                <a:gd name="T50" fmla="*/ 3119 w 3119"/>
                <a:gd name="T51" fmla="*/ 1706 h 1788"/>
                <a:gd name="T52" fmla="*/ 3119 w 3119"/>
                <a:gd name="T53" fmla="*/ 81 h 1788"/>
                <a:gd name="T54" fmla="*/ 3095 w 3119"/>
                <a:gd name="T55" fmla="*/ 24 h 1788"/>
                <a:gd name="T56" fmla="*/ 3037 w 3119"/>
                <a:gd name="T57" fmla="*/ 0 h 1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19" h="1788">
                  <a:moveTo>
                    <a:pt x="81" y="1764"/>
                  </a:moveTo>
                  <a:cubicBezTo>
                    <a:pt x="65" y="1764"/>
                    <a:pt x="51" y="1757"/>
                    <a:pt x="41" y="1747"/>
                  </a:cubicBezTo>
                  <a:cubicBezTo>
                    <a:pt x="30" y="1737"/>
                    <a:pt x="24" y="1722"/>
                    <a:pt x="24" y="1706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66"/>
                    <a:pt x="30" y="51"/>
                    <a:pt x="41" y="41"/>
                  </a:cubicBezTo>
                  <a:cubicBezTo>
                    <a:pt x="51" y="30"/>
                    <a:pt x="65" y="24"/>
                    <a:pt x="81" y="24"/>
                  </a:cubicBezTo>
                  <a:cubicBezTo>
                    <a:pt x="3037" y="24"/>
                    <a:pt x="3037" y="24"/>
                    <a:pt x="3037" y="24"/>
                  </a:cubicBezTo>
                  <a:cubicBezTo>
                    <a:pt x="3053" y="24"/>
                    <a:pt x="3068" y="30"/>
                    <a:pt x="3078" y="41"/>
                  </a:cubicBezTo>
                  <a:cubicBezTo>
                    <a:pt x="3089" y="51"/>
                    <a:pt x="3095" y="66"/>
                    <a:pt x="3095" y="81"/>
                  </a:cubicBezTo>
                  <a:cubicBezTo>
                    <a:pt x="3095" y="1706"/>
                    <a:pt x="3095" y="1706"/>
                    <a:pt x="3095" y="1706"/>
                  </a:cubicBezTo>
                  <a:cubicBezTo>
                    <a:pt x="3095" y="1722"/>
                    <a:pt x="3089" y="1737"/>
                    <a:pt x="3078" y="1747"/>
                  </a:cubicBezTo>
                  <a:cubicBezTo>
                    <a:pt x="3068" y="1757"/>
                    <a:pt x="3053" y="1764"/>
                    <a:pt x="3037" y="1764"/>
                  </a:cubicBezTo>
                  <a:cubicBezTo>
                    <a:pt x="3037" y="1764"/>
                    <a:pt x="3037" y="1764"/>
                    <a:pt x="3037" y="1764"/>
                  </a:cubicBezTo>
                  <a:cubicBezTo>
                    <a:pt x="81" y="1764"/>
                    <a:pt x="81" y="1764"/>
                    <a:pt x="81" y="1764"/>
                  </a:cubicBezTo>
                  <a:moveTo>
                    <a:pt x="3037" y="0"/>
                  </a:moveTo>
                  <a:cubicBezTo>
                    <a:pt x="3037" y="0"/>
                    <a:pt x="3037" y="0"/>
                    <a:pt x="303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59" y="0"/>
                    <a:pt x="38" y="9"/>
                    <a:pt x="24" y="24"/>
                  </a:cubicBezTo>
                  <a:cubicBezTo>
                    <a:pt x="9" y="39"/>
                    <a:pt x="0" y="59"/>
                    <a:pt x="0" y="81"/>
                  </a:cubicBezTo>
                  <a:cubicBezTo>
                    <a:pt x="0" y="1706"/>
                    <a:pt x="0" y="1706"/>
                    <a:pt x="0" y="1706"/>
                  </a:cubicBezTo>
                  <a:cubicBezTo>
                    <a:pt x="0" y="1729"/>
                    <a:pt x="9" y="1749"/>
                    <a:pt x="24" y="1764"/>
                  </a:cubicBezTo>
                  <a:cubicBezTo>
                    <a:pt x="38" y="1779"/>
                    <a:pt x="59" y="1788"/>
                    <a:pt x="81" y="1788"/>
                  </a:cubicBezTo>
                  <a:cubicBezTo>
                    <a:pt x="81" y="1788"/>
                    <a:pt x="81" y="1788"/>
                    <a:pt x="81" y="1788"/>
                  </a:cubicBezTo>
                  <a:cubicBezTo>
                    <a:pt x="3037" y="1788"/>
                    <a:pt x="3037" y="1788"/>
                    <a:pt x="3037" y="1788"/>
                  </a:cubicBezTo>
                  <a:cubicBezTo>
                    <a:pt x="3060" y="1788"/>
                    <a:pt x="3080" y="1779"/>
                    <a:pt x="3095" y="1764"/>
                  </a:cubicBezTo>
                  <a:cubicBezTo>
                    <a:pt x="3110" y="1749"/>
                    <a:pt x="3119" y="1729"/>
                    <a:pt x="3119" y="1706"/>
                  </a:cubicBezTo>
                  <a:cubicBezTo>
                    <a:pt x="3119" y="81"/>
                    <a:pt x="3119" y="81"/>
                    <a:pt x="3119" y="81"/>
                  </a:cubicBezTo>
                  <a:cubicBezTo>
                    <a:pt x="3119" y="59"/>
                    <a:pt x="3110" y="39"/>
                    <a:pt x="3095" y="24"/>
                  </a:cubicBezTo>
                  <a:cubicBezTo>
                    <a:pt x="3080" y="9"/>
                    <a:pt x="3060" y="0"/>
                    <a:pt x="3037" y="0"/>
                  </a:cubicBezTo>
                </a:path>
              </a:pathLst>
            </a:custGeom>
            <a:solidFill>
              <a:srgbClr val="F6F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0" name="Freeform 18">
              <a:extLst>
                <a:ext uri="{FF2B5EF4-FFF2-40B4-BE49-F238E27FC236}">
                  <a16:creationId xmlns:a16="http://schemas.microsoft.com/office/drawing/2014/main" id="{02B68954-1C30-4237-AFAE-42A4B3439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" y="1431"/>
              <a:ext cx="526" cy="163"/>
            </a:xfrm>
            <a:custGeom>
              <a:avLst/>
              <a:gdLst>
                <a:gd name="T0" fmla="*/ 520 w 547"/>
                <a:gd name="T1" fmla="*/ 170 h 170"/>
                <a:gd name="T2" fmla="*/ 27 w 547"/>
                <a:gd name="T3" fmla="*/ 170 h 170"/>
                <a:gd name="T4" fmla="*/ 0 w 547"/>
                <a:gd name="T5" fmla="*/ 143 h 170"/>
                <a:gd name="T6" fmla="*/ 0 w 547"/>
                <a:gd name="T7" fmla="*/ 27 h 170"/>
                <a:gd name="T8" fmla="*/ 27 w 547"/>
                <a:gd name="T9" fmla="*/ 0 h 170"/>
                <a:gd name="T10" fmla="*/ 520 w 547"/>
                <a:gd name="T11" fmla="*/ 0 h 170"/>
                <a:gd name="T12" fmla="*/ 547 w 547"/>
                <a:gd name="T13" fmla="*/ 27 h 170"/>
                <a:gd name="T14" fmla="*/ 547 w 547"/>
                <a:gd name="T15" fmla="*/ 143 h 170"/>
                <a:gd name="T16" fmla="*/ 520 w 547"/>
                <a:gd name="T1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7" h="170">
                  <a:moveTo>
                    <a:pt x="520" y="170"/>
                  </a:moveTo>
                  <a:cubicBezTo>
                    <a:pt x="27" y="170"/>
                    <a:pt x="27" y="170"/>
                    <a:pt x="27" y="170"/>
                  </a:cubicBezTo>
                  <a:cubicBezTo>
                    <a:pt x="12" y="170"/>
                    <a:pt x="0" y="158"/>
                    <a:pt x="0" y="14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535" y="0"/>
                    <a:pt x="547" y="12"/>
                    <a:pt x="547" y="27"/>
                  </a:cubicBezTo>
                  <a:cubicBezTo>
                    <a:pt x="547" y="143"/>
                    <a:pt x="547" y="143"/>
                    <a:pt x="547" y="143"/>
                  </a:cubicBezTo>
                  <a:cubicBezTo>
                    <a:pt x="547" y="158"/>
                    <a:pt x="535" y="170"/>
                    <a:pt x="520" y="170"/>
                  </a:cubicBezTo>
                  <a:close/>
                </a:path>
              </a:pathLst>
            </a:custGeom>
            <a:solidFill>
              <a:srgbClr val="EDED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1" name="Rectangle 19">
              <a:extLst>
                <a:ext uri="{FF2B5EF4-FFF2-40B4-BE49-F238E27FC236}">
                  <a16:creationId xmlns:a16="http://schemas.microsoft.com/office/drawing/2014/main" id="{9AEF6CA1-B76C-4E7D-97B1-E64E95E3F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" y="1490"/>
              <a:ext cx="254" cy="25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2" name="Freeform 20">
              <a:extLst>
                <a:ext uri="{FF2B5EF4-FFF2-40B4-BE49-F238E27FC236}">
                  <a16:creationId xmlns:a16="http://schemas.microsoft.com/office/drawing/2014/main" id="{FEB04C3B-E090-4F8E-9FD8-C09BE82F7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" y="1474"/>
              <a:ext cx="242" cy="49"/>
            </a:xfrm>
            <a:custGeom>
              <a:avLst/>
              <a:gdLst>
                <a:gd name="T0" fmla="*/ 227 w 251"/>
                <a:gd name="T1" fmla="*/ 0 h 51"/>
                <a:gd name="T2" fmla="*/ 24 w 251"/>
                <a:gd name="T3" fmla="*/ 0 h 51"/>
                <a:gd name="T4" fmla="*/ 0 w 251"/>
                <a:gd name="T5" fmla="*/ 24 h 51"/>
                <a:gd name="T6" fmla="*/ 0 w 251"/>
                <a:gd name="T7" fmla="*/ 27 h 51"/>
                <a:gd name="T8" fmla="*/ 24 w 251"/>
                <a:gd name="T9" fmla="*/ 51 h 51"/>
                <a:gd name="T10" fmla="*/ 227 w 251"/>
                <a:gd name="T11" fmla="*/ 51 h 51"/>
                <a:gd name="T12" fmla="*/ 251 w 251"/>
                <a:gd name="T13" fmla="*/ 27 h 51"/>
                <a:gd name="T14" fmla="*/ 251 w 251"/>
                <a:gd name="T15" fmla="*/ 24 h 51"/>
                <a:gd name="T16" fmla="*/ 227 w 2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51">
                  <a:moveTo>
                    <a:pt x="227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41"/>
                    <a:pt x="11" y="51"/>
                    <a:pt x="24" y="51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40" y="51"/>
                    <a:pt x="251" y="41"/>
                    <a:pt x="251" y="27"/>
                  </a:cubicBezTo>
                  <a:cubicBezTo>
                    <a:pt x="251" y="24"/>
                    <a:pt x="251" y="24"/>
                    <a:pt x="251" y="24"/>
                  </a:cubicBezTo>
                  <a:cubicBezTo>
                    <a:pt x="251" y="11"/>
                    <a:pt x="240" y="0"/>
                    <a:pt x="227" y="0"/>
                  </a:cubicBezTo>
                </a:path>
              </a:pathLst>
            </a:custGeom>
            <a:solidFill>
              <a:srgbClr val="EAECEF">
                <a:alpha val="6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3" name="Freeform 21">
              <a:extLst>
                <a:ext uri="{FF2B5EF4-FFF2-40B4-BE49-F238E27FC236}">
                  <a16:creationId xmlns:a16="http://schemas.microsoft.com/office/drawing/2014/main" id="{F7505594-0B5C-4570-B61E-5423971C8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" y="1474"/>
              <a:ext cx="241" cy="49"/>
            </a:xfrm>
            <a:custGeom>
              <a:avLst/>
              <a:gdLst>
                <a:gd name="T0" fmla="*/ 226 w 250"/>
                <a:gd name="T1" fmla="*/ 0 h 51"/>
                <a:gd name="T2" fmla="*/ 24 w 250"/>
                <a:gd name="T3" fmla="*/ 0 h 51"/>
                <a:gd name="T4" fmla="*/ 0 w 250"/>
                <a:gd name="T5" fmla="*/ 24 h 51"/>
                <a:gd name="T6" fmla="*/ 0 w 250"/>
                <a:gd name="T7" fmla="*/ 27 h 51"/>
                <a:gd name="T8" fmla="*/ 24 w 250"/>
                <a:gd name="T9" fmla="*/ 51 h 51"/>
                <a:gd name="T10" fmla="*/ 226 w 250"/>
                <a:gd name="T11" fmla="*/ 51 h 51"/>
                <a:gd name="T12" fmla="*/ 250 w 250"/>
                <a:gd name="T13" fmla="*/ 27 h 51"/>
                <a:gd name="T14" fmla="*/ 250 w 250"/>
                <a:gd name="T15" fmla="*/ 24 h 51"/>
                <a:gd name="T16" fmla="*/ 226 w 250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51">
                  <a:moveTo>
                    <a:pt x="22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41"/>
                    <a:pt x="10" y="51"/>
                    <a:pt x="24" y="51"/>
                  </a:cubicBezTo>
                  <a:cubicBezTo>
                    <a:pt x="226" y="51"/>
                    <a:pt x="226" y="51"/>
                    <a:pt x="226" y="51"/>
                  </a:cubicBezTo>
                  <a:cubicBezTo>
                    <a:pt x="239" y="51"/>
                    <a:pt x="250" y="41"/>
                    <a:pt x="250" y="27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0" y="11"/>
                    <a:pt x="239" y="0"/>
                    <a:pt x="226" y="0"/>
                  </a:cubicBezTo>
                </a:path>
              </a:pathLst>
            </a:custGeom>
            <a:solidFill>
              <a:srgbClr val="EAECEF">
                <a:alpha val="6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4" name="Freeform 22">
              <a:extLst>
                <a:ext uri="{FF2B5EF4-FFF2-40B4-BE49-F238E27FC236}">
                  <a16:creationId xmlns:a16="http://schemas.microsoft.com/office/drawing/2014/main" id="{5DC06A08-16DA-4970-B1B7-EC867C010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2" y="1474"/>
              <a:ext cx="241" cy="49"/>
            </a:xfrm>
            <a:custGeom>
              <a:avLst/>
              <a:gdLst>
                <a:gd name="T0" fmla="*/ 226 w 250"/>
                <a:gd name="T1" fmla="*/ 0 h 51"/>
                <a:gd name="T2" fmla="*/ 24 w 250"/>
                <a:gd name="T3" fmla="*/ 0 h 51"/>
                <a:gd name="T4" fmla="*/ 0 w 250"/>
                <a:gd name="T5" fmla="*/ 24 h 51"/>
                <a:gd name="T6" fmla="*/ 0 w 250"/>
                <a:gd name="T7" fmla="*/ 27 h 51"/>
                <a:gd name="T8" fmla="*/ 24 w 250"/>
                <a:gd name="T9" fmla="*/ 51 h 51"/>
                <a:gd name="T10" fmla="*/ 226 w 250"/>
                <a:gd name="T11" fmla="*/ 51 h 51"/>
                <a:gd name="T12" fmla="*/ 250 w 250"/>
                <a:gd name="T13" fmla="*/ 27 h 51"/>
                <a:gd name="T14" fmla="*/ 250 w 250"/>
                <a:gd name="T15" fmla="*/ 24 h 51"/>
                <a:gd name="T16" fmla="*/ 226 w 250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51">
                  <a:moveTo>
                    <a:pt x="22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41"/>
                    <a:pt x="11" y="51"/>
                    <a:pt x="24" y="51"/>
                  </a:cubicBezTo>
                  <a:cubicBezTo>
                    <a:pt x="226" y="51"/>
                    <a:pt x="226" y="51"/>
                    <a:pt x="226" y="51"/>
                  </a:cubicBezTo>
                  <a:cubicBezTo>
                    <a:pt x="240" y="51"/>
                    <a:pt x="250" y="41"/>
                    <a:pt x="250" y="27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0" y="11"/>
                    <a:pt x="240" y="0"/>
                    <a:pt x="226" y="0"/>
                  </a:cubicBezTo>
                </a:path>
              </a:pathLst>
            </a:custGeom>
            <a:solidFill>
              <a:srgbClr val="EAECEF">
                <a:alpha val="6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" name="Freeform 23">
              <a:extLst>
                <a:ext uri="{FF2B5EF4-FFF2-40B4-BE49-F238E27FC236}">
                  <a16:creationId xmlns:a16="http://schemas.microsoft.com/office/drawing/2014/main" id="{456779F5-4CE4-414F-B037-BDEA5A315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0" y="1474"/>
              <a:ext cx="241" cy="49"/>
            </a:xfrm>
            <a:custGeom>
              <a:avLst/>
              <a:gdLst>
                <a:gd name="T0" fmla="*/ 227 w 250"/>
                <a:gd name="T1" fmla="*/ 0 h 51"/>
                <a:gd name="T2" fmla="*/ 24 w 250"/>
                <a:gd name="T3" fmla="*/ 0 h 51"/>
                <a:gd name="T4" fmla="*/ 0 w 250"/>
                <a:gd name="T5" fmla="*/ 24 h 51"/>
                <a:gd name="T6" fmla="*/ 0 w 250"/>
                <a:gd name="T7" fmla="*/ 27 h 51"/>
                <a:gd name="T8" fmla="*/ 24 w 250"/>
                <a:gd name="T9" fmla="*/ 51 h 51"/>
                <a:gd name="T10" fmla="*/ 227 w 250"/>
                <a:gd name="T11" fmla="*/ 51 h 51"/>
                <a:gd name="T12" fmla="*/ 250 w 250"/>
                <a:gd name="T13" fmla="*/ 27 h 51"/>
                <a:gd name="T14" fmla="*/ 250 w 250"/>
                <a:gd name="T15" fmla="*/ 24 h 51"/>
                <a:gd name="T16" fmla="*/ 227 w 250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51">
                  <a:moveTo>
                    <a:pt x="227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41"/>
                    <a:pt x="11" y="51"/>
                    <a:pt x="24" y="51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40" y="51"/>
                    <a:pt x="250" y="41"/>
                    <a:pt x="250" y="27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0" y="11"/>
                    <a:pt x="240" y="0"/>
                    <a:pt x="227" y="0"/>
                  </a:cubicBezTo>
                </a:path>
              </a:pathLst>
            </a:custGeom>
            <a:solidFill>
              <a:srgbClr val="EAECEF">
                <a:alpha val="6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19" name="组合 11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5AC498F-B9CE-4D82-9841-93E965A1D51D}"/>
              </a:ext>
            </a:extLst>
          </p:cNvPr>
          <p:cNvGrpSpPr/>
          <p:nvPr/>
        </p:nvGrpSpPr>
        <p:grpSpPr>
          <a:xfrm>
            <a:off x="2390718" y="3167761"/>
            <a:ext cx="439014" cy="405868"/>
            <a:chOff x="3614738" y="1136650"/>
            <a:chExt cx="4983163" cy="4606926"/>
          </a:xfrm>
        </p:grpSpPr>
        <p:sp>
          <p:nvSpPr>
            <p:cNvPr id="120" name="is1íḍe">
              <a:extLst>
                <a:ext uri="{FF2B5EF4-FFF2-40B4-BE49-F238E27FC236}">
                  <a16:creationId xmlns:a16="http://schemas.microsoft.com/office/drawing/2014/main" id="{E746F0D0-FA5D-408B-8511-0E42D1A5B609}"/>
                </a:ext>
              </a:extLst>
            </p:cNvPr>
            <p:cNvSpPr/>
            <p:nvPr/>
          </p:nvSpPr>
          <p:spPr bwMode="auto">
            <a:xfrm>
              <a:off x="3614738" y="2106613"/>
              <a:ext cx="749300" cy="3636963"/>
            </a:xfrm>
            <a:prstGeom prst="rect">
              <a:avLst/>
            </a:prstGeom>
            <a:solidFill>
              <a:srgbClr val="8FD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$1idè">
              <a:extLst>
                <a:ext uri="{FF2B5EF4-FFF2-40B4-BE49-F238E27FC236}">
                  <a16:creationId xmlns:a16="http://schemas.microsoft.com/office/drawing/2014/main" id="{F00AB4E4-BA3E-4CDD-9ACA-12BA5E61DCE3}"/>
                </a:ext>
              </a:extLst>
            </p:cNvPr>
            <p:cNvSpPr/>
            <p:nvPr/>
          </p:nvSpPr>
          <p:spPr bwMode="auto">
            <a:xfrm>
              <a:off x="3614738" y="2106613"/>
              <a:ext cx="749300" cy="1123950"/>
            </a:xfrm>
            <a:prstGeom prst="rect">
              <a:avLst/>
            </a:prstGeom>
            <a:solidFill>
              <a:srgbClr val="37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šļíḋe">
              <a:extLst>
                <a:ext uri="{FF2B5EF4-FFF2-40B4-BE49-F238E27FC236}">
                  <a16:creationId xmlns:a16="http://schemas.microsoft.com/office/drawing/2014/main" id="{8708DA73-E4AC-4DD9-B843-CDB0DFA39650}"/>
                </a:ext>
              </a:extLst>
            </p:cNvPr>
            <p:cNvSpPr/>
            <p:nvPr/>
          </p:nvSpPr>
          <p:spPr bwMode="auto">
            <a:xfrm>
              <a:off x="4651376" y="2459038"/>
              <a:ext cx="771525" cy="3284538"/>
            </a:xfrm>
            <a:prstGeom prst="rect">
              <a:avLst/>
            </a:prstGeom>
            <a:solidFill>
              <a:srgbClr val="8FD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ŝ1iḑé">
              <a:extLst>
                <a:ext uri="{FF2B5EF4-FFF2-40B4-BE49-F238E27FC236}">
                  <a16:creationId xmlns:a16="http://schemas.microsoft.com/office/drawing/2014/main" id="{1802FD17-16BD-4864-A285-38C9A90334C6}"/>
                </a:ext>
              </a:extLst>
            </p:cNvPr>
            <p:cNvSpPr/>
            <p:nvPr/>
          </p:nvSpPr>
          <p:spPr bwMode="auto">
            <a:xfrm>
              <a:off x="4651376" y="2459038"/>
              <a:ext cx="771525" cy="573088"/>
            </a:xfrm>
            <a:prstGeom prst="rect">
              <a:avLst/>
            </a:prstGeom>
            <a:solidFill>
              <a:srgbClr val="37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ṥľiďè">
              <a:extLst>
                <a:ext uri="{FF2B5EF4-FFF2-40B4-BE49-F238E27FC236}">
                  <a16:creationId xmlns:a16="http://schemas.microsoft.com/office/drawing/2014/main" id="{A949737D-C8B3-48DA-AA04-DB7F6311C1C8}"/>
                </a:ext>
              </a:extLst>
            </p:cNvPr>
            <p:cNvSpPr/>
            <p:nvPr/>
          </p:nvSpPr>
          <p:spPr bwMode="auto">
            <a:xfrm>
              <a:off x="5708651" y="2833688"/>
              <a:ext cx="750888" cy="2909888"/>
            </a:xfrm>
            <a:prstGeom prst="rect">
              <a:avLst/>
            </a:prstGeom>
            <a:solidFill>
              <a:srgbClr val="8FD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šļiḓè">
              <a:extLst>
                <a:ext uri="{FF2B5EF4-FFF2-40B4-BE49-F238E27FC236}">
                  <a16:creationId xmlns:a16="http://schemas.microsoft.com/office/drawing/2014/main" id="{92024690-AFB4-4847-9F3E-A0401F3EDBD4}"/>
                </a:ext>
              </a:extLst>
            </p:cNvPr>
            <p:cNvSpPr/>
            <p:nvPr/>
          </p:nvSpPr>
          <p:spPr bwMode="auto">
            <a:xfrm>
              <a:off x="5708651" y="2833688"/>
              <a:ext cx="750888" cy="661988"/>
            </a:xfrm>
            <a:prstGeom prst="rect">
              <a:avLst/>
            </a:prstGeom>
            <a:solidFill>
              <a:srgbClr val="37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$ḷîdê">
              <a:extLst>
                <a:ext uri="{FF2B5EF4-FFF2-40B4-BE49-F238E27FC236}">
                  <a16:creationId xmlns:a16="http://schemas.microsoft.com/office/drawing/2014/main" id="{15BF9794-1FDA-4552-A8FB-CFB42FBA178A}"/>
                </a:ext>
              </a:extLst>
            </p:cNvPr>
            <p:cNvSpPr/>
            <p:nvPr/>
          </p:nvSpPr>
          <p:spPr bwMode="auto">
            <a:xfrm>
              <a:off x="6745288" y="3605213"/>
              <a:ext cx="750888" cy="2138363"/>
            </a:xfrm>
            <a:prstGeom prst="rect">
              <a:avLst/>
            </a:prstGeom>
            <a:solidFill>
              <a:srgbClr val="8FD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ṡḻïdê">
              <a:extLst>
                <a:ext uri="{FF2B5EF4-FFF2-40B4-BE49-F238E27FC236}">
                  <a16:creationId xmlns:a16="http://schemas.microsoft.com/office/drawing/2014/main" id="{83DCA01B-9CCC-4D73-9860-EC8FAA2519FF}"/>
                </a:ext>
              </a:extLst>
            </p:cNvPr>
            <p:cNvSpPr/>
            <p:nvPr/>
          </p:nvSpPr>
          <p:spPr bwMode="auto">
            <a:xfrm>
              <a:off x="6745288" y="3605213"/>
              <a:ext cx="750888" cy="396875"/>
            </a:xfrm>
            <a:prstGeom prst="rect">
              <a:avLst/>
            </a:prstGeom>
            <a:solidFill>
              <a:srgbClr val="37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šľïḑè">
              <a:extLst>
                <a:ext uri="{FF2B5EF4-FFF2-40B4-BE49-F238E27FC236}">
                  <a16:creationId xmlns:a16="http://schemas.microsoft.com/office/drawing/2014/main" id="{442C0180-70FE-4AB6-9CEA-E20EB97855AE}"/>
                </a:ext>
              </a:extLst>
            </p:cNvPr>
            <p:cNvSpPr/>
            <p:nvPr/>
          </p:nvSpPr>
          <p:spPr bwMode="auto">
            <a:xfrm>
              <a:off x="7781926" y="4464050"/>
              <a:ext cx="771525" cy="1279525"/>
            </a:xfrm>
            <a:prstGeom prst="rect">
              <a:avLst/>
            </a:prstGeom>
            <a:solidFill>
              <a:srgbClr val="8FD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Sľíḍê">
              <a:extLst>
                <a:ext uri="{FF2B5EF4-FFF2-40B4-BE49-F238E27FC236}">
                  <a16:creationId xmlns:a16="http://schemas.microsoft.com/office/drawing/2014/main" id="{CB3C8AE9-9B38-4A66-9FCC-E6259D9343E8}"/>
                </a:ext>
              </a:extLst>
            </p:cNvPr>
            <p:cNvSpPr/>
            <p:nvPr/>
          </p:nvSpPr>
          <p:spPr bwMode="auto">
            <a:xfrm>
              <a:off x="7781926" y="4464050"/>
              <a:ext cx="771525" cy="331788"/>
            </a:xfrm>
            <a:prstGeom prst="rect">
              <a:avLst/>
            </a:prstGeom>
            <a:solidFill>
              <a:srgbClr val="3787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îṡlïḋe">
              <a:extLst>
                <a:ext uri="{FF2B5EF4-FFF2-40B4-BE49-F238E27FC236}">
                  <a16:creationId xmlns:a16="http://schemas.microsoft.com/office/drawing/2014/main" id="{8E2D6C5E-7508-4A46-A221-5DEB09E1A43D}"/>
                </a:ext>
              </a:extLst>
            </p:cNvPr>
            <p:cNvSpPr/>
            <p:nvPr/>
          </p:nvSpPr>
          <p:spPr bwMode="auto">
            <a:xfrm>
              <a:off x="3657601" y="1136650"/>
              <a:ext cx="4940300" cy="2865438"/>
            </a:xfrm>
            <a:custGeom>
              <a:avLst/>
              <a:gdLst>
                <a:gd name="T0" fmla="*/ 3112 w 3112"/>
                <a:gd name="T1" fmla="*/ 1305 h 1805"/>
                <a:gd name="T2" fmla="*/ 3112 w 3112"/>
                <a:gd name="T3" fmla="*/ 1805 h 1805"/>
                <a:gd name="T4" fmla="*/ 2612 w 3112"/>
                <a:gd name="T5" fmla="*/ 1624 h 1805"/>
                <a:gd name="T6" fmla="*/ 2765 w 3112"/>
                <a:gd name="T7" fmla="*/ 1527 h 1805"/>
                <a:gd name="T8" fmla="*/ 2515 w 3112"/>
                <a:gd name="T9" fmla="*/ 1166 h 1805"/>
                <a:gd name="T10" fmla="*/ 2195 w 3112"/>
                <a:gd name="T11" fmla="*/ 1222 h 1805"/>
                <a:gd name="T12" fmla="*/ 1890 w 3112"/>
                <a:gd name="T13" fmla="*/ 764 h 1805"/>
                <a:gd name="T14" fmla="*/ 1570 w 3112"/>
                <a:gd name="T15" fmla="*/ 875 h 1805"/>
                <a:gd name="T16" fmla="*/ 1084 w 3112"/>
                <a:gd name="T17" fmla="*/ 417 h 1805"/>
                <a:gd name="T18" fmla="*/ 848 w 3112"/>
                <a:gd name="T19" fmla="*/ 556 h 1805"/>
                <a:gd name="T20" fmla="*/ 0 w 3112"/>
                <a:gd name="T21" fmla="*/ 236 h 1805"/>
                <a:gd name="T22" fmla="*/ 84 w 3112"/>
                <a:gd name="T23" fmla="*/ 0 h 1805"/>
                <a:gd name="T24" fmla="*/ 820 w 3112"/>
                <a:gd name="T25" fmla="*/ 278 h 1805"/>
                <a:gd name="T26" fmla="*/ 1112 w 3112"/>
                <a:gd name="T27" fmla="*/ 111 h 1805"/>
                <a:gd name="T28" fmla="*/ 1626 w 3112"/>
                <a:gd name="T29" fmla="*/ 583 h 1805"/>
                <a:gd name="T30" fmla="*/ 1987 w 3112"/>
                <a:gd name="T31" fmla="*/ 458 h 1805"/>
                <a:gd name="T32" fmla="*/ 2320 w 3112"/>
                <a:gd name="T33" fmla="*/ 944 h 1805"/>
                <a:gd name="T34" fmla="*/ 2626 w 3112"/>
                <a:gd name="T35" fmla="*/ 875 h 1805"/>
                <a:gd name="T36" fmla="*/ 2973 w 3112"/>
                <a:gd name="T37" fmla="*/ 1388 h 1805"/>
                <a:gd name="T38" fmla="*/ 3112 w 3112"/>
                <a:gd name="T39" fmla="*/ 1305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12" h="1805">
                  <a:moveTo>
                    <a:pt x="3112" y="1305"/>
                  </a:moveTo>
                  <a:lnTo>
                    <a:pt x="3112" y="1805"/>
                  </a:lnTo>
                  <a:lnTo>
                    <a:pt x="2612" y="1624"/>
                  </a:lnTo>
                  <a:lnTo>
                    <a:pt x="2765" y="1527"/>
                  </a:lnTo>
                  <a:lnTo>
                    <a:pt x="2515" y="1166"/>
                  </a:lnTo>
                  <a:lnTo>
                    <a:pt x="2195" y="1222"/>
                  </a:lnTo>
                  <a:lnTo>
                    <a:pt x="1890" y="764"/>
                  </a:lnTo>
                  <a:lnTo>
                    <a:pt x="1570" y="875"/>
                  </a:lnTo>
                  <a:lnTo>
                    <a:pt x="1084" y="417"/>
                  </a:lnTo>
                  <a:lnTo>
                    <a:pt x="848" y="556"/>
                  </a:lnTo>
                  <a:lnTo>
                    <a:pt x="0" y="236"/>
                  </a:lnTo>
                  <a:lnTo>
                    <a:pt x="84" y="0"/>
                  </a:lnTo>
                  <a:lnTo>
                    <a:pt x="820" y="278"/>
                  </a:lnTo>
                  <a:lnTo>
                    <a:pt x="1112" y="111"/>
                  </a:lnTo>
                  <a:lnTo>
                    <a:pt x="1626" y="583"/>
                  </a:lnTo>
                  <a:lnTo>
                    <a:pt x="1987" y="458"/>
                  </a:lnTo>
                  <a:lnTo>
                    <a:pt x="2320" y="944"/>
                  </a:lnTo>
                  <a:lnTo>
                    <a:pt x="2626" y="875"/>
                  </a:lnTo>
                  <a:lnTo>
                    <a:pt x="2973" y="1388"/>
                  </a:lnTo>
                  <a:lnTo>
                    <a:pt x="3112" y="1305"/>
                  </a:lnTo>
                  <a:close/>
                </a:path>
              </a:pathLst>
            </a:custGeom>
            <a:solidFill>
              <a:srgbClr val="FD5A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6" name="圆角矩形 13">
            <a:extLst>
              <a:ext uri="{FF2B5EF4-FFF2-40B4-BE49-F238E27FC236}">
                <a16:creationId xmlns:a16="http://schemas.microsoft.com/office/drawing/2014/main" id="{81513953-70B2-48A8-A3EE-F35E79F3EA1A}"/>
              </a:ext>
            </a:extLst>
          </p:cNvPr>
          <p:cNvSpPr/>
          <p:nvPr/>
        </p:nvSpPr>
        <p:spPr>
          <a:xfrm>
            <a:off x="1657082" y="2901312"/>
            <a:ext cx="1925727" cy="167586"/>
          </a:xfrm>
          <a:prstGeom prst="roundRect">
            <a:avLst>
              <a:gd name="adj" fmla="val 13146"/>
            </a:avLst>
          </a:prstGeom>
          <a:solidFill>
            <a:srgbClr val="867D98">
              <a:lumMod val="20000"/>
              <a:lumOff val="8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endParaRPr lang="zh-CN" altLang="en-US" kern="0" dirty="0">
              <a:solidFill>
                <a:srgbClr val="44546A">
                  <a:lumMod val="60000"/>
                  <a:lumOff val="40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147" name="圆角矩形 13">
            <a:extLst>
              <a:ext uri="{FF2B5EF4-FFF2-40B4-BE49-F238E27FC236}">
                <a16:creationId xmlns:a16="http://schemas.microsoft.com/office/drawing/2014/main" id="{B2F0769A-074B-4509-8A83-A3B68F1DDF8C}"/>
              </a:ext>
            </a:extLst>
          </p:cNvPr>
          <p:cNvSpPr/>
          <p:nvPr/>
        </p:nvSpPr>
        <p:spPr>
          <a:xfrm>
            <a:off x="1657082" y="3672495"/>
            <a:ext cx="1925729" cy="174262"/>
          </a:xfrm>
          <a:prstGeom prst="roundRect">
            <a:avLst>
              <a:gd name="adj" fmla="val 13146"/>
            </a:avLst>
          </a:prstGeom>
          <a:solidFill>
            <a:srgbClr val="867D98">
              <a:lumMod val="20000"/>
              <a:lumOff val="8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endParaRPr lang="zh-CN" altLang="en-US" kern="0" dirty="0">
              <a:solidFill>
                <a:srgbClr val="44546A">
                  <a:lumMod val="60000"/>
                  <a:lumOff val="40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148" name="圆角矩形 13">
            <a:extLst>
              <a:ext uri="{FF2B5EF4-FFF2-40B4-BE49-F238E27FC236}">
                <a16:creationId xmlns:a16="http://schemas.microsoft.com/office/drawing/2014/main" id="{39E0EA4B-DC96-437B-B781-3E87770D033B}"/>
              </a:ext>
            </a:extLst>
          </p:cNvPr>
          <p:cNvSpPr/>
          <p:nvPr/>
        </p:nvSpPr>
        <p:spPr>
          <a:xfrm flipV="1">
            <a:off x="1675161" y="3216278"/>
            <a:ext cx="299719" cy="50379"/>
          </a:xfrm>
          <a:prstGeom prst="roundRect">
            <a:avLst>
              <a:gd name="adj" fmla="val 13146"/>
            </a:avLst>
          </a:prstGeom>
          <a:solidFill>
            <a:srgbClr val="867D98">
              <a:lumMod val="20000"/>
              <a:lumOff val="8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endParaRPr lang="zh-CN" altLang="en-US" kern="0" dirty="0">
              <a:solidFill>
                <a:srgbClr val="44546A">
                  <a:lumMod val="60000"/>
                  <a:lumOff val="40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149" name="圆角矩形 13">
            <a:extLst>
              <a:ext uri="{FF2B5EF4-FFF2-40B4-BE49-F238E27FC236}">
                <a16:creationId xmlns:a16="http://schemas.microsoft.com/office/drawing/2014/main" id="{B1EC389E-AF74-4DD3-B73A-D61B60C4A20A}"/>
              </a:ext>
            </a:extLst>
          </p:cNvPr>
          <p:cNvSpPr/>
          <p:nvPr/>
        </p:nvSpPr>
        <p:spPr>
          <a:xfrm flipV="1">
            <a:off x="1675159" y="3306520"/>
            <a:ext cx="464014" cy="50379"/>
          </a:xfrm>
          <a:prstGeom prst="roundRect">
            <a:avLst>
              <a:gd name="adj" fmla="val 13146"/>
            </a:avLst>
          </a:prstGeom>
          <a:solidFill>
            <a:srgbClr val="867D98">
              <a:lumMod val="20000"/>
              <a:lumOff val="8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endParaRPr lang="zh-CN" altLang="en-US" kern="0" dirty="0">
              <a:solidFill>
                <a:srgbClr val="44546A">
                  <a:lumMod val="60000"/>
                  <a:lumOff val="40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150" name="圆角矩形 13">
            <a:extLst>
              <a:ext uri="{FF2B5EF4-FFF2-40B4-BE49-F238E27FC236}">
                <a16:creationId xmlns:a16="http://schemas.microsoft.com/office/drawing/2014/main" id="{E27FE8F4-4B6A-43B0-951C-14B0F45CEACE}"/>
              </a:ext>
            </a:extLst>
          </p:cNvPr>
          <p:cNvSpPr/>
          <p:nvPr/>
        </p:nvSpPr>
        <p:spPr>
          <a:xfrm flipV="1">
            <a:off x="1675161" y="3402435"/>
            <a:ext cx="390551" cy="50379"/>
          </a:xfrm>
          <a:prstGeom prst="roundRect">
            <a:avLst>
              <a:gd name="adj" fmla="val 13146"/>
            </a:avLst>
          </a:prstGeom>
          <a:solidFill>
            <a:srgbClr val="867D98">
              <a:lumMod val="20000"/>
              <a:lumOff val="8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endParaRPr lang="zh-CN" altLang="en-US" kern="0" dirty="0">
              <a:solidFill>
                <a:srgbClr val="44546A">
                  <a:lumMod val="60000"/>
                  <a:lumOff val="40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151" name="圆角矩形 13">
            <a:extLst>
              <a:ext uri="{FF2B5EF4-FFF2-40B4-BE49-F238E27FC236}">
                <a16:creationId xmlns:a16="http://schemas.microsoft.com/office/drawing/2014/main" id="{4122DC90-CE9D-4F97-9410-2720031E9F0B}"/>
              </a:ext>
            </a:extLst>
          </p:cNvPr>
          <p:cNvSpPr/>
          <p:nvPr/>
        </p:nvSpPr>
        <p:spPr>
          <a:xfrm flipV="1">
            <a:off x="1669382" y="3499532"/>
            <a:ext cx="308751" cy="50379"/>
          </a:xfrm>
          <a:prstGeom prst="roundRect">
            <a:avLst>
              <a:gd name="adj" fmla="val 13146"/>
            </a:avLst>
          </a:prstGeom>
          <a:solidFill>
            <a:srgbClr val="867D98">
              <a:lumMod val="20000"/>
              <a:lumOff val="8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endParaRPr lang="zh-CN" altLang="en-US" kern="0" dirty="0">
              <a:solidFill>
                <a:srgbClr val="44546A">
                  <a:lumMod val="60000"/>
                  <a:lumOff val="40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152" name="圆角矩形 13">
            <a:extLst>
              <a:ext uri="{FF2B5EF4-FFF2-40B4-BE49-F238E27FC236}">
                <a16:creationId xmlns:a16="http://schemas.microsoft.com/office/drawing/2014/main" id="{4E83F853-49C9-4D20-BAC9-54711F2DDCB7}"/>
              </a:ext>
            </a:extLst>
          </p:cNvPr>
          <p:cNvSpPr/>
          <p:nvPr/>
        </p:nvSpPr>
        <p:spPr>
          <a:xfrm flipV="1">
            <a:off x="3090054" y="3216294"/>
            <a:ext cx="299719" cy="50379"/>
          </a:xfrm>
          <a:prstGeom prst="roundRect">
            <a:avLst>
              <a:gd name="adj" fmla="val 13146"/>
            </a:avLst>
          </a:prstGeom>
          <a:solidFill>
            <a:srgbClr val="867D98">
              <a:lumMod val="20000"/>
              <a:lumOff val="8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endParaRPr lang="zh-CN" altLang="en-US" kern="0" dirty="0">
              <a:solidFill>
                <a:srgbClr val="44546A">
                  <a:lumMod val="60000"/>
                  <a:lumOff val="40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153" name="圆角矩形 13">
            <a:extLst>
              <a:ext uri="{FF2B5EF4-FFF2-40B4-BE49-F238E27FC236}">
                <a16:creationId xmlns:a16="http://schemas.microsoft.com/office/drawing/2014/main" id="{B213D3D0-2CB6-4F44-ADA8-79C62AD27DA5}"/>
              </a:ext>
            </a:extLst>
          </p:cNvPr>
          <p:cNvSpPr/>
          <p:nvPr/>
        </p:nvSpPr>
        <p:spPr>
          <a:xfrm flipV="1">
            <a:off x="3090052" y="3306532"/>
            <a:ext cx="464014" cy="50379"/>
          </a:xfrm>
          <a:prstGeom prst="roundRect">
            <a:avLst>
              <a:gd name="adj" fmla="val 13146"/>
            </a:avLst>
          </a:prstGeom>
          <a:solidFill>
            <a:srgbClr val="867D98">
              <a:lumMod val="20000"/>
              <a:lumOff val="8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endParaRPr lang="zh-CN" altLang="en-US" kern="0" dirty="0">
              <a:solidFill>
                <a:srgbClr val="44546A">
                  <a:lumMod val="60000"/>
                  <a:lumOff val="40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154" name="圆角矩形 13">
            <a:extLst>
              <a:ext uri="{FF2B5EF4-FFF2-40B4-BE49-F238E27FC236}">
                <a16:creationId xmlns:a16="http://schemas.microsoft.com/office/drawing/2014/main" id="{3388A7F4-9A03-458D-B81F-D0A66AD00DEC}"/>
              </a:ext>
            </a:extLst>
          </p:cNvPr>
          <p:cNvSpPr/>
          <p:nvPr/>
        </p:nvSpPr>
        <p:spPr>
          <a:xfrm flipV="1">
            <a:off x="3090060" y="3402433"/>
            <a:ext cx="390553" cy="50379"/>
          </a:xfrm>
          <a:prstGeom prst="roundRect">
            <a:avLst>
              <a:gd name="adj" fmla="val 13146"/>
            </a:avLst>
          </a:prstGeom>
          <a:solidFill>
            <a:srgbClr val="867D98">
              <a:lumMod val="20000"/>
              <a:lumOff val="8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endParaRPr lang="zh-CN" altLang="en-US" kern="0" dirty="0">
              <a:solidFill>
                <a:srgbClr val="44546A">
                  <a:lumMod val="60000"/>
                  <a:lumOff val="40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155" name="圆角矩形 13">
            <a:extLst>
              <a:ext uri="{FF2B5EF4-FFF2-40B4-BE49-F238E27FC236}">
                <a16:creationId xmlns:a16="http://schemas.microsoft.com/office/drawing/2014/main" id="{B9675173-E392-4F0C-8ECB-FCB0F920DFCD}"/>
              </a:ext>
            </a:extLst>
          </p:cNvPr>
          <p:cNvSpPr/>
          <p:nvPr/>
        </p:nvSpPr>
        <p:spPr>
          <a:xfrm flipV="1">
            <a:off x="3084286" y="3499435"/>
            <a:ext cx="308751" cy="50379"/>
          </a:xfrm>
          <a:prstGeom prst="roundRect">
            <a:avLst>
              <a:gd name="adj" fmla="val 13146"/>
            </a:avLst>
          </a:prstGeom>
          <a:solidFill>
            <a:srgbClr val="867D98">
              <a:lumMod val="20000"/>
              <a:lumOff val="8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endParaRPr lang="zh-CN" altLang="en-US" kern="0" dirty="0">
              <a:solidFill>
                <a:srgbClr val="44546A">
                  <a:lumMod val="60000"/>
                  <a:lumOff val="40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173" name="矩形: 圆角 220">
            <a:extLst>
              <a:ext uri="{FF2B5EF4-FFF2-40B4-BE49-F238E27FC236}">
                <a16:creationId xmlns:a16="http://schemas.microsoft.com/office/drawing/2014/main" id="{DA8C2CCC-4E6B-48A2-B973-98D9D84F3256}"/>
              </a:ext>
            </a:extLst>
          </p:cNvPr>
          <p:cNvSpPr/>
          <p:nvPr/>
        </p:nvSpPr>
        <p:spPr>
          <a:xfrm>
            <a:off x="4838054" y="2831615"/>
            <a:ext cx="1235067" cy="770746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57000">
                <a:schemeClr val="bg1">
                  <a:lumMod val="85000"/>
                </a:schemeClr>
              </a:gs>
            </a:gsLst>
            <a:lin ang="16200000" scaled="1"/>
          </a:gradFill>
          <a:ln w="3175">
            <a:noFill/>
            <a:prstDash val="solid"/>
            <a:miter lim="800000"/>
            <a:headEnd/>
            <a:tailEnd/>
          </a:ln>
          <a:effectLst/>
        </p:spPr>
        <p:txBody>
          <a:bodyPr rtlCol="0" anchor="ctr"/>
          <a:lstStyle/>
          <a:p>
            <a:pPr defTabSz="914377">
              <a:defRPr/>
            </a:pPr>
            <a:endParaRPr lang="zh-CN" altLang="en-US" kern="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74" name="矩形: 圆角 214">
            <a:extLst>
              <a:ext uri="{FF2B5EF4-FFF2-40B4-BE49-F238E27FC236}">
                <a16:creationId xmlns:a16="http://schemas.microsoft.com/office/drawing/2014/main" id="{334ED5A5-423C-4986-A5FB-D430CE3EBA00}"/>
              </a:ext>
            </a:extLst>
          </p:cNvPr>
          <p:cNvSpPr/>
          <p:nvPr/>
        </p:nvSpPr>
        <p:spPr>
          <a:xfrm>
            <a:off x="6117793" y="3697710"/>
            <a:ext cx="1235067" cy="769187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57000">
                <a:schemeClr val="bg1">
                  <a:lumMod val="85000"/>
                </a:schemeClr>
              </a:gs>
            </a:gsLst>
            <a:lin ang="16200000" scaled="1"/>
          </a:gradFill>
          <a:ln w="3175">
            <a:noFill/>
            <a:prstDash val="solid"/>
            <a:miter lim="800000"/>
            <a:headEnd/>
            <a:tailEnd/>
          </a:ln>
          <a:effectLst/>
        </p:spPr>
        <p:txBody>
          <a:bodyPr rtlCol="0" anchor="ctr"/>
          <a:lstStyle/>
          <a:p>
            <a:pPr defTabSz="914377">
              <a:defRPr/>
            </a:pPr>
            <a:endParaRPr lang="zh-CN" altLang="en-US" kern="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75" name="矩形: 圆角 220">
            <a:extLst>
              <a:ext uri="{FF2B5EF4-FFF2-40B4-BE49-F238E27FC236}">
                <a16:creationId xmlns:a16="http://schemas.microsoft.com/office/drawing/2014/main" id="{1FBDB71B-CEF6-4BF0-B060-3BDF0766C9EA}"/>
              </a:ext>
            </a:extLst>
          </p:cNvPr>
          <p:cNvSpPr/>
          <p:nvPr/>
        </p:nvSpPr>
        <p:spPr>
          <a:xfrm>
            <a:off x="4838054" y="3700037"/>
            <a:ext cx="1235067" cy="770746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57000">
                <a:schemeClr val="bg1">
                  <a:lumMod val="85000"/>
                </a:schemeClr>
              </a:gs>
            </a:gsLst>
            <a:lin ang="16200000" scaled="1"/>
          </a:gradFill>
          <a:ln w="3175">
            <a:noFill/>
            <a:prstDash val="solid"/>
            <a:miter lim="800000"/>
            <a:headEnd/>
            <a:tailEnd/>
          </a:ln>
          <a:effectLst/>
        </p:spPr>
        <p:txBody>
          <a:bodyPr rtlCol="0" anchor="ctr"/>
          <a:lstStyle/>
          <a:p>
            <a:pPr defTabSz="914377">
              <a:defRPr/>
            </a:pPr>
            <a:endParaRPr lang="zh-CN" altLang="en-US" kern="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257" name="Group 4">
            <a:extLst>
              <a:ext uri="{FF2B5EF4-FFF2-40B4-BE49-F238E27FC236}">
                <a16:creationId xmlns:a16="http://schemas.microsoft.com/office/drawing/2014/main" id="{5D99EDE5-5665-4402-BBED-F200EB0B04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32956" y="2009760"/>
            <a:ext cx="3385944" cy="2144238"/>
            <a:chOff x="442" y="1130"/>
            <a:chExt cx="4123" cy="2611"/>
          </a:xfrm>
        </p:grpSpPr>
        <p:sp>
          <p:nvSpPr>
            <p:cNvPr id="280" name="Freeform 5">
              <a:extLst>
                <a:ext uri="{FF2B5EF4-FFF2-40B4-BE49-F238E27FC236}">
                  <a16:creationId xmlns:a16="http://schemas.microsoft.com/office/drawing/2014/main" id="{6F073218-B0F8-45B9-B973-291A14130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" y="1141"/>
              <a:ext cx="4099" cy="25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1" name="Freeform 6">
              <a:extLst>
                <a:ext uri="{FF2B5EF4-FFF2-40B4-BE49-F238E27FC236}">
                  <a16:creationId xmlns:a16="http://schemas.microsoft.com/office/drawing/2014/main" id="{D17E6052-019D-42A8-A670-0A4424305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" y="1130"/>
              <a:ext cx="4123" cy="261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EAECE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2" name="Rectangle 7">
              <a:extLst>
                <a:ext uri="{FF2B5EF4-FFF2-40B4-BE49-F238E27FC236}">
                  <a16:creationId xmlns:a16="http://schemas.microsoft.com/office/drawing/2014/main" id="{C23CBD80-5DED-4D66-92C3-0AE094F8A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1397"/>
              <a:ext cx="3833" cy="309"/>
            </a:xfrm>
            <a:prstGeom prst="rect">
              <a:avLst/>
            </a:prstGeom>
            <a:solidFill>
              <a:srgbClr val="EDED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3" name="Rectangle 8">
              <a:extLst>
                <a:ext uri="{FF2B5EF4-FFF2-40B4-BE49-F238E27FC236}">
                  <a16:creationId xmlns:a16="http://schemas.microsoft.com/office/drawing/2014/main" id="{75708DB0-A6E5-4916-84A4-9D09F6250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1397"/>
              <a:ext cx="3833" cy="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4" name="Rectangle 9">
              <a:extLst>
                <a:ext uri="{FF2B5EF4-FFF2-40B4-BE49-F238E27FC236}">
                  <a16:creationId xmlns:a16="http://schemas.microsoft.com/office/drawing/2014/main" id="{959B0638-E82F-461D-B9E0-EE580A7C6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1397"/>
              <a:ext cx="3833" cy="180"/>
            </a:xfrm>
            <a:prstGeom prst="rect">
              <a:avLst/>
            </a:prstGeom>
            <a:solidFill>
              <a:srgbClr val="CC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5" name="Rectangle 10">
              <a:extLst>
                <a:ext uri="{FF2B5EF4-FFF2-40B4-BE49-F238E27FC236}">
                  <a16:creationId xmlns:a16="http://schemas.microsoft.com/office/drawing/2014/main" id="{84928E87-6D83-4B26-8582-A3F8CD551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1397"/>
              <a:ext cx="3833" cy="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6" name="Rectangle 11">
              <a:extLst>
                <a:ext uri="{FF2B5EF4-FFF2-40B4-BE49-F238E27FC236}">
                  <a16:creationId xmlns:a16="http://schemas.microsoft.com/office/drawing/2014/main" id="{C2FB9B08-124C-49C0-BD2C-65B1B9221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1907"/>
              <a:ext cx="666" cy="502"/>
            </a:xfrm>
            <a:prstGeom prst="rect">
              <a:avLst/>
            </a:pr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7" name="Rectangle 12">
              <a:extLst>
                <a:ext uri="{FF2B5EF4-FFF2-40B4-BE49-F238E27FC236}">
                  <a16:creationId xmlns:a16="http://schemas.microsoft.com/office/drawing/2014/main" id="{05886495-E147-46C3-9263-810A692B8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2512"/>
              <a:ext cx="666" cy="502"/>
            </a:xfrm>
            <a:prstGeom prst="rect">
              <a:avLst/>
            </a:pr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8" name="Rectangle 13">
              <a:extLst>
                <a:ext uri="{FF2B5EF4-FFF2-40B4-BE49-F238E27FC236}">
                  <a16:creationId xmlns:a16="http://schemas.microsoft.com/office/drawing/2014/main" id="{5BD3562E-BE44-4331-BA0B-2BD97D94A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3116"/>
              <a:ext cx="666" cy="503"/>
            </a:xfrm>
            <a:prstGeom prst="rect">
              <a:avLst/>
            </a:pr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9" name="Oval 14">
              <a:extLst>
                <a:ext uri="{FF2B5EF4-FFF2-40B4-BE49-F238E27FC236}">
                  <a16:creationId xmlns:a16="http://schemas.microsoft.com/office/drawing/2014/main" id="{9228A63F-DD82-4252-8206-9F1487F09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" y="1268"/>
              <a:ext cx="62" cy="62"/>
            </a:xfrm>
            <a:prstGeom prst="ellipse">
              <a:avLst/>
            </a:prstGeom>
            <a:solidFill>
              <a:srgbClr val="EDED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0" name="Oval 15">
              <a:extLst>
                <a:ext uri="{FF2B5EF4-FFF2-40B4-BE49-F238E27FC236}">
                  <a16:creationId xmlns:a16="http://schemas.microsoft.com/office/drawing/2014/main" id="{B0888EF7-9A67-407F-8019-55106DDE5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0" y="1268"/>
              <a:ext cx="63" cy="62"/>
            </a:xfrm>
            <a:prstGeom prst="ellipse">
              <a:avLst/>
            </a:prstGeom>
            <a:solidFill>
              <a:srgbClr val="EDED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1" name="Oval 16">
              <a:extLst>
                <a:ext uri="{FF2B5EF4-FFF2-40B4-BE49-F238E27FC236}">
                  <a16:creationId xmlns:a16="http://schemas.microsoft.com/office/drawing/2014/main" id="{54F1C281-1007-4485-95A3-9EBD0832C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" y="1268"/>
              <a:ext cx="63" cy="62"/>
            </a:xfrm>
            <a:prstGeom prst="ellipse">
              <a:avLst/>
            </a:prstGeom>
            <a:solidFill>
              <a:srgbClr val="EDED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2" name="Freeform 17">
              <a:extLst>
                <a:ext uri="{FF2B5EF4-FFF2-40B4-BE49-F238E27FC236}">
                  <a16:creationId xmlns:a16="http://schemas.microsoft.com/office/drawing/2014/main" id="{F49FB17B-C2BA-4E54-8940-6C96D778CD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" y="1909"/>
              <a:ext cx="3001" cy="1721"/>
            </a:xfrm>
            <a:custGeom>
              <a:avLst/>
              <a:gdLst>
                <a:gd name="T0" fmla="*/ 81 w 3119"/>
                <a:gd name="T1" fmla="*/ 1764 h 1788"/>
                <a:gd name="T2" fmla="*/ 41 w 3119"/>
                <a:gd name="T3" fmla="*/ 1747 h 1788"/>
                <a:gd name="T4" fmla="*/ 24 w 3119"/>
                <a:gd name="T5" fmla="*/ 1706 h 1788"/>
                <a:gd name="T6" fmla="*/ 24 w 3119"/>
                <a:gd name="T7" fmla="*/ 81 h 1788"/>
                <a:gd name="T8" fmla="*/ 41 w 3119"/>
                <a:gd name="T9" fmla="*/ 41 h 1788"/>
                <a:gd name="T10" fmla="*/ 81 w 3119"/>
                <a:gd name="T11" fmla="*/ 24 h 1788"/>
                <a:gd name="T12" fmla="*/ 3037 w 3119"/>
                <a:gd name="T13" fmla="*/ 24 h 1788"/>
                <a:gd name="T14" fmla="*/ 3078 w 3119"/>
                <a:gd name="T15" fmla="*/ 41 h 1788"/>
                <a:gd name="T16" fmla="*/ 3095 w 3119"/>
                <a:gd name="T17" fmla="*/ 81 h 1788"/>
                <a:gd name="T18" fmla="*/ 3095 w 3119"/>
                <a:gd name="T19" fmla="*/ 1706 h 1788"/>
                <a:gd name="T20" fmla="*/ 3078 w 3119"/>
                <a:gd name="T21" fmla="*/ 1747 h 1788"/>
                <a:gd name="T22" fmla="*/ 3037 w 3119"/>
                <a:gd name="T23" fmla="*/ 1764 h 1788"/>
                <a:gd name="T24" fmla="*/ 3037 w 3119"/>
                <a:gd name="T25" fmla="*/ 1764 h 1788"/>
                <a:gd name="T26" fmla="*/ 81 w 3119"/>
                <a:gd name="T27" fmla="*/ 1764 h 1788"/>
                <a:gd name="T28" fmla="*/ 3037 w 3119"/>
                <a:gd name="T29" fmla="*/ 0 h 1788"/>
                <a:gd name="T30" fmla="*/ 3037 w 3119"/>
                <a:gd name="T31" fmla="*/ 0 h 1788"/>
                <a:gd name="T32" fmla="*/ 81 w 3119"/>
                <a:gd name="T33" fmla="*/ 0 h 1788"/>
                <a:gd name="T34" fmla="*/ 24 w 3119"/>
                <a:gd name="T35" fmla="*/ 24 h 1788"/>
                <a:gd name="T36" fmla="*/ 0 w 3119"/>
                <a:gd name="T37" fmla="*/ 81 h 1788"/>
                <a:gd name="T38" fmla="*/ 0 w 3119"/>
                <a:gd name="T39" fmla="*/ 1706 h 1788"/>
                <a:gd name="T40" fmla="*/ 24 w 3119"/>
                <a:gd name="T41" fmla="*/ 1764 h 1788"/>
                <a:gd name="T42" fmla="*/ 81 w 3119"/>
                <a:gd name="T43" fmla="*/ 1788 h 1788"/>
                <a:gd name="T44" fmla="*/ 81 w 3119"/>
                <a:gd name="T45" fmla="*/ 1788 h 1788"/>
                <a:gd name="T46" fmla="*/ 3037 w 3119"/>
                <a:gd name="T47" fmla="*/ 1788 h 1788"/>
                <a:gd name="T48" fmla="*/ 3095 w 3119"/>
                <a:gd name="T49" fmla="*/ 1764 h 1788"/>
                <a:gd name="T50" fmla="*/ 3119 w 3119"/>
                <a:gd name="T51" fmla="*/ 1706 h 1788"/>
                <a:gd name="T52" fmla="*/ 3119 w 3119"/>
                <a:gd name="T53" fmla="*/ 81 h 1788"/>
                <a:gd name="T54" fmla="*/ 3095 w 3119"/>
                <a:gd name="T55" fmla="*/ 24 h 1788"/>
                <a:gd name="T56" fmla="*/ 3037 w 3119"/>
                <a:gd name="T57" fmla="*/ 0 h 1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19" h="1788">
                  <a:moveTo>
                    <a:pt x="81" y="1764"/>
                  </a:moveTo>
                  <a:cubicBezTo>
                    <a:pt x="65" y="1764"/>
                    <a:pt x="51" y="1757"/>
                    <a:pt x="41" y="1747"/>
                  </a:cubicBezTo>
                  <a:cubicBezTo>
                    <a:pt x="30" y="1737"/>
                    <a:pt x="24" y="1722"/>
                    <a:pt x="24" y="1706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66"/>
                    <a:pt x="30" y="51"/>
                    <a:pt x="41" y="41"/>
                  </a:cubicBezTo>
                  <a:cubicBezTo>
                    <a:pt x="51" y="30"/>
                    <a:pt x="65" y="24"/>
                    <a:pt x="81" y="24"/>
                  </a:cubicBezTo>
                  <a:cubicBezTo>
                    <a:pt x="3037" y="24"/>
                    <a:pt x="3037" y="24"/>
                    <a:pt x="3037" y="24"/>
                  </a:cubicBezTo>
                  <a:cubicBezTo>
                    <a:pt x="3053" y="24"/>
                    <a:pt x="3068" y="30"/>
                    <a:pt x="3078" y="41"/>
                  </a:cubicBezTo>
                  <a:cubicBezTo>
                    <a:pt x="3089" y="51"/>
                    <a:pt x="3095" y="66"/>
                    <a:pt x="3095" y="81"/>
                  </a:cubicBezTo>
                  <a:cubicBezTo>
                    <a:pt x="3095" y="1706"/>
                    <a:pt x="3095" y="1706"/>
                    <a:pt x="3095" y="1706"/>
                  </a:cubicBezTo>
                  <a:cubicBezTo>
                    <a:pt x="3095" y="1722"/>
                    <a:pt x="3089" y="1737"/>
                    <a:pt x="3078" y="1747"/>
                  </a:cubicBezTo>
                  <a:cubicBezTo>
                    <a:pt x="3068" y="1757"/>
                    <a:pt x="3053" y="1764"/>
                    <a:pt x="3037" y="1764"/>
                  </a:cubicBezTo>
                  <a:cubicBezTo>
                    <a:pt x="3037" y="1764"/>
                    <a:pt x="3037" y="1764"/>
                    <a:pt x="3037" y="1764"/>
                  </a:cubicBezTo>
                  <a:cubicBezTo>
                    <a:pt x="81" y="1764"/>
                    <a:pt x="81" y="1764"/>
                    <a:pt x="81" y="1764"/>
                  </a:cubicBezTo>
                  <a:moveTo>
                    <a:pt x="3037" y="0"/>
                  </a:moveTo>
                  <a:cubicBezTo>
                    <a:pt x="3037" y="0"/>
                    <a:pt x="3037" y="0"/>
                    <a:pt x="3037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59" y="0"/>
                    <a:pt x="38" y="9"/>
                    <a:pt x="24" y="24"/>
                  </a:cubicBezTo>
                  <a:cubicBezTo>
                    <a:pt x="9" y="39"/>
                    <a:pt x="0" y="59"/>
                    <a:pt x="0" y="81"/>
                  </a:cubicBezTo>
                  <a:cubicBezTo>
                    <a:pt x="0" y="1706"/>
                    <a:pt x="0" y="1706"/>
                    <a:pt x="0" y="1706"/>
                  </a:cubicBezTo>
                  <a:cubicBezTo>
                    <a:pt x="0" y="1729"/>
                    <a:pt x="9" y="1749"/>
                    <a:pt x="24" y="1764"/>
                  </a:cubicBezTo>
                  <a:cubicBezTo>
                    <a:pt x="38" y="1779"/>
                    <a:pt x="59" y="1788"/>
                    <a:pt x="81" y="1788"/>
                  </a:cubicBezTo>
                  <a:cubicBezTo>
                    <a:pt x="81" y="1788"/>
                    <a:pt x="81" y="1788"/>
                    <a:pt x="81" y="1788"/>
                  </a:cubicBezTo>
                  <a:cubicBezTo>
                    <a:pt x="3037" y="1788"/>
                    <a:pt x="3037" y="1788"/>
                    <a:pt x="3037" y="1788"/>
                  </a:cubicBezTo>
                  <a:cubicBezTo>
                    <a:pt x="3060" y="1788"/>
                    <a:pt x="3080" y="1779"/>
                    <a:pt x="3095" y="1764"/>
                  </a:cubicBezTo>
                  <a:cubicBezTo>
                    <a:pt x="3110" y="1749"/>
                    <a:pt x="3119" y="1729"/>
                    <a:pt x="3119" y="1706"/>
                  </a:cubicBezTo>
                  <a:cubicBezTo>
                    <a:pt x="3119" y="81"/>
                    <a:pt x="3119" y="81"/>
                    <a:pt x="3119" y="81"/>
                  </a:cubicBezTo>
                  <a:cubicBezTo>
                    <a:pt x="3119" y="59"/>
                    <a:pt x="3110" y="39"/>
                    <a:pt x="3095" y="24"/>
                  </a:cubicBezTo>
                  <a:cubicBezTo>
                    <a:pt x="3080" y="9"/>
                    <a:pt x="3060" y="0"/>
                    <a:pt x="3037" y="0"/>
                  </a:cubicBezTo>
                </a:path>
              </a:pathLst>
            </a:custGeom>
            <a:solidFill>
              <a:srgbClr val="F6F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3" name="Freeform 18">
              <a:extLst>
                <a:ext uri="{FF2B5EF4-FFF2-40B4-BE49-F238E27FC236}">
                  <a16:creationId xmlns:a16="http://schemas.microsoft.com/office/drawing/2014/main" id="{5869D22B-EAFC-4262-BDC0-F899AC99B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" y="1431"/>
              <a:ext cx="526" cy="163"/>
            </a:xfrm>
            <a:custGeom>
              <a:avLst/>
              <a:gdLst>
                <a:gd name="T0" fmla="*/ 520 w 547"/>
                <a:gd name="T1" fmla="*/ 170 h 170"/>
                <a:gd name="T2" fmla="*/ 27 w 547"/>
                <a:gd name="T3" fmla="*/ 170 h 170"/>
                <a:gd name="T4" fmla="*/ 0 w 547"/>
                <a:gd name="T5" fmla="*/ 143 h 170"/>
                <a:gd name="T6" fmla="*/ 0 w 547"/>
                <a:gd name="T7" fmla="*/ 27 h 170"/>
                <a:gd name="T8" fmla="*/ 27 w 547"/>
                <a:gd name="T9" fmla="*/ 0 h 170"/>
                <a:gd name="T10" fmla="*/ 520 w 547"/>
                <a:gd name="T11" fmla="*/ 0 h 170"/>
                <a:gd name="T12" fmla="*/ 547 w 547"/>
                <a:gd name="T13" fmla="*/ 27 h 170"/>
                <a:gd name="T14" fmla="*/ 547 w 547"/>
                <a:gd name="T15" fmla="*/ 143 h 170"/>
                <a:gd name="T16" fmla="*/ 520 w 547"/>
                <a:gd name="T1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7" h="170">
                  <a:moveTo>
                    <a:pt x="520" y="170"/>
                  </a:moveTo>
                  <a:cubicBezTo>
                    <a:pt x="27" y="170"/>
                    <a:pt x="27" y="170"/>
                    <a:pt x="27" y="170"/>
                  </a:cubicBezTo>
                  <a:cubicBezTo>
                    <a:pt x="12" y="170"/>
                    <a:pt x="0" y="158"/>
                    <a:pt x="0" y="14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535" y="0"/>
                    <a:pt x="547" y="12"/>
                    <a:pt x="547" y="27"/>
                  </a:cubicBezTo>
                  <a:cubicBezTo>
                    <a:pt x="547" y="143"/>
                    <a:pt x="547" y="143"/>
                    <a:pt x="547" y="143"/>
                  </a:cubicBezTo>
                  <a:cubicBezTo>
                    <a:pt x="547" y="158"/>
                    <a:pt x="535" y="170"/>
                    <a:pt x="520" y="170"/>
                  </a:cubicBezTo>
                  <a:close/>
                </a:path>
              </a:pathLst>
            </a:custGeom>
            <a:solidFill>
              <a:srgbClr val="EDED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4" name="Rectangle 19">
              <a:extLst>
                <a:ext uri="{FF2B5EF4-FFF2-40B4-BE49-F238E27FC236}">
                  <a16:creationId xmlns:a16="http://schemas.microsoft.com/office/drawing/2014/main" id="{284CDF8C-AD81-436A-A41D-6F1B40607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" y="1490"/>
              <a:ext cx="254" cy="25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5" name="Freeform 20">
              <a:extLst>
                <a:ext uri="{FF2B5EF4-FFF2-40B4-BE49-F238E27FC236}">
                  <a16:creationId xmlns:a16="http://schemas.microsoft.com/office/drawing/2014/main" id="{3AA9633E-7139-4C56-8A41-3EF65253A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" y="1474"/>
              <a:ext cx="242" cy="49"/>
            </a:xfrm>
            <a:custGeom>
              <a:avLst/>
              <a:gdLst>
                <a:gd name="T0" fmla="*/ 227 w 251"/>
                <a:gd name="T1" fmla="*/ 0 h 51"/>
                <a:gd name="T2" fmla="*/ 24 w 251"/>
                <a:gd name="T3" fmla="*/ 0 h 51"/>
                <a:gd name="T4" fmla="*/ 0 w 251"/>
                <a:gd name="T5" fmla="*/ 24 h 51"/>
                <a:gd name="T6" fmla="*/ 0 w 251"/>
                <a:gd name="T7" fmla="*/ 27 h 51"/>
                <a:gd name="T8" fmla="*/ 24 w 251"/>
                <a:gd name="T9" fmla="*/ 51 h 51"/>
                <a:gd name="T10" fmla="*/ 227 w 251"/>
                <a:gd name="T11" fmla="*/ 51 h 51"/>
                <a:gd name="T12" fmla="*/ 251 w 251"/>
                <a:gd name="T13" fmla="*/ 27 h 51"/>
                <a:gd name="T14" fmla="*/ 251 w 251"/>
                <a:gd name="T15" fmla="*/ 24 h 51"/>
                <a:gd name="T16" fmla="*/ 227 w 2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51">
                  <a:moveTo>
                    <a:pt x="227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41"/>
                    <a:pt x="11" y="51"/>
                    <a:pt x="24" y="51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40" y="51"/>
                    <a:pt x="251" y="41"/>
                    <a:pt x="251" y="27"/>
                  </a:cubicBezTo>
                  <a:cubicBezTo>
                    <a:pt x="251" y="24"/>
                    <a:pt x="251" y="24"/>
                    <a:pt x="251" y="24"/>
                  </a:cubicBezTo>
                  <a:cubicBezTo>
                    <a:pt x="251" y="11"/>
                    <a:pt x="240" y="0"/>
                    <a:pt x="227" y="0"/>
                  </a:cubicBezTo>
                </a:path>
              </a:pathLst>
            </a:custGeom>
            <a:solidFill>
              <a:srgbClr val="EAECEF">
                <a:alpha val="6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6" name="Freeform 21">
              <a:extLst>
                <a:ext uri="{FF2B5EF4-FFF2-40B4-BE49-F238E27FC236}">
                  <a16:creationId xmlns:a16="http://schemas.microsoft.com/office/drawing/2014/main" id="{4F02D331-FEEB-42DE-8D84-CF4DD863C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" y="1474"/>
              <a:ext cx="241" cy="49"/>
            </a:xfrm>
            <a:custGeom>
              <a:avLst/>
              <a:gdLst>
                <a:gd name="T0" fmla="*/ 226 w 250"/>
                <a:gd name="T1" fmla="*/ 0 h 51"/>
                <a:gd name="T2" fmla="*/ 24 w 250"/>
                <a:gd name="T3" fmla="*/ 0 h 51"/>
                <a:gd name="T4" fmla="*/ 0 w 250"/>
                <a:gd name="T5" fmla="*/ 24 h 51"/>
                <a:gd name="T6" fmla="*/ 0 w 250"/>
                <a:gd name="T7" fmla="*/ 27 h 51"/>
                <a:gd name="T8" fmla="*/ 24 w 250"/>
                <a:gd name="T9" fmla="*/ 51 h 51"/>
                <a:gd name="T10" fmla="*/ 226 w 250"/>
                <a:gd name="T11" fmla="*/ 51 h 51"/>
                <a:gd name="T12" fmla="*/ 250 w 250"/>
                <a:gd name="T13" fmla="*/ 27 h 51"/>
                <a:gd name="T14" fmla="*/ 250 w 250"/>
                <a:gd name="T15" fmla="*/ 24 h 51"/>
                <a:gd name="T16" fmla="*/ 226 w 250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51">
                  <a:moveTo>
                    <a:pt x="22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41"/>
                    <a:pt x="10" y="51"/>
                    <a:pt x="24" y="51"/>
                  </a:cubicBezTo>
                  <a:cubicBezTo>
                    <a:pt x="226" y="51"/>
                    <a:pt x="226" y="51"/>
                    <a:pt x="226" y="51"/>
                  </a:cubicBezTo>
                  <a:cubicBezTo>
                    <a:pt x="239" y="51"/>
                    <a:pt x="250" y="41"/>
                    <a:pt x="250" y="27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0" y="11"/>
                    <a:pt x="239" y="0"/>
                    <a:pt x="226" y="0"/>
                  </a:cubicBezTo>
                </a:path>
              </a:pathLst>
            </a:custGeom>
            <a:solidFill>
              <a:srgbClr val="EAECEF">
                <a:alpha val="6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7" name="Freeform 22">
              <a:extLst>
                <a:ext uri="{FF2B5EF4-FFF2-40B4-BE49-F238E27FC236}">
                  <a16:creationId xmlns:a16="http://schemas.microsoft.com/office/drawing/2014/main" id="{20BB9D68-E92F-4F7B-9BE5-D372EEE33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2" y="1474"/>
              <a:ext cx="241" cy="49"/>
            </a:xfrm>
            <a:custGeom>
              <a:avLst/>
              <a:gdLst>
                <a:gd name="T0" fmla="*/ 226 w 250"/>
                <a:gd name="T1" fmla="*/ 0 h 51"/>
                <a:gd name="T2" fmla="*/ 24 w 250"/>
                <a:gd name="T3" fmla="*/ 0 h 51"/>
                <a:gd name="T4" fmla="*/ 0 w 250"/>
                <a:gd name="T5" fmla="*/ 24 h 51"/>
                <a:gd name="T6" fmla="*/ 0 w 250"/>
                <a:gd name="T7" fmla="*/ 27 h 51"/>
                <a:gd name="T8" fmla="*/ 24 w 250"/>
                <a:gd name="T9" fmla="*/ 51 h 51"/>
                <a:gd name="T10" fmla="*/ 226 w 250"/>
                <a:gd name="T11" fmla="*/ 51 h 51"/>
                <a:gd name="T12" fmla="*/ 250 w 250"/>
                <a:gd name="T13" fmla="*/ 27 h 51"/>
                <a:gd name="T14" fmla="*/ 250 w 250"/>
                <a:gd name="T15" fmla="*/ 24 h 51"/>
                <a:gd name="T16" fmla="*/ 226 w 250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51">
                  <a:moveTo>
                    <a:pt x="22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41"/>
                    <a:pt x="11" y="51"/>
                    <a:pt x="24" y="51"/>
                  </a:cubicBezTo>
                  <a:cubicBezTo>
                    <a:pt x="226" y="51"/>
                    <a:pt x="226" y="51"/>
                    <a:pt x="226" y="51"/>
                  </a:cubicBezTo>
                  <a:cubicBezTo>
                    <a:pt x="240" y="51"/>
                    <a:pt x="250" y="41"/>
                    <a:pt x="250" y="27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0" y="11"/>
                    <a:pt x="240" y="0"/>
                    <a:pt x="226" y="0"/>
                  </a:cubicBezTo>
                </a:path>
              </a:pathLst>
            </a:custGeom>
            <a:solidFill>
              <a:srgbClr val="EAECEF">
                <a:alpha val="6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8" name="Freeform 23">
              <a:extLst>
                <a:ext uri="{FF2B5EF4-FFF2-40B4-BE49-F238E27FC236}">
                  <a16:creationId xmlns:a16="http://schemas.microsoft.com/office/drawing/2014/main" id="{9442FBA8-0559-474B-813E-FFE85177B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0" y="1474"/>
              <a:ext cx="241" cy="49"/>
            </a:xfrm>
            <a:custGeom>
              <a:avLst/>
              <a:gdLst>
                <a:gd name="T0" fmla="*/ 227 w 250"/>
                <a:gd name="T1" fmla="*/ 0 h 51"/>
                <a:gd name="T2" fmla="*/ 24 w 250"/>
                <a:gd name="T3" fmla="*/ 0 h 51"/>
                <a:gd name="T4" fmla="*/ 0 w 250"/>
                <a:gd name="T5" fmla="*/ 24 h 51"/>
                <a:gd name="T6" fmla="*/ 0 w 250"/>
                <a:gd name="T7" fmla="*/ 27 h 51"/>
                <a:gd name="T8" fmla="*/ 24 w 250"/>
                <a:gd name="T9" fmla="*/ 51 h 51"/>
                <a:gd name="T10" fmla="*/ 227 w 250"/>
                <a:gd name="T11" fmla="*/ 51 h 51"/>
                <a:gd name="T12" fmla="*/ 250 w 250"/>
                <a:gd name="T13" fmla="*/ 27 h 51"/>
                <a:gd name="T14" fmla="*/ 250 w 250"/>
                <a:gd name="T15" fmla="*/ 24 h 51"/>
                <a:gd name="T16" fmla="*/ 227 w 250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51">
                  <a:moveTo>
                    <a:pt x="227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41"/>
                    <a:pt x="11" y="51"/>
                    <a:pt x="24" y="51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40" y="51"/>
                    <a:pt x="250" y="41"/>
                    <a:pt x="250" y="27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0" y="11"/>
                    <a:pt x="240" y="0"/>
                    <a:pt x="227" y="0"/>
                  </a:cubicBezTo>
                </a:path>
              </a:pathLst>
            </a:custGeom>
            <a:solidFill>
              <a:srgbClr val="EAECEF">
                <a:alpha val="6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70" name="圆角矩形 13">
            <a:extLst>
              <a:ext uri="{FF2B5EF4-FFF2-40B4-BE49-F238E27FC236}">
                <a16:creationId xmlns:a16="http://schemas.microsoft.com/office/drawing/2014/main" id="{EFE5C7B6-B4C5-40D3-AF95-621D61C9E20C}"/>
              </a:ext>
            </a:extLst>
          </p:cNvPr>
          <p:cNvSpPr/>
          <p:nvPr/>
        </p:nvSpPr>
        <p:spPr>
          <a:xfrm>
            <a:off x="9116938" y="2901309"/>
            <a:ext cx="1925728" cy="167587"/>
          </a:xfrm>
          <a:prstGeom prst="roundRect">
            <a:avLst>
              <a:gd name="adj" fmla="val 13146"/>
            </a:avLst>
          </a:prstGeom>
          <a:solidFill>
            <a:srgbClr val="867D98">
              <a:lumMod val="20000"/>
              <a:lumOff val="8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endParaRPr lang="zh-CN" altLang="en-US" kern="0" dirty="0">
              <a:solidFill>
                <a:srgbClr val="44546A">
                  <a:lumMod val="60000"/>
                  <a:lumOff val="40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271" name="圆角矩形 13">
            <a:extLst>
              <a:ext uri="{FF2B5EF4-FFF2-40B4-BE49-F238E27FC236}">
                <a16:creationId xmlns:a16="http://schemas.microsoft.com/office/drawing/2014/main" id="{9BED3B69-FFEE-4099-AD37-7E491CABCF9A}"/>
              </a:ext>
            </a:extLst>
          </p:cNvPr>
          <p:cNvSpPr/>
          <p:nvPr/>
        </p:nvSpPr>
        <p:spPr>
          <a:xfrm>
            <a:off x="9116938" y="3672488"/>
            <a:ext cx="1925728" cy="174262"/>
          </a:xfrm>
          <a:prstGeom prst="roundRect">
            <a:avLst>
              <a:gd name="adj" fmla="val 13146"/>
            </a:avLst>
          </a:prstGeom>
          <a:solidFill>
            <a:srgbClr val="867D98">
              <a:lumMod val="20000"/>
              <a:lumOff val="8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endParaRPr lang="zh-CN" altLang="en-US" kern="0" dirty="0">
              <a:solidFill>
                <a:srgbClr val="44546A">
                  <a:lumMod val="60000"/>
                  <a:lumOff val="40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272" name="圆角矩形 13">
            <a:extLst>
              <a:ext uri="{FF2B5EF4-FFF2-40B4-BE49-F238E27FC236}">
                <a16:creationId xmlns:a16="http://schemas.microsoft.com/office/drawing/2014/main" id="{20628E42-2348-4C5A-8F7F-2916329DD59D}"/>
              </a:ext>
            </a:extLst>
          </p:cNvPr>
          <p:cNvSpPr/>
          <p:nvPr/>
        </p:nvSpPr>
        <p:spPr>
          <a:xfrm flipV="1">
            <a:off x="9135017" y="3216264"/>
            <a:ext cx="299720" cy="50379"/>
          </a:xfrm>
          <a:prstGeom prst="roundRect">
            <a:avLst>
              <a:gd name="adj" fmla="val 13146"/>
            </a:avLst>
          </a:prstGeom>
          <a:solidFill>
            <a:srgbClr val="867D98">
              <a:lumMod val="20000"/>
              <a:lumOff val="8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endParaRPr lang="zh-CN" altLang="en-US" kern="0" dirty="0">
              <a:solidFill>
                <a:srgbClr val="44546A">
                  <a:lumMod val="60000"/>
                  <a:lumOff val="40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273" name="圆角矩形 13">
            <a:extLst>
              <a:ext uri="{FF2B5EF4-FFF2-40B4-BE49-F238E27FC236}">
                <a16:creationId xmlns:a16="http://schemas.microsoft.com/office/drawing/2014/main" id="{AB519081-8A1A-46F4-AC11-1210196C787F}"/>
              </a:ext>
            </a:extLst>
          </p:cNvPr>
          <p:cNvSpPr/>
          <p:nvPr/>
        </p:nvSpPr>
        <p:spPr>
          <a:xfrm flipV="1">
            <a:off x="9135015" y="3306506"/>
            <a:ext cx="464014" cy="50379"/>
          </a:xfrm>
          <a:prstGeom prst="roundRect">
            <a:avLst>
              <a:gd name="adj" fmla="val 13146"/>
            </a:avLst>
          </a:prstGeom>
          <a:solidFill>
            <a:srgbClr val="867D98">
              <a:lumMod val="20000"/>
              <a:lumOff val="8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endParaRPr lang="zh-CN" altLang="en-US" kern="0" dirty="0">
              <a:solidFill>
                <a:srgbClr val="44546A">
                  <a:lumMod val="60000"/>
                  <a:lumOff val="40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274" name="圆角矩形 13">
            <a:extLst>
              <a:ext uri="{FF2B5EF4-FFF2-40B4-BE49-F238E27FC236}">
                <a16:creationId xmlns:a16="http://schemas.microsoft.com/office/drawing/2014/main" id="{DF1F84DA-2293-4CD3-872B-5672F6A8B96E}"/>
              </a:ext>
            </a:extLst>
          </p:cNvPr>
          <p:cNvSpPr/>
          <p:nvPr/>
        </p:nvSpPr>
        <p:spPr>
          <a:xfrm flipV="1">
            <a:off x="9135017" y="3402421"/>
            <a:ext cx="390552" cy="50379"/>
          </a:xfrm>
          <a:prstGeom prst="roundRect">
            <a:avLst>
              <a:gd name="adj" fmla="val 13146"/>
            </a:avLst>
          </a:prstGeom>
          <a:solidFill>
            <a:srgbClr val="867D98">
              <a:lumMod val="20000"/>
              <a:lumOff val="8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endParaRPr lang="zh-CN" altLang="en-US" kern="0" dirty="0">
              <a:solidFill>
                <a:srgbClr val="44546A">
                  <a:lumMod val="60000"/>
                  <a:lumOff val="40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275" name="圆角矩形 13">
            <a:extLst>
              <a:ext uri="{FF2B5EF4-FFF2-40B4-BE49-F238E27FC236}">
                <a16:creationId xmlns:a16="http://schemas.microsoft.com/office/drawing/2014/main" id="{653894EC-0520-4549-928F-FCB3D7C85927}"/>
              </a:ext>
            </a:extLst>
          </p:cNvPr>
          <p:cNvSpPr/>
          <p:nvPr/>
        </p:nvSpPr>
        <p:spPr>
          <a:xfrm flipV="1">
            <a:off x="9129236" y="3499504"/>
            <a:ext cx="308751" cy="50379"/>
          </a:xfrm>
          <a:prstGeom prst="roundRect">
            <a:avLst>
              <a:gd name="adj" fmla="val 13146"/>
            </a:avLst>
          </a:prstGeom>
          <a:solidFill>
            <a:srgbClr val="867D98">
              <a:lumMod val="20000"/>
              <a:lumOff val="8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endParaRPr lang="zh-CN" altLang="en-US" kern="0" dirty="0">
              <a:solidFill>
                <a:srgbClr val="44546A">
                  <a:lumMod val="60000"/>
                  <a:lumOff val="40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276" name="圆角矩形 13">
            <a:extLst>
              <a:ext uri="{FF2B5EF4-FFF2-40B4-BE49-F238E27FC236}">
                <a16:creationId xmlns:a16="http://schemas.microsoft.com/office/drawing/2014/main" id="{9272F1A9-D4FD-4426-AD24-92E4FAF0AFC5}"/>
              </a:ext>
            </a:extLst>
          </p:cNvPr>
          <p:cNvSpPr/>
          <p:nvPr/>
        </p:nvSpPr>
        <p:spPr>
          <a:xfrm flipV="1">
            <a:off x="10549909" y="3216264"/>
            <a:ext cx="299720" cy="50379"/>
          </a:xfrm>
          <a:prstGeom prst="roundRect">
            <a:avLst>
              <a:gd name="adj" fmla="val 13146"/>
            </a:avLst>
          </a:prstGeom>
          <a:solidFill>
            <a:srgbClr val="867D98">
              <a:lumMod val="20000"/>
              <a:lumOff val="8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endParaRPr lang="zh-CN" altLang="en-US" kern="0" dirty="0">
              <a:solidFill>
                <a:srgbClr val="44546A">
                  <a:lumMod val="60000"/>
                  <a:lumOff val="40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277" name="圆角矩形 13">
            <a:extLst>
              <a:ext uri="{FF2B5EF4-FFF2-40B4-BE49-F238E27FC236}">
                <a16:creationId xmlns:a16="http://schemas.microsoft.com/office/drawing/2014/main" id="{1FAEA06F-DE0C-4186-974C-3C476B64E534}"/>
              </a:ext>
            </a:extLst>
          </p:cNvPr>
          <p:cNvSpPr/>
          <p:nvPr/>
        </p:nvSpPr>
        <p:spPr>
          <a:xfrm flipV="1">
            <a:off x="10549907" y="3306506"/>
            <a:ext cx="464014" cy="50379"/>
          </a:xfrm>
          <a:prstGeom prst="roundRect">
            <a:avLst>
              <a:gd name="adj" fmla="val 13146"/>
            </a:avLst>
          </a:prstGeom>
          <a:solidFill>
            <a:srgbClr val="867D98">
              <a:lumMod val="20000"/>
              <a:lumOff val="8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endParaRPr lang="zh-CN" altLang="en-US" kern="0" dirty="0">
              <a:solidFill>
                <a:srgbClr val="44546A">
                  <a:lumMod val="60000"/>
                  <a:lumOff val="40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278" name="圆角矩形 13">
            <a:extLst>
              <a:ext uri="{FF2B5EF4-FFF2-40B4-BE49-F238E27FC236}">
                <a16:creationId xmlns:a16="http://schemas.microsoft.com/office/drawing/2014/main" id="{3616EAA9-E3A1-4402-9609-0D6DB16CD471}"/>
              </a:ext>
            </a:extLst>
          </p:cNvPr>
          <p:cNvSpPr/>
          <p:nvPr/>
        </p:nvSpPr>
        <p:spPr>
          <a:xfrm flipV="1">
            <a:off x="10549909" y="3402421"/>
            <a:ext cx="390552" cy="50379"/>
          </a:xfrm>
          <a:prstGeom prst="roundRect">
            <a:avLst>
              <a:gd name="adj" fmla="val 13146"/>
            </a:avLst>
          </a:prstGeom>
          <a:solidFill>
            <a:srgbClr val="867D98">
              <a:lumMod val="20000"/>
              <a:lumOff val="8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endParaRPr lang="zh-CN" altLang="en-US" kern="0" dirty="0">
              <a:solidFill>
                <a:srgbClr val="44546A">
                  <a:lumMod val="60000"/>
                  <a:lumOff val="40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279" name="圆角矩形 13">
            <a:extLst>
              <a:ext uri="{FF2B5EF4-FFF2-40B4-BE49-F238E27FC236}">
                <a16:creationId xmlns:a16="http://schemas.microsoft.com/office/drawing/2014/main" id="{52CDB398-4ACB-42F4-962C-1AA5DD4A91A7}"/>
              </a:ext>
            </a:extLst>
          </p:cNvPr>
          <p:cNvSpPr/>
          <p:nvPr/>
        </p:nvSpPr>
        <p:spPr>
          <a:xfrm flipV="1">
            <a:off x="10544127" y="3499504"/>
            <a:ext cx="308751" cy="50379"/>
          </a:xfrm>
          <a:prstGeom prst="roundRect">
            <a:avLst>
              <a:gd name="adj" fmla="val 13146"/>
            </a:avLst>
          </a:prstGeom>
          <a:solidFill>
            <a:srgbClr val="867D98">
              <a:lumMod val="20000"/>
              <a:lumOff val="8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endParaRPr lang="zh-CN" altLang="en-US" kern="0" dirty="0">
              <a:solidFill>
                <a:srgbClr val="44546A">
                  <a:lumMod val="60000"/>
                  <a:lumOff val="40000"/>
                </a:srgbClr>
              </a:solidFill>
              <a:latin typeface="Arial"/>
              <a:ea typeface="微软雅黑"/>
            </a:endParaRPr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25379345-913D-466D-82C5-CA951F781224}"/>
              </a:ext>
            </a:extLst>
          </p:cNvPr>
          <p:cNvGrpSpPr/>
          <p:nvPr/>
        </p:nvGrpSpPr>
        <p:grpSpPr>
          <a:xfrm>
            <a:off x="2313599" y="3091768"/>
            <a:ext cx="551992" cy="551940"/>
            <a:chOff x="4979129" y="5045363"/>
            <a:chExt cx="209362" cy="209343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C047AC8F-2B14-4112-8666-7E8202E8D8AE}"/>
                </a:ext>
              </a:extLst>
            </p:cNvPr>
            <p:cNvSpPr/>
            <p:nvPr/>
          </p:nvSpPr>
          <p:spPr>
            <a:xfrm>
              <a:off x="5001989" y="5068223"/>
              <a:ext cx="164175" cy="164176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00A6EB33-9B4F-4C99-927E-0FBD0C41D2CE}"/>
                </a:ext>
              </a:extLst>
            </p:cNvPr>
            <p:cNvSpPr/>
            <p:nvPr/>
          </p:nvSpPr>
          <p:spPr>
            <a:xfrm flipH="1">
              <a:off x="4979129" y="5045363"/>
              <a:ext cx="45720" cy="4572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23DCFEA5-4ACF-412F-977A-B26480A3F685}"/>
                </a:ext>
              </a:extLst>
            </p:cNvPr>
            <p:cNvSpPr/>
            <p:nvPr/>
          </p:nvSpPr>
          <p:spPr>
            <a:xfrm flipH="1">
              <a:off x="5060950" y="5045363"/>
              <a:ext cx="45720" cy="4572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1F796639-EB6D-4861-A7B7-304B1D12EB80}"/>
                </a:ext>
              </a:extLst>
            </p:cNvPr>
            <p:cNvSpPr/>
            <p:nvPr/>
          </p:nvSpPr>
          <p:spPr>
            <a:xfrm flipH="1">
              <a:off x="5142771" y="5045363"/>
              <a:ext cx="45720" cy="4572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773D1385-F0E0-43B6-8601-495C042222B8}"/>
                </a:ext>
              </a:extLst>
            </p:cNvPr>
            <p:cNvSpPr/>
            <p:nvPr/>
          </p:nvSpPr>
          <p:spPr>
            <a:xfrm flipH="1">
              <a:off x="4979129" y="5208986"/>
              <a:ext cx="45720" cy="4572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86E3186A-5165-45B6-A06B-B96339B5EB30}"/>
                </a:ext>
              </a:extLst>
            </p:cNvPr>
            <p:cNvSpPr/>
            <p:nvPr/>
          </p:nvSpPr>
          <p:spPr>
            <a:xfrm flipH="1">
              <a:off x="5060950" y="5208986"/>
              <a:ext cx="45720" cy="4572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EFE51572-3A6F-485D-B283-0C3278860EC6}"/>
                </a:ext>
              </a:extLst>
            </p:cNvPr>
            <p:cNvSpPr/>
            <p:nvPr/>
          </p:nvSpPr>
          <p:spPr>
            <a:xfrm flipH="1">
              <a:off x="5142771" y="5208986"/>
              <a:ext cx="45720" cy="4572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39513497-104D-4483-9ABD-E5C9F61DCA74}"/>
                </a:ext>
              </a:extLst>
            </p:cNvPr>
            <p:cNvSpPr/>
            <p:nvPr/>
          </p:nvSpPr>
          <p:spPr>
            <a:xfrm flipH="1">
              <a:off x="4979129" y="5123645"/>
              <a:ext cx="45720" cy="4572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060A4325-84EB-41DB-8DFF-CFA581DDFD27}"/>
                </a:ext>
              </a:extLst>
            </p:cNvPr>
            <p:cNvSpPr/>
            <p:nvPr/>
          </p:nvSpPr>
          <p:spPr>
            <a:xfrm flipH="1">
              <a:off x="5142771" y="5123645"/>
              <a:ext cx="45720" cy="4572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8" name="矩形: 圆角 222">
            <a:extLst>
              <a:ext uri="{FF2B5EF4-FFF2-40B4-BE49-F238E27FC236}">
                <a16:creationId xmlns:a16="http://schemas.microsoft.com/office/drawing/2014/main" id="{8038B63F-B795-4CE5-9A90-CFC3DCA9C0A7}"/>
              </a:ext>
            </a:extLst>
          </p:cNvPr>
          <p:cNvSpPr/>
          <p:nvPr/>
        </p:nvSpPr>
        <p:spPr>
          <a:xfrm>
            <a:off x="6107764" y="2831615"/>
            <a:ext cx="1245546" cy="770746"/>
          </a:xfrm>
          <a:prstGeom prst="roundRect">
            <a:avLst>
              <a:gd name="adj" fmla="val 0"/>
            </a:avLst>
          </a:prstGeom>
          <a:noFill/>
          <a:ln w="28575" cap="flat" cmpd="sng" algn="ctr">
            <a:solidFill>
              <a:srgbClr val="CC4A4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377">
              <a:defRPr/>
            </a:pPr>
            <a:endParaRPr lang="zh-CN" altLang="en-US" kern="0" dirty="0">
              <a:solidFill>
                <a:srgbClr val="44546A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9C16FC-7786-4655-90AD-CC6D98EF9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318" y="2902713"/>
            <a:ext cx="816935" cy="5852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CB6568-CE07-4D73-ACF6-91C4A5749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9823" y="3134391"/>
            <a:ext cx="597460" cy="4328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4653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695323" y="4046"/>
            <a:ext cx="10825164" cy="10133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332"/>
            <a:r>
              <a:rPr lang="zh-CN" altLang="en-US" sz="2800" b="1" dirty="0"/>
              <a:t>编辑智能图表 </a:t>
            </a:r>
            <a:r>
              <a:rPr lang="en-US" altLang="zh-CN" sz="2800" b="1" dirty="0"/>
              <a:t>Edit Smart Diagram</a:t>
            </a:r>
            <a:endParaRPr lang="zh-CN" altLang="en-US" sz="2800" b="1" dirty="0"/>
          </a:p>
        </p:txBody>
      </p:sp>
      <p:sp>
        <p:nvSpPr>
          <p:cNvPr id="351" name="文本框 350"/>
          <p:cNvSpPr txBox="1"/>
          <p:nvPr/>
        </p:nvSpPr>
        <p:spPr>
          <a:xfrm>
            <a:off x="959849" y="4667862"/>
            <a:ext cx="308934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000" dirty="0"/>
              <a:t>右键单击智能图表组合，选择编辑智能图表</a:t>
            </a:r>
            <a:endParaRPr lang="en-US" altLang="zh-CN" sz="1000" dirty="0"/>
          </a:p>
          <a:p>
            <a:r>
              <a:rPr lang="en-US" altLang="zh-CN" sz="1000" dirty="0"/>
              <a:t>Right click the smart diagram and choose “Edit Smart Diagram”</a:t>
            </a:r>
            <a:endParaRPr lang="zh-CN" altLang="en-US" sz="1000" dirty="0"/>
          </a:p>
        </p:txBody>
      </p:sp>
      <p:sp>
        <p:nvSpPr>
          <p:cNvPr id="350" name="椭圆 349"/>
          <p:cNvSpPr/>
          <p:nvPr/>
        </p:nvSpPr>
        <p:spPr>
          <a:xfrm>
            <a:off x="673100" y="4820817"/>
            <a:ext cx="246501" cy="2465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1</a:t>
            </a:r>
            <a:endParaRPr lang="zh-CN" altLang="en-US" sz="1400" dirty="0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C18997BC-8A46-4480-BDE2-8A42CE9D6E96}"/>
              </a:ext>
            </a:extLst>
          </p:cNvPr>
          <p:cNvSpPr/>
          <p:nvPr/>
        </p:nvSpPr>
        <p:spPr>
          <a:xfrm>
            <a:off x="4706994" y="3210631"/>
            <a:ext cx="145928" cy="15534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文本框 612">
            <a:extLst>
              <a:ext uri="{FF2B5EF4-FFF2-40B4-BE49-F238E27FC236}">
                <a16:creationId xmlns:a16="http://schemas.microsoft.com/office/drawing/2014/main" id="{8AD2200D-CA44-4767-84EF-C1856654B4FA}"/>
              </a:ext>
            </a:extLst>
          </p:cNvPr>
          <p:cNvSpPr txBox="1"/>
          <p:nvPr/>
        </p:nvSpPr>
        <p:spPr>
          <a:xfrm>
            <a:off x="5935328" y="4737112"/>
            <a:ext cx="2413387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000" dirty="0"/>
              <a:t>在打开的编辑器中编辑智能图表</a:t>
            </a:r>
            <a:endParaRPr lang="en-US" altLang="zh-CN" sz="1000" dirty="0"/>
          </a:p>
          <a:p>
            <a:r>
              <a:rPr lang="en-US" altLang="zh-CN" sz="1000" dirty="0"/>
              <a:t>Edit the smart diagram in the “Editor”</a:t>
            </a:r>
            <a:endParaRPr lang="zh-CN" altLang="en-US" sz="1000" dirty="0"/>
          </a:p>
        </p:txBody>
      </p:sp>
      <p:sp>
        <p:nvSpPr>
          <p:cNvPr id="614" name="椭圆 613">
            <a:extLst>
              <a:ext uri="{FF2B5EF4-FFF2-40B4-BE49-F238E27FC236}">
                <a16:creationId xmlns:a16="http://schemas.microsoft.com/office/drawing/2014/main" id="{0EF98DBB-FD28-4F75-8C30-91D37F4F411F}"/>
              </a:ext>
            </a:extLst>
          </p:cNvPr>
          <p:cNvSpPr/>
          <p:nvPr/>
        </p:nvSpPr>
        <p:spPr>
          <a:xfrm>
            <a:off x="5648579" y="4820817"/>
            <a:ext cx="246501" cy="2465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2</a:t>
            </a:r>
            <a:endParaRPr lang="zh-CN" altLang="en-US" sz="1400" dirty="0"/>
          </a:p>
        </p:txBody>
      </p:sp>
      <p:sp>
        <p:nvSpPr>
          <p:cNvPr id="618" name="矩形 617">
            <a:extLst>
              <a:ext uri="{FF2B5EF4-FFF2-40B4-BE49-F238E27FC236}">
                <a16:creationId xmlns:a16="http://schemas.microsoft.com/office/drawing/2014/main" id="{4D01F01E-C352-49D4-BCC6-FBC90ECFD7D4}"/>
              </a:ext>
            </a:extLst>
          </p:cNvPr>
          <p:cNvSpPr/>
          <p:nvPr/>
        </p:nvSpPr>
        <p:spPr>
          <a:xfrm>
            <a:off x="9651125" y="128572"/>
            <a:ext cx="2540875" cy="771556"/>
          </a:xfrm>
          <a:prstGeom prst="rect">
            <a:avLst/>
          </a:prstGeom>
          <a:solidFill>
            <a:schemeClr val="tx1"/>
          </a:solidFill>
          <a:ln w="12700">
            <a:noFill/>
            <a:prstDash val="sysDash"/>
          </a:ln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b="1" dirty="0">
                <a:solidFill>
                  <a:schemeClr val="bg1"/>
                </a:solidFill>
              </a:rPr>
              <a:t>Note:</a:t>
            </a:r>
          </a:p>
          <a:p>
            <a:pPr>
              <a:lnSpc>
                <a:spcPct val="120000"/>
              </a:lnSpc>
            </a:pPr>
            <a:r>
              <a:rPr lang="zh-CN" altLang="en-US" sz="800" dirty="0">
                <a:solidFill>
                  <a:schemeClr val="bg1"/>
                </a:solidFill>
              </a:rPr>
              <a:t>本页为主题使用说明页，使用时请删除本页内容。</a:t>
            </a:r>
            <a:endParaRPr lang="en-US" altLang="zh-CN" sz="8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</a:rPr>
              <a:t>This is an instruction. Please delete this slide before use the template for presentation.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17" name="Freeform 5">
            <a:extLst>
              <a:ext uri="{FF2B5EF4-FFF2-40B4-BE49-F238E27FC236}">
                <a16:creationId xmlns:a16="http://schemas.microsoft.com/office/drawing/2014/main" id="{663AB67E-B93F-4A9B-92EE-58D0E2D2BE37}"/>
              </a:ext>
            </a:extLst>
          </p:cNvPr>
          <p:cNvSpPr>
            <a:spLocks/>
          </p:cNvSpPr>
          <p:nvPr/>
        </p:nvSpPr>
        <p:spPr bwMode="auto">
          <a:xfrm>
            <a:off x="682954" y="2018787"/>
            <a:ext cx="3366228" cy="212615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18" name="Freeform 6">
            <a:extLst>
              <a:ext uri="{FF2B5EF4-FFF2-40B4-BE49-F238E27FC236}">
                <a16:creationId xmlns:a16="http://schemas.microsoft.com/office/drawing/2014/main" id="{C64C7F5E-AB12-44B8-A2CA-2038D58AD4B3}"/>
              </a:ext>
            </a:extLst>
          </p:cNvPr>
          <p:cNvSpPr>
            <a:spLocks/>
          </p:cNvSpPr>
          <p:nvPr/>
        </p:nvSpPr>
        <p:spPr bwMode="auto">
          <a:xfrm>
            <a:off x="673099" y="2009754"/>
            <a:ext cx="3385938" cy="2144224"/>
          </a:xfrm>
          <a:prstGeom prst="rect">
            <a:avLst/>
          </a:prstGeom>
          <a:solidFill>
            <a:schemeClr val="bg1"/>
          </a:solidFill>
          <a:ln w="9525">
            <a:solidFill>
              <a:srgbClr val="EAECEF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19" name="Rectangle 7">
            <a:extLst>
              <a:ext uri="{FF2B5EF4-FFF2-40B4-BE49-F238E27FC236}">
                <a16:creationId xmlns:a16="http://schemas.microsoft.com/office/drawing/2014/main" id="{220BD6B8-8427-4C26-A2B9-440CE442B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35" y="2229022"/>
            <a:ext cx="3147781" cy="253759"/>
          </a:xfrm>
          <a:prstGeom prst="rect">
            <a:avLst/>
          </a:prstGeom>
          <a:solidFill>
            <a:srgbClr val="EDED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0" name="Rectangle 8">
            <a:extLst>
              <a:ext uri="{FF2B5EF4-FFF2-40B4-BE49-F238E27FC236}">
                <a16:creationId xmlns:a16="http://schemas.microsoft.com/office/drawing/2014/main" id="{8FA2B56D-8274-4816-B514-A73396232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35" y="2229022"/>
            <a:ext cx="3147781" cy="253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1" name="Rectangle 9">
            <a:extLst>
              <a:ext uri="{FF2B5EF4-FFF2-40B4-BE49-F238E27FC236}">
                <a16:creationId xmlns:a16="http://schemas.microsoft.com/office/drawing/2014/main" id="{1487F237-5DF3-4A3C-8B5A-8ABDD7816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35" y="2229022"/>
            <a:ext cx="3147781" cy="147821"/>
          </a:xfrm>
          <a:prstGeom prst="rect">
            <a:avLst/>
          </a:prstGeom>
          <a:solidFill>
            <a:srgbClr val="CC4A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2" name="Rectangle 10">
            <a:extLst>
              <a:ext uri="{FF2B5EF4-FFF2-40B4-BE49-F238E27FC236}">
                <a16:creationId xmlns:a16="http://schemas.microsoft.com/office/drawing/2014/main" id="{2310BB76-95C6-4249-AED3-AE6203897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35" y="2229022"/>
            <a:ext cx="3147781" cy="14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3" name="Rectangle 11">
            <a:extLst>
              <a:ext uri="{FF2B5EF4-FFF2-40B4-BE49-F238E27FC236}">
                <a16:creationId xmlns:a16="http://schemas.microsoft.com/office/drawing/2014/main" id="{66FF99B7-8257-4C10-BB2B-14C796787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35" y="2647847"/>
            <a:ext cx="546940" cy="412256"/>
          </a:xfrm>
          <a:prstGeom prst="rect">
            <a:avLst/>
          </a:prstGeom>
          <a:solidFill>
            <a:srgbClr val="F4F4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4" name="Rectangle 12">
            <a:extLst>
              <a:ext uri="{FF2B5EF4-FFF2-40B4-BE49-F238E27FC236}">
                <a16:creationId xmlns:a16="http://schemas.microsoft.com/office/drawing/2014/main" id="{FE044FBD-1A1E-43DA-ADDB-A32A1701B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35" y="3144690"/>
            <a:ext cx="546940" cy="412256"/>
          </a:xfrm>
          <a:prstGeom prst="rect">
            <a:avLst/>
          </a:prstGeom>
          <a:solidFill>
            <a:srgbClr val="F4F4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5" name="Rectangle 13">
            <a:extLst>
              <a:ext uri="{FF2B5EF4-FFF2-40B4-BE49-F238E27FC236}">
                <a16:creationId xmlns:a16="http://schemas.microsoft.com/office/drawing/2014/main" id="{59B8E2D7-56D0-4CDC-8012-FBCDEA8BD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35" y="3640711"/>
            <a:ext cx="546940" cy="413077"/>
          </a:xfrm>
          <a:prstGeom prst="rect">
            <a:avLst/>
          </a:prstGeom>
          <a:solidFill>
            <a:srgbClr val="F4F4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6" name="Oval 14">
            <a:extLst>
              <a:ext uri="{FF2B5EF4-FFF2-40B4-BE49-F238E27FC236}">
                <a16:creationId xmlns:a16="http://schemas.microsoft.com/office/drawing/2014/main" id="{194625DD-9908-4950-B5FE-F7742FCDE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318" y="2123083"/>
            <a:ext cx="50916" cy="50916"/>
          </a:xfrm>
          <a:prstGeom prst="ellipse">
            <a:avLst/>
          </a:prstGeom>
          <a:solidFill>
            <a:srgbClr val="EDED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7" name="Oval 15">
            <a:extLst>
              <a:ext uri="{FF2B5EF4-FFF2-40B4-BE49-F238E27FC236}">
                <a16:creationId xmlns:a16="http://schemas.microsoft.com/office/drawing/2014/main" id="{6D5D9AA3-4FFA-4288-9335-5DCA5945E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832" y="2123083"/>
            <a:ext cx="51738" cy="50916"/>
          </a:xfrm>
          <a:prstGeom prst="ellipse">
            <a:avLst/>
          </a:prstGeom>
          <a:solidFill>
            <a:srgbClr val="EDED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8" name="Oval 16">
            <a:extLst>
              <a:ext uri="{FF2B5EF4-FFF2-40B4-BE49-F238E27FC236}">
                <a16:creationId xmlns:a16="http://schemas.microsoft.com/office/drawing/2014/main" id="{E990C791-CEC5-49C1-B87F-9D5BCE7AB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8347" y="2123083"/>
            <a:ext cx="51738" cy="50916"/>
          </a:xfrm>
          <a:prstGeom prst="ellipse">
            <a:avLst/>
          </a:prstGeom>
          <a:solidFill>
            <a:srgbClr val="EDED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9" name="Freeform 17">
            <a:extLst>
              <a:ext uri="{FF2B5EF4-FFF2-40B4-BE49-F238E27FC236}">
                <a16:creationId xmlns:a16="http://schemas.microsoft.com/office/drawing/2014/main" id="{6B976D12-057F-4F8B-BE8A-C2BDD8F755D4}"/>
              </a:ext>
            </a:extLst>
          </p:cNvPr>
          <p:cNvSpPr>
            <a:spLocks noEditPoints="1"/>
          </p:cNvSpPr>
          <p:nvPr/>
        </p:nvSpPr>
        <p:spPr bwMode="auto">
          <a:xfrm>
            <a:off x="1482833" y="2649490"/>
            <a:ext cx="2464516" cy="1413332"/>
          </a:xfrm>
          <a:custGeom>
            <a:avLst/>
            <a:gdLst>
              <a:gd name="T0" fmla="*/ 81 w 3119"/>
              <a:gd name="T1" fmla="*/ 1764 h 1788"/>
              <a:gd name="T2" fmla="*/ 41 w 3119"/>
              <a:gd name="T3" fmla="*/ 1747 h 1788"/>
              <a:gd name="T4" fmla="*/ 24 w 3119"/>
              <a:gd name="T5" fmla="*/ 1706 h 1788"/>
              <a:gd name="T6" fmla="*/ 24 w 3119"/>
              <a:gd name="T7" fmla="*/ 81 h 1788"/>
              <a:gd name="T8" fmla="*/ 41 w 3119"/>
              <a:gd name="T9" fmla="*/ 41 h 1788"/>
              <a:gd name="T10" fmla="*/ 81 w 3119"/>
              <a:gd name="T11" fmla="*/ 24 h 1788"/>
              <a:gd name="T12" fmla="*/ 3037 w 3119"/>
              <a:gd name="T13" fmla="*/ 24 h 1788"/>
              <a:gd name="T14" fmla="*/ 3078 w 3119"/>
              <a:gd name="T15" fmla="*/ 41 h 1788"/>
              <a:gd name="T16" fmla="*/ 3095 w 3119"/>
              <a:gd name="T17" fmla="*/ 81 h 1788"/>
              <a:gd name="T18" fmla="*/ 3095 w 3119"/>
              <a:gd name="T19" fmla="*/ 1706 h 1788"/>
              <a:gd name="T20" fmla="*/ 3078 w 3119"/>
              <a:gd name="T21" fmla="*/ 1747 h 1788"/>
              <a:gd name="T22" fmla="*/ 3037 w 3119"/>
              <a:gd name="T23" fmla="*/ 1764 h 1788"/>
              <a:gd name="T24" fmla="*/ 3037 w 3119"/>
              <a:gd name="T25" fmla="*/ 1764 h 1788"/>
              <a:gd name="T26" fmla="*/ 81 w 3119"/>
              <a:gd name="T27" fmla="*/ 1764 h 1788"/>
              <a:gd name="T28" fmla="*/ 3037 w 3119"/>
              <a:gd name="T29" fmla="*/ 0 h 1788"/>
              <a:gd name="T30" fmla="*/ 3037 w 3119"/>
              <a:gd name="T31" fmla="*/ 0 h 1788"/>
              <a:gd name="T32" fmla="*/ 81 w 3119"/>
              <a:gd name="T33" fmla="*/ 0 h 1788"/>
              <a:gd name="T34" fmla="*/ 24 w 3119"/>
              <a:gd name="T35" fmla="*/ 24 h 1788"/>
              <a:gd name="T36" fmla="*/ 0 w 3119"/>
              <a:gd name="T37" fmla="*/ 81 h 1788"/>
              <a:gd name="T38" fmla="*/ 0 w 3119"/>
              <a:gd name="T39" fmla="*/ 1706 h 1788"/>
              <a:gd name="T40" fmla="*/ 24 w 3119"/>
              <a:gd name="T41" fmla="*/ 1764 h 1788"/>
              <a:gd name="T42" fmla="*/ 81 w 3119"/>
              <a:gd name="T43" fmla="*/ 1788 h 1788"/>
              <a:gd name="T44" fmla="*/ 81 w 3119"/>
              <a:gd name="T45" fmla="*/ 1788 h 1788"/>
              <a:gd name="T46" fmla="*/ 3037 w 3119"/>
              <a:gd name="T47" fmla="*/ 1788 h 1788"/>
              <a:gd name="T48" fmla="*/ 3095 w 3119"/>
              <a:gd name="T49" fmla="*/ 1764 h 1788"/>
              <a:gd name="T50" fmla="*/ 3119 w 3119"/>
              <a:gd name="T51" fmla="*/ 1706 h 1788"/>
              <a:gd name="T52" fmla="*/ 3119 w 3119"/>
              <a:gd name="T53" fmla="*/ 81 h 1788"/>
              <a:gd name="T54" fmla="*/ 3095 w 3119"/>
              <a:gd name="T55" fmla="*/ 24 h 1788"/>
              <a:gd name="T56" fmla="*/ 3037 w 3119"/>
              <a:gd name="T57" fmla="*/ 0 h 1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119" h="1788">
                <a:moveTo>
                  <a:pt x="81" y="1764"/>
                </a:moveTo>
                <a:cubicBezTo>
                  <a:pt x="65" y="1764"/>
                  <a:pt x="51" y="1757"/>
                  <a:pt x="41" y="1747"/>
                </a:cubicBezTo>
                <a:cubicBezTo>
                  <a:pt x="30" y="1737"/>
                  <a:pt x="24" y="1722"/>
                  <a:pt x="24" y="1706"/>
                </a:cubicBezTo>
                <a:cubicBezTo>
                  <a:pt x="24" y="81"/>
                  <a:pt x="24" y="81"/>
                  <a:pt x="24" y="81"/>
                </a:cubicBezTo>
                <a:cubicBezTo>
                  <a:pt x="24" y="66"/>
                  <a:pt x="30" y="51"/>
                  <a:pt x="41" y="41"/>
                </a:cubicBezTo>
                <a:cubicBezTo>
                  <a:pt x="51" y="30"/>
                  <a:pt x="65" y="24"/>
                  <a:pt x="81" y="24"/>
                </a:cubicBezTo>
                <a:cubicBezTo>
                  <a:pt x="3037" y="24"/>
                  <a:pt x="3037" y="24"/>
                  <a:pt x="3037" y="24"/>
                </a:cubicBezTo>
                <a:cubicBezTo>
                  <a:pt x="3053" y="24"/>
                  <a:pt x="3068" y="30"/>
                  <a:pt x="3078" y="41"/>
                </a:cubicBezTo>
                <a:cubicBezTo>
                  <a:pt x="3089" y="51"/>
                  <a:pt x="3095" y="66"/>
                  <a:pt x="3095" y="81"/>
                </a:cubicBezTo>
                <a:cubicBezTo>
                  <a:pt x="3095" y="1706"/>
                  <a:pt x="3095" y="1706"/>
                  <a:pt x="3095" y="1706"/>
                </a:cubicBezTo>
                <a:cubicBezTo>
                  <a:pt x="3095" y="1722"/>
                  <a:pt x="3089" y="1737"/>
                  <a:pt x="3078" y="1747"/>
                </a:cubicBezTo>
                <a:cubicBezTo>
                  <a:pt x="3068" y="1757"/>
                  <a:pt x="3053" y="1764"/>
                  <a:pt x="3037" y="1764"/>
                </a:cubicBezTo>
                <a:cubicBezTo>
                  <a:pt x="3037" y="1764"/>
                  <a:pt x="3037" y="1764"/>
                  <a:pt x="3037" y="1764"/>
                </a:cubicBezTo>
                <a:cubicBezTo>
                  <a:pt x="81" y="1764"/>
                  <a:pt x="81" y="1764"/>
                  <a:pt x="81" y="1764"/>
                </a:cubicBezTo>
                <a:moveTo>
                  <a:pt x="3037" y="0"/>
                </a:moveTo>
                <a:cubicBezTo>
                  <a:pt x="3037" y="0"/>
                  <a:pt x="3037" y="0"/>
                  <a:pt x="3037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59" y="0"/>
                  <a:pt x="38" y="9"/>
                  <a:pt x="24" y="24"/>
                </a:cubicBezTo>
                <a:cubicBezTo>
                  <a:pt x="9" y="39"/>
                  <a:pt x="0" y="59"/>
                  <a:pt x="0" y="81"/>
                </a:cubicBezTo>
                <a:cubicBezTo>
                  <a:pt x="0" y="1706"/>
                  <a:pt x="0" y="1706"/>
                  <a:pt x="0" y="1706"/>
                </a:cubicBezTo>
                <a:cubicBezTo>
                  <a:pt x="0" y="1729"/>
                  <a:pt x="9" y="1749"/>
                  <a:pt x="24" y="1764"/>
                </a:cubicBezTo>
                <a:cubicBezTo>
                  <a:pt x="38" y="1779"/>
                  <a:pt x="59" y="1788"/>
                  <a:pt x="81" y="1788"/>
                </a:cubicBezTo>
                <a:cubicBezTo>
                  <a:pt x="81" y="1788"/>
                  <a:pt x="81" y="1788"/>
                  <a:pt x="81" y="1788"/>
                </a:cubicBezTo>
                <a:cubicBezTo>
                  <a:pt x="3037" y="1788"/>
                  <a:pt x="3037" y="1788"/>
                  <a:pt x="3037" y="1788"/>
                </a:cubicBezTo>
                <a:cubicBezTo>
                  <a:pt x="3060" y="1788"/>
                  <a:pt x="3080" y="1779"/>
                  <a:pt x="3095" y="1764"/>
                </a:cubicBezTo>
                <a:cubicBezTo>
                  <a:pt x="3110" y="1749"/>
                  <a:pt x="3119" y="1729"/>
                  <a:pt x="3119" y="1706"/>
                </a:cubicBezTo>
                <a:cubicBezTo>
                  <a:pt x="3119" y="81"/>
                  <a:pt x="3119" y="81"/>
                  <a:pt x="3119" y="81"/>
                </a:cubicBezTo>
                <a:cubicBezTo>
                  <a:pt x="3119" y="59"/>
                  <a:pt x="3110" y="39"/>
                  <a:pt x="3095" y="24"/>
                </a:cubicBezTo>
                <a:cubicBezTo>
                  <a:pt x="3080" y="9"/>
                  <a:pt x="3060" y="0"/>
                  <a:pt x="3037" y="0"/>
                </a:cubicBezTo>
              </a:path>
            </a:pathLst>
          </a:custGeom>
          <a:solidFill>
            <a:srgbClr val="F6F7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30" name="Freeform 18">
            <a:extLst>
              <a:ext uri="{FF2B5EF4-FFF2-40B4-BE49-F238E27FC236}">
                <a16:creationId xmlns:a16="http://schemas.microsoft.com/office/drawing/2014/main" id="{02B68954-1C30-4237-AFAE-42A4B34396B7}"/>
              </a:ext>
            </a:extLst>
          </p:cNvPr>
          <p:cNvSpPr>
            <a:spLocks/>
          </p:cNvSpPr>
          <p:nvPr/>
        </p:nvSpPr>
        <p:spPr bwMode="auto">
          <a:xfrm>
            <a:off x="1478727" y="2256943"/>
            <a:ext cx="431968" cy="133860"/>
          </a:xfrm>
          <a:custGeom>
            <a:avLst/>
            <a:gdLst>
              <a:gd name="T0" fmla="*/ 520 w 547"/>
              <a:gd name="T1" fmla="*/ 170 h 170"/>
              <a:gd name="T2" fmla="*/ 27 w 547"/>
              <a:gd name="T3" fmla="*/ 170 h 170"/>
              <a:gd name="T4" fmla="*/ 0 w 547"/>
              <a:gd name="T5" fmla="*/ 143 h 170"/>
              <a:gd name="T6" fmla="*/ 0 w 547"/>
              <a:gd name="T7" fmla="*/ 27 h 170"/>
              <a:gd name="T8" fmla="*/ 27 w 547"/>
              <a:gd name="T9" fmla="*/ 0 h 170"/>
              <a:gd name="T10" fmla="*/ 520 w 547"/>
              <a:gd name="T11" fmla="*/ 0 h 170"/>
              <a:gd name="T12" fmla="*/ 547 w 547"/>
              <a:gd name="T13" fmla="*/ 27 h 170"/>
              <a:gd name="T14" fmla="*/ 547 w 547"/>
              <a:gd name="T15" fmla="*/ 143 h 170"/>
              <a:gd name="T16" fmla="*/ 520 w 547"/>
              <a:gd name="T17" fmla="*/ 17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7" h="170">
                <a:moveTo>
                  <a:pt x="520" y="170"/>
                </a:moveTo>
                <a:cubicBezTo>
                  <a:pt x="27" y="170"/>
                  <a:pt x="27" y="170"/>
                  <a:pt x="27" y="170"/>
                </a:cubicBezTo>
                <a:cubicBezTo>
                  <a:pt x="12" y="170"/>
                  <a:pt x="0" y="158"/>
                  <a:pt x="0" y="143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520" y="0"/>
                  <a:pt x="520" y="0"/>
                  <a:pt x="520" y="0"/>
                </a:cubicBezTo>
                <a:cubicBezTo>
                  <a:pt x="535" y="0"/>
                  <a:pt x="547" y="12"/>
                  <a:pt x="547" y="27"/>
                </a:cubicBezTo>
                <a:cubicBezTo>
                  <a:pt x="547" y="143"/>
                  <a:pt x="547" y="143"/>
                  <a:pt x="547" y="143"/>
                </a:cubicBezTo>
                <a:cubicBezTo>
                  <a:pt x="547" y="158"/>
                  <a:pt x="535" y="170"/>
                  <a:pt x="520" y="170"/>
                </a:cubicBezTo>
                <a:close/>
              </a:path>
            </a:pathLst>
          </a:custGeom>
          <a:solidFill>
            <a:srgbClr val="EDED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31" name="Rectangle 19">
            <a:extLst>
              <a:ext uri="{FF2B5EF4-FFF2-40B4-BE49-F238E27FC236}">
                <a16:creationId xmlns:a16="http://schemas.microsoft.com/office/drawing/2014/main" id="{9AEF6CA1-B76C-4E7D-97B1-E64E95E3F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3024" y="2305396"/>
            <a:ext cx="208593" cy="20531"/>
          </a:xfrm>
          <a:prstGeom prst="rect">
            <a:avLst/>
          </a:prstGeom>
          <a:solidFill>
            <a:srgbClr val="C4C4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32" name="Freeform 20">
            <a:extLst>
              <a:ext uri="{FF2B5EF4-FFF2-40B4-BE49-F238E27FC236}">
                <a16:creationId xmlns:a16="http://schemas.microsoft.com/office/drawing/2014/main" id="{FEB04C3B-E090-4F8E-9FD8-C09BE82F796D}"/>
              </a:ext>
            </a:extLst>
          </p:cNvPr>
          <p:cNvSpPr>
            <a:spLocks/>
          </p:cNvSpPr>
          <p:nvPr/>
        </p:nvSpPr>
        <p:spPr bwMode="auto">
          <a:xfrm>
            <a:off x="1072218" y="2292256"/>
            <a:ext cx="198738" cy="40240"/>
          </a:xfrm>
          <a:custGeom>
            <a:avLst/>
            <a:gdLst>
              <a:gd name="T0" fmla="*/ 227 w 251"/>
              <a:gd name="T1" fmla="*/ 0 h 51"/>
              <a:gd name="T2" fmla="*/ 24 w 251"/>
              <a:gd name="T3" fmla="*/ 0 h 51"/>
              <a:gd name="T4" fmla="*/ 0 w 251"/>
              <a:gd name="T5" fmla="*/ 24 h 51"/>
              <a:gd name="T6" fmla="*/ 0 w 251"/>
              <a:gd name="T7" fmla="*/ 27 h 51"/>
              <a:gd name="T8" fmla="*/ 24 w 251"/>
              <a:gd name="T9" fmla="*/ 51 h 51"/>
              <a:gd name="T10" fmla="*/ 227 w 251"/>
              <a:gd name="T11" fmla="*/ 51 h 51"/>
              <a:gd name="T12" fmla="*/ 251 w 251"/>
              <a:gd name="T13" fmla="*/ 27 h 51"/>
              <a:gd name="T14" fmla="*/ 251 w 251"/>
              <a:gd name="T15" fmla="*/ 24 h 51"/>
              <a:gd name="T16" fmla="*/ 227 w 251"/>
              <a:gd name="T17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" h="51">
                <a:moveTo>
                  <a:pt x="227" y="0"/>
                </a:move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41"/>
                  <a:pt x="11" y="51"/>
                  <a:pt x="24" y="51"/>
                </a:cubicBezTo>
                <a:cubicBezTo>
                  <a:pt x="227" y="51"/>
                  <a:pt x="227" y="51"/>
                  <a:pt x="227" y="51"/>
                </a:cubicBezTo>
                <a:cubicBezTo>
                  <a:pt x="240" y="51"/>
                  <a:pt x="251" y="41"/>
                  <a:pt x="251" y="27"/>
                </a:cubicBezTo>
                <a:cubicBezTo>
                  <a:pt x="251" y="24"/>
                  <a:pt x="251" y="24"/>
                  <a:pt x="251" y="24"/>
                </a:cubicBezTo>
                <a:cubicBezTo>
                  <a:pt x="251" y="11"/>
                  <a:pt x="240" y="0"/>
                  <a:pt x="227" y="0"/>
                </a:cubicBezTo>
              </a:path>
            </a:pathLst>
          </a:custGeom>
          <a:solidFill>
            <a:srgbClr val="EAECEF">
              <a:alpha val="66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33" name="Freeform 21">
            <a:extLst>
              <a:ext uri="{FF2B5EF4-FFF2-40B4-BE49-F238E27FC236}">
                <a16:creationId xmlns:a16="http://schemas.microsoft.com/office/drawing/2014/main" id="{F7505594-0B5C-4570-B61E-5423971C8739}"/>
              </a:ext>
            </a:extLst>
          </p:cNvPr>
          <p:cNvSpPr>
            <a:spLocks/>
          </p:cNvSpPr>
          <p:nvPr/>
        </p:nvSpPr>
        <p:spPr bwMode="auto">
          <a:xfrm>
            <a:off x="2079048" y="2292256"/>
            <a:ext cx="197917" cy="40240"/>
          </a:xfrm>
          <a:custGeom>
            <a:avLst/>
            <a:gdLst>
              <a:gd name="T0" fmla="*/ 226 w 250"/>
              <a:gd name="T1" fmla="*/ 0 h 51"/>
              <a:gd name="T2" fmla="*/ 24 w 250"/>
              <a:gd name="T3" fmla="*/ 0 h 51"/>
              <a:gd name="T4" fmla="*/ 0 w 250"/>
              <a:gd name="T5" fmla="*/ 24 h 51"/>
              <a:gd name="T6" fmla="*/ 0 w 250"/>
              <a:gd name="T7" fmla="*/ 27 h 51"/>
              <a:gd name="T8" fmla="*/ 24 w 250"/>
              <a:gd name="T9" fmla="*/ 51 h 51"/>
              <a:gd name="T10" fmla="*/ 226 w 250"/>
              <a:gd name="T11" fmla="*/ 51 h 51"/>
              <a:gd name="T12" fmla="*/ 250 w 250"/>
              <a:gd name="T13" fmla="*/ 27 h 51"/>
              <a:gd name="T14" fmla="*/ 250 w 250"/>
              <a:gd name="T15" fmla="*/ 24 h 51"/>
              <a:gd name="T16" fmla="*/ 226 w 250"/>
              <a:gd name="T17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0" h="51">
                <a:moveTo>
                  <a:pt x="226" y="0"/>
                </a:moveTo>
                <a:cubicBezTo>
                  <a:pt x="24" y="0"/>
                  <a:pt x="24" y="0"/>
                  <a:pt x="24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41"/>
                  <a:pt x="10" y="51"/>
                  <a:pt x="24" y="51"/>
                </a:cubicBezTo>
                <a:cubicBezTo>
                  <a:pt x="226" y="51"/>
                  <a:pt x="226" y="51"/>
                  <a:pt x="226" y="51"/>
                </a:cubicBezTo>
                <a:cubicBezTo>
                  <a:pt x="239" y="51"/>
                  <a:pt x="250" y="41"/>
                  <a:pt x="250" y="27"/>
                </a:cubicBezTo>
                <a:cubicBezTo>
                  <a:pt x="250" y="24"/>
                  <a:pt x="250" y="24"/>
                  <a:pt x="250" y="24"/>
                </a:cubicBezTo>
                <a:cubicBezTo>
                  <a:pt x="250" y="11"/>
                  <a:pt x="239" y="0"/>
                  <a:pt x="226" y="0"/>
                </a:cubicBezTo>
              </a:path>
            </a:pathLst>
          </a:custGeom>
          <a:solidFill>
            <a:srgbClr val="EAECEF">
              <a:alpha val="66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34" name="Freeform 22">
            <a:extLst>
              <a:ext uri="{FF2B5EF4-FFF2-40B4-BE49-F238E27FC236}">
                <a16:creationId xmlns:a16="http://schemas.microsoft.com/office/drawing/2014/main" id="{5DC06A08-16DA-4970-B1B7-EC867C0103FC}"/>
              </a:ext>
            </a:extLst>
          </p:cNvPr>
          <p:cNvSpPr>
            <a:spLocks/>
          </p:cNvSpPr>
          <p:nvPr/>
        </p:nvSpPr>
        <p:spPr bwMode="auto">
          <a:xfrm>
            <a:off x="2455172" y="2292256"/>
            <a:ext cx="197917" cy="40240"/>
          </a:xfrm>
          <a:custGeom>
            <a:avLst/>
            <a:gdLst>
              <a:gd name="T0" fmla="*/ 226 w 250"/>
              <a:gd name="T1" fmla="*/ 0 h 51"/>
              <a:gd name="T2" fmla="*/ 24 w 250"/>
              <a:gd name="T3" fmla="*/ 0 h 51"/>
              <a:gd name="T4" fmla="*/ 0 w 250"/>
              <a:gd name="T5" fmla="*/ 24 h 51"/>
              <a:gd name="T6" fmla="*/ 0 w 250"/>
              <a:gd name="T7" fmla="*/ 27 h 51"/>
              <a:gd name="T8" fmla="*/ 24 w 250"/>
              <a:gd name="T9" fmla="*/ 51 h 51"/>
              <a:gd name="T10" fmla="*/ 226 w 250"/>
              <a:gd name="T11" fmla="*/ 51 h 51"/>
              <a:gd name="T12" fmla="*/ 250 w 250"/>
              <a:gd name="T13" fmla="*/ 27 h 51"/>
              <a:gd name="T14" fmla="*/ 250 w 250"/>
              <a:gd name="T15" fmla="*/ 24 h 51"/>
              <a:gd name="T16" fmla="*/ 226 w 250"/>
              <a:gd name="T17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0" h="51">
                <a:moveTo>
                  <a:pt x="226" y="0"/>
                </a:move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41"/>
                  <a:pt x="11" y="51"/>
                  <a:pt x="24" y="51"/>
                </a:cubicBezTo>
                <a:cubicBezTo>
                  <a:pt x="226" y="51"/>
                  <a:pt x="226" y="51"/>
                  <a:pt x="226" y="51"/>
                </a:cubicBezTo>
                <a:cubicBezTo>
                  <a:pt x="240" y="51"/>
                  <a:pt x="250" y="41"/>
                  <a:pt x="250" y="27"/>
                </a:cubicBezTo>
                <a:cubicBezTo>
                  <a:pt x="250" y="24"/>
                  <a:pt x="250" y="24"/>
                  <a:pt x="250" y="24"/>
                </a:cubicBezTo>
                <a:cubicBezTo>
                  <a:pt x="250" y="11"/>
                  <a:pt x="240" y="0"/>
                  <a:pt x="226" y="0"/>
                </a:cubicBezTo>
              </a:path>
            </a:pathLst>
          </a:custGeom>
          <a:solidFill>
            <a:srgbClr val="EAECEF">
              <a:alpha val="66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35" name="Freeform 23">
            <a:extLst>
              <a:ext uri="{FF2B5EF4-FFF2-40B4-BE49-F238E27FC236}">
                <a16:creationId xmlns:a16="http://schemas.microsoft.com/office/drawing/2014/main" id="{456779F5-4CE4-414F-B037-BDEA5A31579A}"/>
              </a:ext>
            </a:extLst>
          </p:cNvPr>
          <p:cNvSpPr>
            <a:spLocks/>
          </p:cNvSpPr>
          <p:nvPr/>
        </p:nvSpPr>
        <p:spPr bwMode="auto">
          <a:xfrm>
            <a:off x="2831296" y="2292256"/>
            <a:ext cx="197917" cy="40240"/>
          </a:xfrm>
          <a:custGeom>
            <a:avLst/>
            <a:gdLst>
              <a:gd name="T0" fmla="*/ 227 w 250"/>
              <a:gd name="T1" fmla="*/ 0 h 51"/>
              <a:gd name="T2" fmla="*/ 24 w 250"/>
              <a:gd name="T3" fmla="*/ 0 h 51"/>
              <a:gd name="T4" fmla="*/ 0 w 250"/>
              <a:gd name="T5" fmla="*/ 24 h 51"/>
              <a:gd name="T6" fmla="*/ 0 w 250"/>
              <a:gd name="T7" fmla="*/ 27 h 51"/>
              <a:gd name="T8" fmla="*/ 24 w 250"/>
              <a:gd name="T9" fmla="*/ 51 h 51"/>
              <a:gd name="T10" fmla="*/ 227 w 250"/>
              <a:gd name="T11" fmla="*/ 51 h 51"/>
              <a:gd name="T12" fmla="*/ 250 w 250"/>
              <a:gd name="T13" fmla="*/ 27 h 51"/>
              <a:gd name="T14" fmla="*/ 250 w 250"/>
              <a:gd name="T15" fmla="*/ 24 h 51"/>
              <a:gd name="T16" fmla="*/ 227 w 250"/>
              <a:gd name="T17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0" h="51">
                <a:moveTo>
                  <a:pt x="227" y="0"/>
                </a:move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41"/>
                  <a:pt x="11" y="51"/>
                  <a:pt x="24" y="51"/>
                </a:cubicBezTo>
                <a:cubicBezTo>
                  <a:pt x="227" y="51"/>
                  <a:pt x="227" y="51"/>
                  <a:pt x="227" y="51"/>
                </a:cubicBezTo>
                <a:cubicBezTo>
                  <a:pt x="240" y="51"/>
                  <a:pt x="250" y="41"/>
                  <a:pt x="250" y="27"/>
                </a:cubicBezTo>
                <a:cubicBezTo>
                  <a:pt x="250" y="24"/>
                  <a:pt x="250" y="24"/>
                  <a:pt x="250" y="24"/>
                </a:cubicBezTo>
                <a:cubicBezTo>
                  <a:pt x="250" y="11"/>
                  <a:pt x="240" y="0"/>
                  <a:pt x="227" y="0"/>
                </a:cubicBezTo>
              </a:path>
            </a:pathLst>
          </a:custGeom>
          <a:solidFill>
            <a:srgbClr val="EAECEF">
              <a:alpha val="66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482" name="4ce2bbc8-f473-4d45-83c3-5134e7b75b8b" descr="+gYAAB+LCAAAAAAABAC9VEtvozAQ/i/e7o1WBKVNl1u2XSoOfUiJuodVDi6eBldgImOqVBH/vWPHvArZhEvFBYZvZr5vXjtypj42QHyySKlUt5yuJU1DBSlxSMiIL4okcchvLhgX6zuZFZuc+P92tVv7z1+u4pssyeQzTQrQAQRXnCb7T7/n1ME+SY4MPoztEBZhvViPr688gmUMKVSYJRdqLtgipgwR7oWLAiRfx0pAnlvD48sbRKrl5l9qVJHHGPNHEEynM+9mqoOZNG5ZOmQBUSbYd5G8Pk7yNvgzCy67JA8Vu6rzPRc8LVILM3nv6bZlmrh7I2csgTYsFArke93OibaZ94WSmCDIZEoVJty55c+mCNOrC8MrFAy2GKkiSzrdtyT14A3Ol/5Rj5cZtsbpieLIAnIbUN33a9AOmYt1UqmrSliHxc5s4AGxmpAVqk0TsupqqOhgZBCqr650DtKas7ciVym6jZPT+LXl2BJ7X5t8/mugzd4MjcfVei21HbYdtUeFLmE7UqL2aIsbGrL/0jcpG/KWwTja1bKOnbQ2cdz9HNQ8ijCv3eL9BTL23mE6eQ69r3M4OIKkXA3oq891iBft+KE2qKEdtu6nbm8Xfko1tUeDG7ecNlunJnslK3w+AXmNuwj6BgAA">
            <a:extLst>
              <a:ext uri="{FF2B5EF4-FFF2-40B4-BE49-F238E27FC236}">
                <a16:creationId xmlns:a16="http://schemas.microsoft.com/office/drawing/2014/main" id="{983DC5FE-7EFC-4C18-8C8C-5C2580422A25}"/>
              </a:ext>
            </a:extLst>
          </p:cNvPr>
          <p:cNvGrpSpPr>
            <a:grpSpLocks noChangeAspect="1"/>
          </p:cNvGrpSpPr>
          <p:nvPr/>
        </p:nvGrpSpPr>
        <p:grpSpPr>
          <a:xfrm>
            <a:off x="1803159" y="2926718"/>
            <a:ext cx="1706126" cy="846640"/>
            <a:chOff x="-5339368" y="-309856"/>
            <a:chExt cx="7633777" cy="3788147"/>
          </a:xfrm>
        </p:grpSpPr>
        <p:sp>
          <p:nvSpPr>
            <p:cNvPr id="483" name="CustomText1">
              <a:extLst>
                <a:ext uri="{FF2B5EF4-FFF2-40B4-BE49-F238E27FC236}">
                  <a16:creationId xmlns:a16="http://schemas.microsoft.com/office/drawing/2014/main" id="{B1393D9A-2327-4B16-9B2E-24082CBC6B7E}"/>
                </a:ext>
              </a:extLst>
            </p:cNvPr>
            <p:cNvSpPr/>
            <p:nvPr/>
          </p:nvSpPr>
          <p:spPr>
            <a:xfrm>
              <a:off x="-5339368" y="2461819"/>
              <a:ext cx="40196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normAutofit fontScale="25000" lnSpcReduction="20000"/>
            </a:bodyPr>
            <a:lstStyle/>
            <a:p>
              <a:r>
                <a:rPr lang="en-US" altLang="zh-CN" dirty="0"/>
                <a:t>Supporting text here</a:t>
              </a:r>
            </a:p>
          </p:txBody>
        </p:sp>
        <p:sp>
          <p:nvSpPr>
            <p:cNvPr id="484" name="BackShape">
              <a:extLst>
                <a:ext uri="{FF2B5EF4-FFF2-40B4-BE49-F238E27FC236}">
                  <a16:creationId xmlns:a16="http://schemas.microsoft.com/office/drawing/2014/main" id="{13567628-D649-4EAA-89BF-9EF57D6E4274}"/>
                </a:ext>
              </a:extLst>
            </p:cNvPr>
            <p:cNvSpPr/>
            <p:nvPr/>
          </p:nvSpPr>
          <p:spPr>
            <a:xfrm>
              <a:off x="-430364" y="619557"/>
              <a:ext cx="2214064" cy="2214067"/>
            </a:xfrm>
            <a:prstGeom prst="ellipse">
              <a:avLst/>
            </a:prstGeom>
            <a:pattFill prst="dk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5" name="ValueShape2">
              <a:extLst>
                <a:ext uri="{FF2B5EF4-FFF2-40B4-BE49-F238E27FC236}">
                  <a16:creationId xmlns:a16="http://schemas.microsoft.com/office/drawing/2014/main" id="{BCD07642-08B7-4AEA-9292-BAF97DA12517}"/>
                </a:ext>
              </a:extLst>
            </p:cNvPr>
            <p:cNvSpPr/>
            <p:nvPr/>
          </p:nvSpPr>
          <p:spPr>
            <a:xfrm>
              <a:off x="-657480" y="392440"/>
              <a:ext cx="2668300" cy="2668302"/>
            </a:xfrm>
            <a:prstGeom prst="pie">
              <a:avLst>
                <a:gd name="adj1" fmla="val 16200000"/>
                <a:gd name="adj2" fmla="val 4536000"/>
              </a:avLst>
            </a:prstGeom>
            <a:solidFill>
              <a:schemeClr val="accent1">
                <a:lumMod val="100000"/>
              </a:schemeClr>
            </a:solidFill>
            <a:ln w="222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6" name="ValueText">
              <a:extLst>
                <a:ext uri="{FF2B5EF4-FFF2-40B4-BE49-F238E27FC236}">
                  <a16:creationId xmlns:a16="http://schemas.microsoft.com/office/drawing/2014/main" id="{99B4787C-9D38-4F51-A680-28AA3A7A54C6}"/>
                </a:ext>
              </a:extLst>
            </p:cNvPr>
            <p:cNvSpPr txBox="1"/>
            <p:nvPr/>
          </p:nvSpPr>
          <p:spPr>
            <a:xfrm>
              <a:off x="1532559" y="-309856"/>
              <a:ext cx="704951" cy="52871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prstTxWarp prst="textPlain">
                <a:avLst/>
              </a:prstTxWarp>
              <a:normAutofit fontScale="47500" lnSpcReduction="20000"/>
            </a:bodyPr>
            <a:lstStyle/>
            <a:p>
              <a:r>
                <a:rPr lang="en-US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46%</a:t>
              </a:r>
            </a:p>
          </p:txBody>
        </p:sp>
        <p:sp>
          <p:nvSpPr>
            <p:cNvPr id="487" name="CustomText2">
              <a:extLst>
                <a:ext uri="{FF2B5EF4-FFF2-40B4-BE49-F238E27FC236}">
                  <a16:creationId xmlns:a16="http://schemas.microsoft.com/office/drawing/2014/main" id="{FFCD4060-DE48-4443-8373-F52A5E94BBA4}"/>
                </a:ext>
              </a:extLst>
            </p:cNvPr>
            <p:cNvSpPr/>
            <p:nvPr/>
          </p:nvSpPr>
          <p:spPr>
            <a:xfrm>
              <a:off x="-549529" y="3136659"/>
              <a:ext cx="2452394" cy="341632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sz="400" dirty="0"/>
                <a:t>Supporting text here</a:t>
              </a:r>
            </a:p>
          </p:txBody>
        </p:sp>
        <p:cxnSp>
          <p:nvCxnSpPr>
            <p:cNvPr id="488" name="ExtraShape">
              <a:extLst>
                <a:ext uri="{FF2B5EF4-FFF2-40B4-BE49-F238E27FC236}">
                  <a16:creationId xmlns:a16="http://schemas.microsoft.com/office/drawing/2014/main" id="{EBB53FF8-AD56-41FB-9087-EFBF6CEE8F06}"/>
                </a:ext>
              </a:extLst>
            </p:cNvPr>
            <p:cNvCxnSpPr/>
            <p:nvPr/>
          </p:nvCxnSpPr>
          <p:spPr>
            <a:xfrm>
              <a:off x="-5195781" y="2456107"/>
              <a:ext cx="4510046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9" name="CustomText3">
              <a:extLst>
                <a:ext uri="{FF2B5EF4-FFF2-40B4-BE49-F238E27FC236}">
                  <a16:creationId xmlns:a16="http://schemas.microsoft.com/office/drawing/2014/main" id="{93F4ED90-80F3-46CA-9824-0C342BB2EE04}"/>
                </a:ext>
              </a:extLst>
            </p:cNvPr>
            <p:cNvSpPr txBox="1"/>
            <p:nvPr/>
          </p:nvSpPr>
          <p:spPr>
            <a:xfrm flipH="1">
              <a:off x="1475658" y="241240"/>
              <a:ext cx="818751" cy="302400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fontScale="25000" lnSpcReduction="20000"/>
            </a:bodyPr>
            <a:lstStyle/>
            <a:p>
              <a:pPr algn="r"/>
              <a:r>
                <a:rPr lang="en-US" altLang="zh-CN" dirty="0">
                  <a:solidFill>
                    <a:schemeClr val="accent1">
                      <a:lumMod val="100000"/>
                    </a:schemeClr>
                  </a:solidFill>
                </a:rPr>
                <a:t>Text here</a:t>
              </a:r>
            </a:p>
          </p:txBody>
        </p:sp>
        <p:sp>
          <p:nvSpPr>
            <p:cNvPr id="490" name="ValueShape1">
              <a:extLst>
                <a:ext uri="{FF2B5EF4-FFF2-40B4-BE49-F238E27FC236}">
                  <a16:creationId xmlns:a16="http://schemas.microsoft.com/office/drawing/2014/main" id="{4D3ACBE6-BE43-454D-81B0-7AE4BA09E5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-5195781" y="908449"/>
              <a:ext cx="697510" cy="1443027"/>
            </a:xfrm>
            <a:custGeom>
              <a:avLst/>
              <a:gdLst>
                <a:gd name="connsiteX0" fmla="*/ 82742 w 294085"/>
                <a:gd name="connsiteY0" fmla="*/ 160192 h 608410"/>
                <a:gd name="connsiteX1" fmla="*/ 91183 w 294085"/>
                <a:gd name="connsiteY1" fmla="*/ 160192 h 608410"/>
                <a:gd name="connsiteX2" fmla="*/ 97638 w 294085"/>
                <a:gd name="connsiteY2" fmla="*/ 160192 h 608410"/>
                <a:gd name="connsiteX3" fmla="*/ 196448 w 294085"/>
                <a:gd name="connsiteY3" fmla="*/ 160192 h 608410"/>
                <a:gd name="connsiteX4" fmla="*/ 202903 w 294085"/>
                <a:gd name="connsiteY4" fmla="*/ 160192 h 608410"/>
                <a:gd name="connsiteX5" fmla="*/ 211344 w 294085"/>
                <a:gd name="connsiteY5" fmla="*/ 160192 h 608410"/>
                <a:gd name="connsiteX6" fmla="*/ 235178 w 294085"/>
                <a:gd name="connsiteY6" fmla="*/ 177050 h 608410"/>
                <a:gd name="connsiteX7" fmla="*/ 293272 w 294085"/>
                <a:gd name="connsiteY7" fmla="*/ 357031 h 608410"/>
                <a:gd name="connsiteX8" fmla="*/ 291286 w 294085"/>
                <a:gd name="connsiteY8" fmla="*/ 371906 h 608410"/>
                <a:gd name="connsiteX9" fmla="*/ 277383 w 294085"/>
                <a:gd name="connsiteY9" fmla="*/ 378351 h 608410"/>
                <a:gd name="connsiteX10" fmla="*/ 262487 w 294085"/>
                <a:gd name="connsiteY10" fmla="*/ 378351 h 608410"/>
                <a:gd name="connsiteX11" fmla="*/ 239150 w 294085"/>
                <a:gd name="connsiteY11" fmla="*/ 360998 h 608410"/>
                <a:gd name="connsiteX12" fmla="*/ 222765 w 294085"/>
                <a:gd name="connsiteY12" fmla="*/ 309929 h 608410"/>
                <a:gd name="connsiteX13" fmla="*/ 222765 w 294085"/>
                <a:gd name="connsiteY13" fmla="*/ 379343 h 608410"/>
                <a:gd name="connsiteX14" fmla="*/ 222765 w 294085"/>
                <a:gd name="connsiteY14" fmla="*/ 382318 h 608410"/>
                <a:gd name="connsiteX15" fmla="*/ 222765 w 294085"/>
                <a:gd name="connsiteY15" fmla="*/ 575190 h 608410"/>
                <a:gd name="connsiteX16" fmla="*/ 189497 w 294085"/>
                <a:gd name="connsiteY16" fmla="*/ 608410 h 608410"/>
                <a:gd name="connsiteX17" fmla="*/ 187014 w 294085"/>
                <a:gd name="connsiteY17" fmla="*/ 608410 h 608410"/>
                <a:gd name="connsiteX18" fmla="*/ 154243 w 294085"/>
                <a:gd name="connsiteY18" fmla="*/ 575190 h 608410"/>
                <a:gd name="connsiteX19" fmla="*/ 154243 w 294085"/>
                <a:gd name="connsiteY19" fmla="*/ 402150 h 608410"/>
                <a:gd name="connsiteX20" fmla="*/ 139843 w 294085"/>
                <a:gd name="connsiteY20" fmla="*/ 402150 h 608410"/>
                <a:gd name="connsiteX21" fmla="*/ 139843 w 294085"/>
                <a:gd name="connsiteY21" fmla="*/ 575190 h 608410"/>
                <a:gd name="connsiteX22" fmla="*/ 107072 w 294085"/>
                <a:gd name="connsiteY22" fmla="*/ 608410 h 608410"/>
                <a:gd name="connsiteX23" fmla="*/ 104589 w 294085"/>
                <a:gd name="connsiteY23" fmla="*/ 608410 h 608410"/>
                <a:gd name="connsiteX24" fmla="*/ 71322 w 294085"/>
                <a:gd name="connsiteY24" fmla="*/ 575190 h 608410"/>
                <a:gd name="connsiteX25" fmla="*/ 71322 w 294085"/>
                <a:gd name="connsiteY25" fmla="*/ 382318 h 608410"/>
                <a:gd name="connsiteX26" fmla="*/ 71322 w 294085"/>
                <a:gd name="connsiteY26" fmla="*/ 379343 h 608410"/>
                <a:gd name="connsiteX27" fmla="*/ 71322 w 294085"/>
                <a:gd name="connsiteY27" fmla="*/ 309929 h 608410"/>
                <a:gd name="connsiteX28" fmla="*/ 54936 w 294085"/>
                <a:gd name="connsiteY28" fmla="*/ 360998 h 608410"/>
                <a:gd name="connsiteX29" fmla="*/ 31102 w 294085"/>
                <a:gd name="connsiteY29" fmla="*/ 378351 h 608410"/>
                <a:gd name="connsiteX30" fmla="*/ 16206 w 294085"/>
                <a:gd name="connsiteY30" fmla="*/ 378351 h 608410"/>
                <a:gd name="connsiteX31" fmla="*/ 2800 w 294085"/>
                <a:gd name="connsiteY31" fmla="*/ 371906 h 608410"/>
                <a:gd name="connsiteX32" fmla="*/ 814 w 294085"/>
                <a:gd name="connsiteY32" fmla="*/ 357031 h 608410"/>
                <a:gd name="connsiteX33" fmla="*/ 58908 w 294085"/>
                <a:gd name="connsiteY33" fmla="*/ 177050 h 608410"/>
                <a:gd name="connsiteX34" fmla="*/ 82742 w 294085"/>
                <a:gd name="connsiteY34" fmla="*/ 160192 h 608410"/>
                <a:gd name="connsiteX35" fmla="*/ 147004 w 294085"/>
                <a:gd name="connsiteY35" fmla="*/ 0 h 608410"/>
                <a:gd name="connsiteX36" fmla="*/ 218732 w 294085"/>
                <a:gd name="connsiteY36" fmla="*/ 71648 h 608410"/>
                <a:gd name="connsiteX37" fmla="*/ 147004 w 294085"/>
                <a:gd name="connsiteY37" fmla="*/ 143296 h 608410"/>
                <a:gd name="connsiteX38" fmla="*/ 75276 w 294085"/>
                <a:gd name="connsiteY38" fmla="*/ 71648 h 608410"/>
                <a:gd name="connsiteX39" fmla="*/ 147004 w 294085"/>
                <a:gd name="connsiteY39" fmla="*/ 0 h 60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4085" h="608410">
                  <a:moveTo>
                    <a:pt x="82742" y="160192"/>
                  </a:moveTo>
                  <a:lnTo>
                    <a:pt x="91183" y="160192"/>
                  </a:lnTo>
                  <a:lnTo>
                    <a:pt x="97638" y="160192"/>
                  </a:lnTo>
                  <a:lnTo>
                    <a:pt x="196448" y="160192"/>
                  </a:lnTo>
                  <a:lnTo>
                    <a:pt x="202903" y="160192"/>
                  </a:lnTo>
                  <a:lnTo>
                    <a:pt x="211344" y="160192"/>
                  </a:lnTo>
                  <a:cubicBezTo>
                    <a:pt x="221275" y="160192"/>
                    <a:pt x="231702" y="167629"/>
                    <a:pt x="235178" y="177050"/>
                  </a:cubicBezTo>
                  <a:lnTo>
                    <a:pt x="293272" y="357031"/>
                  </a:lnTo>
                  <a:cubicBezTo>
                    <a:pt x="294762" y="362485"/>
                    <a:pt x="294265" y="367939"/>
                    <a:pt x="291286" y="371906"/>
                  </a:cubicBezTo>
                  <a:cubicBezTo>
                    <a:pt x="288307" y="375872"/>
                    <a:pt x="283342" y="378351"/>
                    <a:pt x="277383" y="378351"/>
                  </a:cubicBezTo>
                  <a:lnTo>
                    <a:pt x="262487" y="378351"/>
                  </a:lnTo>
                  <a:cubicBezTo>
                    <a:pt x="252557" y="378351"/>
                    <a:pt x="242129" y="370914"/>
                    <a:pt x="239150" y="360998"/>
                  </a:cubicBezTo>
                  <a:lnTo>
                    <a:pt x="222765" y="309929"/>
                  </a:lnTo>
                  <a:lnTo>
                    <a:pt x="222765" y="379343"/>
                  </a:lnTo>
                  <a:lnTo>
                    <a:pt x="222765" y="382318"/>
                  </a:lnTo>
                  <a:lnTo>
                    <a:pt x="222765" y="575190"/>
                  </a:lnTo>
                  <a:cubicBezTo>
                    <a:pt x="222765" y="593536"/>
                    <a:pt x="207868" y="608410"/>
                    <a:pt x="189497" y="608410"/>
                  </a:cubicBezTo>
                  <a:lnTo>
                    <a:pt x="187014" y="608410"/>
                  </a:lnTo>
                  <a:cubicBezTo>
                    <a:pt x="168642" y="608410"/>
                    <a:pt x="154243" y="593536"/>
                    <a:pt x="154243" y="575190"/>
                  </a:cubicBezTo>
                  <a:lnTo>
                    <a:pt x="154243" y="402150"/>
                  </a:lnTo>
                  <a:lnTo>
                    <a:pt x="139843" y="402150"/>
                  </a:lnTo>
                  <a:lnTo>
                    <a:pt x="139843" y="575190"/>
                  </a:lnTo>
                  <a:cubicBezTo>
                    <a:pt x="139843" y="593536"/>
                    <a:pt x="124947" y="608410"/>
                    <a:pt x="107072" y="608410"/>
                  </a:cubicBezTo>
                  <a:lnTo>
                    <a:pt x="104589" y="608410"/>
                  </a:lnTo>
                  <a:cubicBezTo>
                    <a:pt x="86218" y="608410"/>
                    <a:pt x="71322" y="593536"/>
                    <a:pt x="71322" y="575190"/>
                  </a:cubicBezTo>
                  <a:lnTo>
                    <a:pt x="71322" y="382318"/>
                  </a:lnTo>
                  <a:lnTo>
                    <a:pt x="71322" y="379343"/>
                  </a:lnTo>
                  <a:lnTo>
                    <a:pt x="71322" y="309929"/>
                  </a:lnTo>
                  <a:lnTo>
                    <a:pt x="54936" y="360998"/>
                  </a:lnTo>
                  <a:cubicBezTo>
                    <a:pt x="51957" y="370914"/>
                    <a:pt x="41529" y="378351"/>
                    <a:pt x="31102" y="378351"/>
                  </a:cubicBezTo>
                  <a:lnTo>
                    <a:pt x="16206" y="378351"/>
                  </a:lnTo>
                  <a:cubicBezTo>
                    <a:pt x="10744" y="378351"/>
                    <a:pt x="5779" y="375872"/>
                    <a:pt x="2800" y="371906"/>
                  </a:cubicBezTo>
                  <a:cubicBezTo>
                    <a:pt x="-179" y="367939"/>
                    <a:pt x="-676" y="362485"/>
                    <a:pt x="814" y="357031"/>
                  </a:cubicBezTo>
                  <a:lnTo>
                    <a:pt x="58908" y="177050"/>
                  </a:lnTo>
                  <a:cubicBezTo>
                    <a:pt x="61887" y="167629"/>
                    <a:pt x="72315" y="160192"/>
                    <a:pt x="82742" y="160192"/>
                  </a:cubicBezTo>
                  <a:close/>
                  <a:moveTo>
                    <a:pt x="147004" y="0"/>
                  </a:moveTo>
                  <a:cubicBezTo>
                    <a:pt x="186618" y="0"/>
                    <a:pt x="218732" y="32078"/>
                    <a:pt x="218732" y="71648"/>
                  </a:cubicBezTo>
                  <a:cubicBezTo>
                    <a:pt x="218732" y="111218"/>
                    <a:pt x="186618" y="143296"/>
                    <a:pt x="147004" y="143296"/>
                  </a:cubicBezTo>
                  <a:cubicBezTo>
                    <a:pt x="107390" y="143296"/>
                    <a:pt x="75276" y="111218"/>
                    <a:pt x="75276" y="71648"/>
                  </a:cubicBezTo>
                  <a:cubicBezTo>
                    <a:pt x="75276" y="32078"/>
                    <a:pt x="107390" y="0"/>
                    <a:pt x="147004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</p:sp>
        <p:sp>
          <p:nvSpPr>
            <p:cNvPr id="491" name="ValueShape1">
              <a:extLst>
                <a:ext uri="{FF2B5EF4-FFF2-40B4-BE49-F238E27FC236}">
                  <a16:creationId xmlns:a16="http://schemas.microsoft.com/office/drawing/2014/main" id="{2C1CCD9F-0EFF-435F-A528-362948310C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-4433274" y="908449"/>
              <a:ext cx="697510" cy="1443027"/>
            </a:xfrm>
            <a:custGeom>
              <a:avLst/>
              <a:gdLst>
                <a:gd name="connsiteX0" fmla="*/ 82742 w 294085"/>
                <a:gd name="connsiteY0" fmla="*/ 160192 h 608410"/>
                <a:gd name="connsiteX1" fmla="*/ 91183 w 294085"/>
                <a:gd name="connsiteY1" fmla="*/ 160192 h 608410"/>
                <a:gd name="connsiteX2" fmla="*/ 97638 w 294085"/>
                <a:gd name="connsiteY2" fmla="*/ 160192 h 608410"/>
                <a:gd name="connsiteX3" fmla="*/ 196448 w 294085"/>
                <a:gd name="connsiteY3" fmla="*/ 160192 h 608410"/>
                <a:gd name="connsiteX4" fmla="*/ 202903 w 294085"/>
                <a:gd name="connsiteY4" fmla="*/ 160192 h 608410"/>
                <a:gd name="connsiteX5" fmla="*/ 211344 w 294085"/>
                <a:gd name="connsiteY5" fmla="*/ 160192 h 608410"/>
                <a:gd name="connsiteX6" fmla="*/ 235178 w 294085"/>
                <a:gd name="connsiteY6" fmla="*/ 177050 h 608410"/>
                <a:gd name="connsiteX7" fmla="*/ 293272 w 294085"/>
                <a:gd name="connsiteY7" fmla="*/ 357031 h 608410"/>
                <a:gd name="connsiteX8" fmla="*/ 291286 w 294085"/>
                <a:gd name="connsiteY8" fmla="*/ 371906 h 608410"/>
                <a:gd name="connsiteX9" fmla="*/ 277383 w 294085"/>
                <a:gd name="connsiteY9" fmla="*/ 378351 h 608410"/>
                <a:gd name="connsiteX10" fmla="*/ 262487 w 294085"/>
                <a:gd name="connsiteY10" fmla="*/ 378351 h 608410"/>
                <a:gd name="connsiteX11" fmla="*/ 239150 w 294085"/>
                <a:gd name="connsiteY11" fmla="*/ 360998 h 608410"/>
                <a:gd name="connsiteX12" fmla="*/ 222765 w 294085"/>
                <a:gd name="connsiteY12" fmla="*/ 309929 h 608410"/>
                <a:gd name="connsiteX13" fmla="*/ 222765 w 294085"/>
                <a:gd name="connsiteY13" fmla="*/ 379343 h 608410"/>
                <a:gd name="connsiteX14" fmla="*/ 222765 w 294085"/>
                <a:gd name="connsiteY14" fmla="*/ 382318 h 608410"/>
                <a:gd name="connsiteX15" fmla="*/ 222765 w 294085"/>
                <a:gd name="connsiteY15" fmla="*/ 575190 h 608410"/>
                <a:gd name="connsiteX16" fmla="*/ 189497 w 294085"/>
                <a:gd name="connsiteY16" fmla="*/ 608410 h 608410"/>
                <a:gd name="connsiteX17" fmla="*/ 187014 w 294085"/>
                <a:gd name="connsiteY17" fmla="*/ 608410 h 608410"/>
                <a:gd name="connsiteX18" fmla="*/ 154243 w 294085"/>
                <a:gd name="connsiteY18" fmla="*/ 575190 h 608410"/>
                <a:gd name="connsiteX19" fmla="*/ 154243 w 294085"/>
                <a:gd name="connsiteY19" fmla="*/ 402150 h 608410"/>
                <a:gd name="connsiteX20" fmla="*/ 139843 w 294085"/>
                <a:gd name="connsiteY20" fmla="*/ 402150 h 608410"/>
                <a:gd name="connsiteX21" fmla="*/ 139843 w 294085"/>
                <a:gd name="connsiteY21" fmla="*/ 575190 h 608410"/>
                <a:gd name="connsiteX22" fmla="*/ 107072 w 294085"/>
                <a:gd name="connsiteY22" fmla="*/ 608410 h 608410"/>
                <a:gd name="connsiteX23" fmla="*/ 104589 w 294085"/>
                <a:gd name="connsiteY23" fmla="*/ 608410 h 608410"/>
                <a:gd name="connsiteX24" fmla="*/ 71322 w 294085"/>
                <a:gd name="connsiteY24" fmla="*/ 575190 h 608410"/>
                <a:gd name="connsiteX25" fmla="*/ 71322 w 294085"/>
                <a:gd name="connsiteY25" fmla="*/ 382318 h 608410"/>
                <a:gd name="connsiteX26" fmla="*/ 71322 w 294085"/>
                <a:gd name="connsiteY26" fmla="*/ 379343 h 608410"/>
                <a:gd name="connsiteX27" fmla="*/ 71322 w 294085"/>
                <a:gd name="connsiteY27" fmla="*/ 309929 h 608410"/>
                <a:gd name="connsiteX28" fmla="*/ 54936 w 294085"/>
                <a:gd name="connsiteY28" fmla="*/ 360998 h 608410"/>
                <a:gd name="connsiteX29" fmla="*/ 31102 w 294085"/>
                <a:gd name="connsiteY29" fmla="*/ 378351 h 608410"/>
                <a:gd name="connsiteX30" fmla="*/ 16206 w 294085"/>
                <a:gd name="connsiteY30" fmla="*/ 378351 h 608410"/>
                <a:gd name="connsiteX31" fmla="*/ 2800 w 294085"/>
                <a:gd name="connsiteY31" fmla="*/ 371906 h 608410"/>
                <a:gd name="connsiteX32" fmla="*/ 814 w 294085"/>
                <a:gd name="connsiteY32" fmla="*/ 357031 h 608410"/>
                <a:gd name="connsiteX33" fmla="*/ 58908 w 294085"/>
                <a:gd name="connsiteY33" fmla="*/ 177050 h 608410"/>
                <a:gd name="connsiteX34" fmla="*/ 82742 w 294085"/>
                <a:gd name="connsiteY34" fmla="*/ 160192 h 608410"/>
                <a:gd name="connsiteX35" fmla="*/ 147004 w 294085"/>
                <a:gd name="connsiteY35" fmla="*/ 0 h 608410"/>
                <a:gd name="connsiteX36" fmla="*/ 218732 w 294085"/>
                <a:gd name="connsiteY36" fmla="*/ 71648 h 608410"/>
                <a:gd name="connsiteX37" fmla="*/ 147004 w 294085"/>
                <a:gd name="connsiteY37" fmla="*/ 143296 h 608410"/>
                <a:gd name="connsiteX38" fmla="*/ 75276 w 294085"/>
                <a:gd name="connsiteY38" fmla="*/ 71648 h 608410"/>
                <a:gd name="connsiteX39" fmla="*/ 147004 w 294085"/>
                <a:gd name="connsiteY39" fmla="*/ 0 h 60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4085" h="608410">
                  <a:moveTo>
                    <a:pt x="82742" y="160192"/>
                  </a:moveTo>
                  <a:lnTo>
                    <a:pt x="91183" y="160192"/>
                  </a:lnTo>
                  <a:lnTo>
                    <a:pt x="97638" y="160192"/>
                  </a:lnTo>
                  <a:lnTo>
                    <a:pt x="196448" y="160192"/>
                  </a:lnTo>
                  <a:lnTo>
                    <a:pt x="202903" y="160192"/>
                  </a:lnTo>
                  <a:lnTo>
                    <a:pt x="211344" y="160192"/>
                  </a:lnTo>
                  <a:cubicBezTo>
                    <a:pt x="221275" y="160192"/>
                    <a:pt x="231702" y="167629"/>
                    <a:pt x="235178" y="177050"/>
                  </a:cubicBezTo>
                  <a:lnTo>
                    <a:pt x="293272" y="357031"/>
                  </a:lnTo>
                  <a:cubicBezTo>
                    <a:pt x="294762" y="362485"/>
                    <a:pt x="294265" y="367939"/>
                    <a:pt x="291286" y="371906"/>
                  </a:cubicBezTo>
                  <a:cubicBezTo>
                    <a:pt x="288307" y="375872"/>
                    <a:pt x="283342" y="378351"/>
                    <a:pt x="277383" y="378351"/>
                  </a:cubicBezTo>
                  <a:lnTo>
                    <a:pt x="262487" y="378351"/>
                  </a:lnTo>
                  <a:cubicBezTo>
                    <a:pt x="252557" y="378351"/>
                    <a:pt x="242129" y="370914"/>
                    <a:pt x="239150" y="360998"/>
                  </a:cubicBezTo>
                  <a:lnTo>
                    <a:pt x="222765" y="309929"/>
                  </a:lnTo>
                  <a:lnTo>
                    <a:pt x="222765" y="379343"/>
                  </a:lnTo>
                  <a:lnTo>
                    <a:pt x="222765" y="382318"/>
                  </a:lnTo>
                  <a:lnTo>
                    <a:pt x="222765" y="575190"/>
                  </a:lnTo>
                  <a:cubicBezTo>
                    <a:pt x="222765" y="593536"/>
                    <a:pt x="207868" y="608410"/>
                    <a:pt x="189497" y="608410"/>
                  </a:cubicBezTo>
                  <a:lnTo>
                    <a:pt x="187014" y="608410"/>
                  </a:lnTo>
                  <a:cubicBezTo>
                    <a:pt x="168642" y="608410"/>
                    <a:pt x="154243" y="593536"/>
                    <a:pt x="154243" y="575190"/>
                  </a:cubicBezTo>
                  <a:lnTo>
                    <a:pt x="154243" y="402150"/>
                  </a:lnTo>
                  <a:lnTo>
                    <a:pt x="139843" y="402150"/>
                  </a:lnTo>
                  <a:lnTo>
                    <a:pt x="139843" y="575190"/>
                  </a:lnTo>
                  <a:cubicBezTo>
                    <a:pt x="139843" y="593536"/>
                    <a:pt x="124947" y="608410"/>
                    <a:pt x="107072" y="608410"/>
                  </a:cubicBezTo>
                  <a:lnTo>
                    <a:pt x="104589" y="608410"/>
                  </a:lnTo>
                  <a:cubicBezTo>
                    <a:pt x="86218" y="608410"/>
                    <a:pt x="71322" y="593536"/>
                    <a:pt x="71322" y="575190"/>
                  </a:cubicBezTo>
                  <a:lnTo>
                    <a:pt x="71322" y="382318"/>
                  </a:lnTo>
                  <a:lnTo>
                    <a:pt x="71322" y="379343"/>
                  </a:lnTo>
                  <a:lnTo>
                    <a:pt x="71322" y="309929"/>
                  </a:lnTo>
                  <a:lnTo>
                    <a:pt x="54936" y="360998"/>
                  </a:lnTo>
                  <a:cubicBezTo>
                    <a:pt x="51957" y="370914"/>
                    <a:pt x="41529" y="378351"/>
                    <a:pt x="31102" y="378351"/>
                  </a:cubicBezTo>
                  <a:lnTo>
                    <a:pt x="16206" y="378351"/>
                  </a:lnTo>
                  <a:cubicBezTo>
                    <a:pt x="10744" y="378351"/>
                    <a:pt x="5779" y="375872"/>
                    <a:pt x="2800" y="371906"/>
                  </a:cubicBezTo>
                  <a:cubicBezTo>
                    <a:pt x="-179" y="367939"/>
                    <a:pt x="-676" y="362485"/>
                    <a:pt x="814" y="357031"/>
                  </a:cubicBezTo>
                  <a:lnTo>
                    <a:pt x="58908" y="177050"/>
                  </a:lnTo>
                  <a:cubicBezTo>
                    <a:pt x="61887" y="167629"/>
                    <a:pt x="72315" y="160192"/>
                    <a:pt x="82742" y="160192"/>
                  </a:cubicBezTo>
                  <a:close/>
                  <a:moveTo>
                    <a:pt x="147004" y="0"/>
                  </a:moveTo>
                  <a:cubicBezTo>
                    <a:pt x="186618" y="0"/>
                    <a:pt x="218732" y="32078"/>
                    <a:pt x="218732" y="71648"/>
                  </a:cubicBezTo>
                  <a:cubicBezTo>
                    <a:pt x="218732" y="111218"/>
                    <a:pt x="186618" y="143296"/>
                    <a:pt x="147004" y="143296"/>
                  </a:cubicBezTo>
                  <a:cubicBezTo>
                    <a:pt x="107390" y="143296"/>
                    <a:pt x="75276" y="111218"/>
                    <a:pt x="75276" y="71648"/>
                  </a:cubicBezTo>
                  <a:cubicBezTo>
                    <a:pt x="75276" y="32078"/>
                    <a:pt x="107390" y="0"/>
                    <a:pt x="147004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</p:sp>
        <p:sp>
          <p:nvSpPr>
            <p:cNvPr id="492" name="ValueShape1">
              <a:extLst>
                <a:ext uri="{FF2B5EF4-FFF2-40B4-BE49-F238E27FC236}">
                  <a16:creationId xmlns:a16="http://schemas.microsoft.com/office/drawing/2014/main" id="{B998D676-A34D-4D58-90D5-AE4CD331EDC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-3670767" y="908449"/>
              <a:ext cx="697510" cy="1443027"/>
            </a:xfrm>
            <a:custGeom>
              <a:avLst/>
              <a:gdLst>
                <a:gd name="connsiteX0" fmla="*/ 82742 w 294085"/>
                <a:gd name="connsiteY0" fmla="*/ 160192 h 608410"/>
                <a:gd name="connsiteX1" fmla="*/ 91183 w 294085"/>
                <a:gd name="connsiteY1" fmla="*/ 160192 h 608410"/>
                <a:gd name="connsiteX2" fmla="*/ 97638 w 294085"/>
                <a:gd name="connsiteY2" fmla="*/ 160192 h 608410"/>
                <a:gd name="connsiteX3" fmla="*/ 196448 w 294085"/>
                <a:gd name="connsiteY3" fmla="*/ 160192 h 608410"/>
                <a:gd name="connsiteX4" fmla="*/ 202903 w 294085"/>
                <a:gd name="connsiteY4" fmla="*/ 160192 h 608410"/>
                <a:gd name="connsiteX5" fmla="*/ 211344 w 294085"/>
                <a:gd name="connsiteY5" fmla="*/ 160192 h 608410"/>
                <a:gd name="connsiteX6" fmla="*/ 235178 w 294085"/>
                <a:gd name="connsiteY6" fmla="*/ 177050 h 608410"/>
                <a:gd name="connsiteX7" fmla="*/ 293272 w 294085"/>
                <a:gd name="connsiteY7" fmla="*/ 357031 h 608410"/>
                <a:gd name="connsiteX8" fmla="*/ 291286 w 294085"/>
                <a:gd name="connsiteY8" fmla="*/ 371906 h 608410"/>
                <a:gd name="connsiteX9" fmla="*/ 277383 w 294085"/>
                <a:gd name="connsiteY9" fmla="*/ 378351 h 608410"/>
                <a:gd name="connsiteX10" fmla="*/ 262487 w 294085"/>
                <a:gd name="connsiteY10" fmla="*/ 378351 h 608410"/>
                <a:gd name="connsiteX11" fmla="*/ 239150 w 294085"/>
                <a:gd name="connsiteY11" fmla="*/ 360998 h 608410"/>
                <a:gd name="connsiteX12" fmla="*/ 222765 w 294085"/>
                <a:gd name="connsiteY12" fmla="*/ 309929 h 608410"/>
                <a:gd name="connsiteX13" fmla="*/ 222765 w 294085"/>
                <a:gd name="connsiteY13" fmla="*/ 379343 h 608410"/>
                <a:gd name="connsiteX14" fmla="*/ 222765 w 294085"/>
                <a:gd name="connsiteY14" fmla="*/ 382318 h 608410"/>
                <a:gd name="connsiteX15" fmla="*/ 222765 w 294085"/>
                <a:gd name="connsiteY15" fmla="*/ 575190 h 608410"/>
                <a:gd name="connsiteX16" fmla="*/ 189497 w 294085"/>
                <a:gd name="connsiteY16" fmla="*/ 608410 h 608410"/>
                <a:gd name="connsiteX17" fmla="*/ 187014 w 294085"/>
                <a:gd name="connsiteY17" fmla="*/ 608410 h 608410"/>
                <a:gd name="connsiteX18" fmla="*/ 154243 w 294085"/>
                <a:gd name="connsiteY18" fmla="*/ 575190 h 608410"/>
                <a:gd name="connsiteX19" fmla="*/ 154243 w 294085"/>
                <a:gd name="connsiteY19" fmla="*/ 402150 h 608410"/>
                <a:gd name="connsiteX20" fmla="*/ 139843 w 294085"/>
                <a:gd name="connsiteY20" fmla="*/ 402150 h 608410"/>
                <a:gd name="connsiteX21" fmla="*/ 139843 w 294085"/>
                <a:gd name="connsiteY21" fmla="*/ 575190 h 608410"/>
                <a:gd name="connsiteX22" fmla="*/ 107072 w 294085"/>
                <a:gd name="connsiteY22" fmla="*/ 608410 h 608410"/>
                <a:gd name="connsiteX23" fmla="*/ 104589 w 294085"/>
                <a:gd name="connsiteY23" fmla="*/ 608410 h 608410"/>
                <a:gd name="connsiteX24" fmla="*/ 71322 w 294085"/>
                <a:gd name="connsiteY24" fmla="*/ 575190 h 608410"/>
                <a:gd name="connsiteX25" fmla="*/ 71322 w 294085"/>
                <a:gd name="connsiteY25" fmla="*/ 382318 h 608410"/>
                <a:gd name="connsiteX26" fmla="*/ 71322 w 294085"/>
                <a:gd name="connsiteY26" fmla="*/ 379343 h 608410"/>
                <a:gd name="connsiteX27" fmla="*/ 71322 w 294085"/>
                <a:gd name="connsiteY27" fmla="*/ 309929 h 608410"/>
                <a:gd name="connsiteX28" fmla="*/ 54936 w 294085"/>
                <a:gd name="connsiteY28" fmla="*/ 360998 h 608410"/>
                <a:gd name="connsiteX29" fmla="*/ 31102 w 294085"/>
                <a:gd name="connsiteY29" fmla="*/ 378351 h 608410"/>
                <a:gd name="connsiteX30" fmla="*/ 16206 w 294085"/>
                <a:gd name="connsiteY30" fmla="*/ 378351 h 608410"/>
                <a:gd name="connsiteX31" fmla="*/ 2800 w 294085"/>
                <a:gd name="connsiteY31" fmla="*/ 371906 h 608410"/>
                <a:gd name="connsiteX32" fmla="*/ 814 w 294085"/>
                <a:gd name="connsiteY32" fmla="*/ 357031 h 608410"/>
                <a:gd name="connsiteX33" fmla="*/ 58908 w 294085"/>
                <a:gd name="connsiteY33" fmla="*/ 177050 h 608410"/>
                <a:gd name="connsiteX34" fmla="*/ 82742 w 294085"/>
                <a:gd name="connsiteY34" fmla="*/ 160192 h 608410"/>
                <a:gd name="connsiteX35" fmla="*/ 147004 w 294085"/>
                <a:gd name="connsiteY35" fmla="*/ 0 h 608410"/>
                <a:gd name="connsiteX36" fmla="*/ 218732 w 294085"/>
                <a:gd name="connsiteY36" fmla="*/ 71648 h 608410"/>
                <a:gd name="connsiteX37" fmla="*/ 147004 w 294085"/>
                <a:gd name="connsiteY37" fmla="*/ 143296 h 608410"/>
                <a:gd name="connsiteX38" fmla="*/ 75276 w 294085"/>
                <a:gd name="connsiteY38" fmla="*/ 71648 h 608410"/>
                <a:gd name="connsiteX39" fmla="*/ 147004 w 294085"/>
                <a:gd name="connsiteY39" fmla="*/ 0 h 60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4085" h="608410">
                  <a:moveTo>
                    <a:pt x="82742" y="160192"/>
                  </a:moveTo>
                  <a:lnTo>
                    <a:pt x="91183" y="160192"/>
                  </a:lnTo>
                  <a:lnTo>
                    <a:pt x="97638" y="160192"/>
                  </a:lnTo>
                  <a:lnTo>
                    <a:pt x="196448" y="160192"/>
                  </a:lnTo>
                  <a:lnTo>
                    <a:pt x="202903" y="160192"/>
                  </a:lnTo>
                  <a:lnTo>
                    <a:pt x="211344" y="160192"/>
                  </a:lnTo>
                  <a:cubicBezTo>
                    <a:pt x="221275" y="160192"/>
                    <a:pt x="231702" y="167629"/>
                    <a:pt x="235178" y="177050"/>
                  </a:cubicBezTo>
                  <a:lnTo>
                    <a:pt x="293272" y="357031"/>
                  </a:lnTo>
                  <a:cubicBezTo>
                    <a:pt x="294762" y="362485"/>
                    <a:pt x="294265" y="367939"/>
                    <a:pt x="291286" y="371906"/>
                  </a:cubicBezTo>
                  <a:cubicBezTo>
                    <a:pt x="288307" y="375872"/>
                    <a:pt x="283342" y="378351"/>
                    <a:pt x="277383" y="378351"/>
                  </a:cubicBezTo>
                  <a:lnTo>
                    <a:pt x="262487" y="378351"/>
                  </a:lnTo>
                  <a:cubicBezTo>
                    <a:pt x="252557" y="378351"/>
                    <a:pt x="242129" y="370914"/>
                    <a:pt x="239150" y="360998"/>
                  </a:cubicBezTo>
                  <a:lnTo>
                    <a:pt x="222765" y="309929"/>
                  </a:lnTo>
                  <a:lnTo>
                    <a:pt x="222765" y="379343"/>
                  </a:lnTo>
                  <a:lnTo>
                    <a:pt x="222765" y="382318"/>
                  </a:lnTo>
                  <a:lnTo>
                    <a:pt x="222765" y="575190"/>
                  </a:lnTo>
                  <a:cubicBezTo>
                    <a:pt x="222765" y="593536"/>
                    <a:pt x="207868" y="608410"/>
                    <a:pt x="189497" y="608410"/>
                  </a:cubicBezTo>
                  <a:lnTo>
                    <a:pt x="187014" y="608410"/>
                  </a:lnTo>
                  <a:cubicBezTo>
                    <a:pt x="168642" y="608410"/>
                    <a:pt x="154243" y="593536"/>
                    <a:pt x="154243" y="575190"/>
                  </a:cubicBezTo>
                  <a:lnTo>
                    <a:pt x="154243" y="402150"/>
                  </a:lnTo>
                  <a:lnTo>
                    <a:pt x="139843" y="402150"/>
                  </a:lnTo>
                  <a:lnTo>
                    <a:pt x="139843" y="575190"/>
                  </a:lnTo>
                  <a:cubicBezTo>
                    <a:pt x="139843" y="593536"/>
                    <a:pt x="124947" y="608410"/>
                    <a:pt x="107072" y="608410"/>
                  </a:cubicBezTo>
                  <a:lnTo>
                    <a:pt x="104589" y="608410"/>
                  </a:lnTo>
                  <a:cubicBezTo>
                    <a:pt x="86218" y="608410"/>
                    <a:pt x="71322" y="593536"/>
                    <a:pt x="71322" y="575190"/>
                  </a:cubicBezTo>
                  <a:lnTo>
                    <a:pt x="71322" y="382318"/>
                  </a:lnTo>
                  <a:lnTo>
                    <a:pt x="71322" y="379343"/>
                  </a:lnTo>
                  <a:lnTo>
                    <a:pt x="71322" y="309929"/>
                  </a:lnTo>
                  <a:lnTo>
                    <a:pt x="54936" y="360998"/>
                  </a:lnTo>
                  <a:cubicBezTo>
                    <a:pt x="51957" y="370914"/>
                    <a:pt x="41529" y="378351"/>
                    <a:pt x="31102" y="378351"/>
                  </a:cubicBezTo>
                  <a:lnTo>
                    <a:pt x="16206" y="378351"/>
                  </a:lnTo>
                  <a:cubicBezTo>
                    <a:pt x="10744" y="378351"/>
                    <a:pt x="5779" y="375872"/>
                    <a:pt x="2800" y="371906"/>
                  </a:cubicBezTo>
                  <a:cubicBezTo>
                    <a:pt x="-179" y="367939"/>
                    <a:pt x="-676" y="362485"/>
                    <a:pt x="814" y="357031"/>
                  </a:cubicBezTo>
                  <a:lnTo>
                    <a:pt x="58908" y="177050"/>
                  </a:lnTo>
                  <a:cubicBezTo>
                    <a:pt x="61887" y="167629"/>
                    <a:pt x="72315" y="160192"/>
                    <a:pt x="82742" y="160192"/>
                  </a:cubicBezTo>
                  <a:close/>
                  <a:moveTo>
                    <a:pt x="147004" y="0"/>
                  </a:moveTo>
                  <a:cubicBezTo>
                    <a:pt x="186618" y="0"/>
                    <a:pt x="218732" y="32078"/>
                    <a:pt x="218732" y="71648"/>
                  </a:cubicBezTo>
                  <a:cubicBezTo>
                    <a:pt x="218732" y="111218"/>
                    <a:pt x="186618" y="143296"/>
                    <a:pt x="147004" y="143296"/>
                  </a:cubicBezTo>
                  <a:cubicBezTo>
                    <a:pt x="107390" y="143296"/>
                    <a:pt x="75276" y="111218"/>
                    <a:pt x="75276" y="71648"/>
                  </a:cubicBezTo>
                  <a:cubicBezTo>
                    <a:pt x="75276" y="32078"/>
                    <a:pt x="107390" y="0"/>
                    <a:pt x="14700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76000">
                  <a:schemeClr val="accent1">
                    <a:lumMod val="100000"/>
                  </a:schemeClr>
                </a:gs>
                <a:gs pos="761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</p:spPr>
        </p:sp>
        <p:sp>
          <p:nvSpPr>
            <p:cNvPr id="493" name="ValueShape1">
              <a:extLst>
                <a:ext uri="{FF2B5EF4-FFF2-40B4-BE49-F238E27FC236}">
                  <a16:creationId xmlns:a16="http://schemas.microsoft.com/office/drawing/2014/main" id="{1A3AA9AE-2DE5-4983-A830-8113360858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-2908260" y="908449"/>
              <a:ext cx="697510" cy="1443027"/>
            </a:xfrm>
            <a:custGeom>
              <a:avLst/>
              <a:gdLst>
                <a:gd name="connsiteX0" fmla="*/ 82742 w 294085"/>
                <a:gd name="connsiteY0" fmla="*/ 160192 h 608410"/>
                <a:gd name="connsiteX1" fmla="*/ 91183 w 294085"/>
                <a:gd name="connsiteY1" fmla="*/ 160192 h 608410"/>
                <a:gd name="connsiteX2" fmla="*/ 97638 w 294085"/>
                <a:gd name="connsiteY2" fmla="*/ 160192 h 608410"/>
                <a:gd name="connsiteX3" fmla="*/ 196448 w 294085"/>
                <a:gd name="connsiteY3" fmla="*/ 160192 h 608410"/>
                <a:gd name="connsiteX4" fmla="*/ 202903 w 294085"/>
                <a:gd name="connsiteY4" fmla="*/ 160192 h 608410"/>
                <a:gd name="connsiteX5" fmla="*/ 211344 w 294085"/>
                <a:gd name="connsiteY5" fmla="*/ 160192 h 608410"/>
                <a:gd name="connsiteX6" fmla="*/ 235178 w 294085"/>
                <a:gd name="connsiteY6" fmla="*/ 177050 h 608410"/>
                <a:gd name="connsiteX7" fmla="*/ 293272 w 294085"/>
                <a:gd name="connsiteY7" fmla="*/ 357031 h 608410"/>
                <a:gd name="connsiteX8" fmla="*/ 291286 w 294085"/>
                <a:gd name="connsiteY8" fmla="*/ 371906 h 608410"/>
                <a:gd name="connsiteX9" fmla="*/ 277383 w 294085"/>
                <a:gd name="connsiteY9" fmla="*/ 378351 h 608410"/>
                <a:gd name="connsiteX10" fmla="*/ 262487 w 294085"/>
                <a:gd name="connsiteY10" fmla="*/ 378351 h 608410"/>
                <a:gd name="connsiteX11" fmla="*/ 239150 w 294085"/>
                <a:gd name="connsiteY11" fmla="*/ 360998 h 608410"/>
                <a:gd name="connsiteX12" fmla="*/ 222765 w 294085"/>
                <a:gd name="connsiteY12" fmla="*/ 309929 h 608410"/>
                <a:gd name="connsiteX13" fmla="*/ 222765 w 294085"/>
                <a:gd name="connsiteY13" fmla="*/ 379343 h 608410"/>
                <a:gd name="connsiteX14" fmla="*/ 222765 w 294085"/>
                <a:gd name="connsiteY14" fmla="*/ 382318 h 608410"/>
                <a:gd name="connsiteX15" fmla="*/ 222765 w 294085"/>
                <a:gd name="connsiteY15" fmla="*/ 575190 h 608410"/>
                <a:gd name="connsiteX16" fmla="*/ 189497 w 294085"/>
                <a:gd name="connsiteY16" fmla="*/ 608410 h 608410"/>
                <a:gd name="connsiteX17" fmla="*/ 187014 w 294085"/>
                <a:gd name="connsiteY17" fmla="*/ 608410 h 608410"/>
                <a:gd name="connsiteX18" fmla="*/ 154243 w 294085"/>
                <a:gd name="connsiteY18" fmla="*/ 575190 h 608410"/>
                <a:gd name="connsiteX19" fmla="*/ 154243 w 294085"/>
                <a:gd name="connsiteY19" fmla="*/ 402150 h 608410"/>
                <a:gd name="connsiteX20" fmla="*/ 139843 w 294085"/>
                <a:gd name="connsiteY20" fmla="*/ 402150 h 608410"/>
                <a:gd name="connsiteX21" fmla="*/ 139843 w 294085"/>
                <a:gd name="connsiteY21" fmla="*/ 575190 h 608410"/>
                <a:gd name="connsiteX22" fmla="*/ 107072 w 294085"/>
                <a:gd name="connsiteY22" fmla="*/ 608410 h 608410"/>
                <a:gd name="connsiteX23" fmla="*/ 104589 w 294085"/>
                <a:gd name="connsiteY23" fmla="*/ 608410 h 608410"/>
                <a:gd name="connsiteX24" fmla="*/ 71322 w 294085"/>
                <a:gd name="connsiteY24" fmla="*/ 575190 h 608410"/>
                <a:gd name="connsiteX25" fmla="*/ 71322 w 294085"/>
                <a:gd name="connsiteY25" fmla="*/ 382318 h 608410"/>
                <a:gd name="connsiteX26" fmla="*/ 71322 w 294085"/>
                <a:gd name="connsiteY26" fmla="*/ 379343 h 608410"/>
                <a:gd name="connsiteX27" fmla="*/ 71322 w 294085"/>
                <a:gd name="connsiteY27" fmla="*/ 309929 h 608410"/>
                <a:gd name="connsiteX28" fmla="*/ 54936 w 294085"/>
                <a:gd name="connsiteY28" fmla="*/ 360998 h 608410"/>
                <a:gd name="connsiteX29" fmla="*/ 31102 w 294085"/>
                <a:gd name="connsiteY29" fmla="*/ 378351 h 608410"/>
                <a:gd name="connsiteX30" fmla="*/ 16206 w 294085"/>
                <a:gd name="connsiteY30" fmla="*/ 378351 h 608410"/>
                <a:gd name="connsiteX31" fmla="*/ 2800 w 294085"/>
                <a:gd name="connsiteY31" fmla="*/ 371906 h 608410"/>
                <a:gd name="connsiteX32" fmla="*/ 814 w 294085"/>
                <a:gd name="connsiteY32" fmla="*/ 357031 h 608410"/>
                <a:gd name="connsiteX33" fmla="*/ 58908 w 294085"/>
                <a:gd name="connsiteY33" fmla="*/ 177050 h 608410"/>
                <a:gd name="connsiteX34" fmla="*/ 82742 w 294085"/>
                <a:gd name="connsiteY34" fmla="*/ 160192 h 608410"/>
                <a:gd name="connsiteX35" fmla="*/ 147004 w 294085"/>
                <a:gd name="connsiteY35" fmla="*/ 0 h 608410"/>
                <a:gd name="connsiteX36" fmla="*/ 218732 w 294085"/>
                <a:gd name="connsiteY36" fmla="*/ 71648 h 608410"/>
                <a:gd name="connsiteX37" fmla="*/ 147004 w 294085"/>
                <a:gd name="connsiteY37" fmla="*/ 143296 h 608410"/>
                <a:gd name="connsiteX38" fmla="*/ 75276 w 294085"/>
                <a:gd name="connsiteY38" fmla="*/ 71648 h 608410"/>
                <a:gd name="connsiteX39" fmla="*/ 147004 w 294085"/>
                <a:gd name="connsiteY39" fmla="*/ 0 h 60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4085" h="608410">
                  <a:moveTo>
                    <a:pt x="82742" y="160192"/>
                  </a:moveTo>
                  <a:lnTo>
                    <a:pt x="91183" y="160192"/>
                  </a:lnTo>
                  <a:lnTo>
                    <a:pt x="97638" y="160192"/>
                  </a:lnTo>
                  <a:lnTo>
                    <a:pt x="196448" y="160192"/>
                  </a:lnTo>
                  <a:lnTo>
                    <a:pt x="202903" y="160192"/>
                  </a:lnTo>
                  <a:lnTo>
                    <a:pt x="211344" y="160192"/>
                  </a:lnTo>
                  <a:cubicBezTo>
                    <a:pt x="221275" y="160192"/>
                    <a:pt x="231702" y="167629"/>
                    <a:pt x="235178" y="177050"/>
                  </a:cubicBezTo>
                  <a:lnTo>
                    <a:pt x="293272" y="357031"/>
                  </a:lnTo>
                  <a:cubicBezTo>
                    <a:pt x="294762" y="362485"/>
                    <a:pt x="294265" y="367939"/>
                    <a:pt x="291286" y="371906"/>
                  </a:cubicBezTo>
                  <a:cubicBezTo>
                    <a:pt x="288307" y="375872"/>
                    <a:pt x="283342" y="378351"/>
                    <a:pt x="277383" y="378351"/>
                  </a:cubicBezTo>
                  <a:lnTo>
                    <a:pt x="262487" y="378351"/>
                  </a:lnTo>
                  <a:cubicBezTo>
                    <a:pt x="252557" y="378351"/>
                    <a:pt x="242129" y="370914"/>
                    <a:pt x="239150" y="360998"/>
                  </a:cubicBezTo>
                  <a:lnTo>
                    <a:pt x="222765" y="309929"/>
                  </a:lnTo>
                  <a:lnTo>
                    <a:pt x="222765" y="379343"/>
                  </a:lnTo>
                  <a:lnTo>
                    <a:pt x="222765" y="382318"/>
                  </a:lnTo>
                  <a:lnTo>
                    <a:pt x="222765" y="575190"/>
                  </a:lnTo>
                  <a:cubicBezTo>
                    <a:pt x="222765" y="593536"/>
                    <a:pt x="207868" y="608410"/>
                    <a:pt x="189497" y="608410"/>
                  </a:cubicBezTo>
                  <a:lnTo>
                    <a:pt x="187014" y="608410"/>
                  </a:lnTo>
                  <a:cubicBezTo>
                    <a:pt x="168642" y="608410"/>
                    <a:pt x="154243" y="593536"/>
                    <a:pt x="154243" y="575190"/>
                  </a:cubicBezTo>
                  <a:lnTo>
                    <a:pt x="154243" y="402150"/>
                  </a:lnTo>
                  <a:lnTo>
                    <a:pt x="139843" y="402150"/>
                  </a:lnTo>
                  <a:lnTo>
                    <a:pt x="139843" y="575190"/>
                  </a:lnTo>
                  <a:cubicBezTo>
                    <a:pt x="139843" y="593536"/>
                    <a:pt x="124947" y="608410"/>
                    <a:pt x="107072" y="608410"/>
                  </a:cubicBezTo>
                  <a:lnTo>
                    <a:pt x="104589" y="608410"/>
                  </a:lnTo>
                  <a:cubicBezTo>
                    <a:pt x="86218" y="608410"/>
                    <a:pt x="71322" y="593536"/>
                    <a:pt x="71322" y="575190"/>
                  </a:cubicBezTo>
                  <a:lnTo>
                    <a:pt x="71322" y="382318"/>
                  </a:lnTo>
                  <a:lnTo>
                    <a:pt x="71322" y="379343"/>
                  </a:lnTo>
                  <a:lnTo>
                    <a:pt x="71322" y="309929"/>
                  </a:lnTo>
                  <a:lnTo>
                    <a:pt x="54936" y="360998"/>
                  </a:lnTo>
                  <a:cubicBezTo>
                    <a:pt x="51957" y="370914"/>
                    <a:pt x="41529" y="378351"/>
                    <a:pt x="31102" y="378351"/>
                  </a:cubicBezTo>
                  <a:lnTo>
                    <a:pt x="16206" y="378351"/>
                  </a:lnTo>
                  <a:cubicBezTo>
                    <a:pt x="10744" y="378351"/>
                    <a:pt x="5779" y="375872"/>
                    <a:pt x="2800" y="371906"/>
                  </a:cubicBezTo>
                  <a:cubicBezTo>
                    <a:pt x="-179" y="367939"/>
                    <a:pt x="-676" y="362485"/>
                    <a:pt x="814" y="357031"/>
                  </a:cubicBezTo>
                  <a:lnTo>
                    <a:pt x="58908" y="177050"/>
                  </a:lnTo>
                  <a:cubicBezTo>
                    <a:pt x="61887" y="167629"/>
                    <a:pt x="72315" y="160192"/>
                    <a:pt x="82742" y="160192"/>
                  </a:cubicBezTo>
                  <a:close/>
                  <a:moveTo>
                    <a:pt x="147004" y="0"/>
                  </a:moveTo>
                  <a:cubicBezTo>
                    <a:pt x="186618" y="0"/>
                    <a:pt x="218732" y="32078"/>
                    <a:pt x="218732" y="71648"/>
                  </a:cubicBezTo>
                  <a:cubicBezTo>
                    <a:pt x="218732" y="111218"/>
                    <a:pt x="186618" y="143296"/>
                    <a:pt x="147004" y="143296"/>
                  </a:cubicBezTo>
                  <a:cubicBezTo>
                    <a:pt x="107390" y="143296"/>
                    <a:pt x="75276" y="111218"/>
                    <a:pt x="75276" y="71648"/>
                  </a:cubicBezTo>
                  <a:cubicBezTo>
                    <a:pt x="75276" y="32078"/>
                    <a:pt x="107390" y="0"/>
                    <a:pt x="147004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</p:sp>
        <p:sp>
          <p:nvSpPr>
            <p:cNvPr id="494" name="ValueShape1">
              <a:extLst>
                <a:ext uri="{FF2B5EF4-FFF2-40B4-BE49-F238E27FC236}">
                  <a16:creationId xmlns:a16="http://schemas.microsoft.com/office/drawing/2014/main" id="{7082410B-24A5-4993-937F-24320F8F59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-2145752" y="908449"/>
              <a:ext cx="697510" cy="1443027"/>
            </a:xfrm>
            <a:custGeom>
              <a:avLst/>
              <a:gdLst>
                <a:gd name="connsiteX0" fmla="*/ 82742 w 294085"/>
                <a:gd name="connsiteY0" fmla="*/ 160192 h 608410"/>
                <a:gd name="connsiteX1" fmla="*/ 91183 w 294085"/>
                <a:gd name="connsiteY1" fmla="*/ 160192 h 608410"/>
                <a:gd name="connsiteX2" fmla="*/ 97638 w 294085"/>
                <a:gd name="connsiteY2" fmla="*/ 160192 h 608410"/>
                <a:gd name="connsiteX3" fmla="*/ 196448 w 294085"/>
                <a:gd name="connsiteY3" fmla="*/ 160192 h 608410"/>
                <a:gd name="connsiteX4" fmla="*/ 202903 w 294085"/>
                <a:gd name="connsiteY4" fmla="*/ 160192 h 608410"/>
                <a:gd name="connsiteX5" fmla="*/ 211344 w 294085"/>
                <a:gd name="connsiteY5" fmla="*/ 160192 h 608410"/>
                <a:gd name="connsiteX6" fmla="*/ 235178 w 294085"/>
                <a:gd name="connsiteY6" fmla="*/ 177050 h 608410"/>
                <a:gd name="connsiteX7" fmla="*/ 293272 w 294085"/>
                <a:gd name="connsiteY7" fmla="*/ 357031 h 608410"/>
                <a:gd name="connsiteX8" fmla="*/ 291286 w 294085"/>
                <a:gd name="connsiteY8" fmla="*/ 371906 h 608410"/>
                <a:gd name="connsiteX9" fmla="*/ 277383 w 294085"/>
                <a:gd name="connsiteY9" fmla="*/ 378351 h 608410"/>
                <a:gd name="connsiteX10" fmla="*/ 262487 w 294085"/>
                <a:gd name="connsiteY10" fmla="*/ 378351 h 608410"/>
                <a:gd name="connsiteX11" fmla="*/ 239150 w 294085"/>
                <a:gd name="connsiteY11" fmla="*/ 360998 h 608410"/>
                <a:gd name="connsiteX12" fmla="*/ 222765 w 294085"/>
                <a:gd name="connsiteY12" fmla="*/ 309929 h 608410"/>
                <a:gd name="connsiteX13" fmla="*/ 222765 w 294085"/>
                <a:gd name="connsiteY13" fmla="*/ 379343 h 608410"/>
                <a:gd name="connsiteX14" fmla="*/ 222765 w 294085"/>
                <a:gd name="connsiteY14" fmla="*/ 382318 h 608410"/>
                <a:gd name="connsiteX15" fmla="*/ 222765 w 294085"/>
                <a:gd name="connsiteY15" fmla="*/ 575190 h 608410"/>
                <a:gd name="connsiteX16" fmla="*/ 189497 w 294085"/>
                <a:gd name="connsiteY16" fmla="*/ 608410 h 608410"/>
                <a:gd name="connsiteX17" fmla="*/ 187014 w 294085"/>
                <a:gd name="connsiteY17" fmla="*/ 608410 h 608410"/>
                <a:gd name="connsiteX18" fmla="*/ 154243 w 294085"/>
                <a:gd name="connsiteY18" fmla="*/ 575190 h 608410"/>
                <a:gd name="connsiteX19" fmla="*/ 154243 w 294085"/>
                <a:gd name="connsiteY19" fmla="*/ 402150 h 608410"/>
                <a:gd name="connsiteX20" fmla="*/ 139843 w 294085"/>
                <a:gd name="connsiteY20" fmla="*/ 402150 h 608410"/>
                <a:gd name="connsiteX21" fmla="*/ 139843 w 294085"/>
                <a:gd name="connsiteY21" fmla="*/ 575190 h 608410"/>
                <a:gd name="connsiteX22" fmla="*/ 107072 w 294085"/>
                <a:gd name="connsiteY22" fmla="*/ 608410 h 608410"/>
                <a:gd name="connsiteX23" fmla="*/ 104589 w 294085"/>
                <a:gd name="connsiteY23" fmla="*/ 608410 h 608410"/>
                <a:gd name="connsiteX24" fmla="*/ 71322 w 294085"/>
                <a:gd name="connsiteY24" fmla="*/ 575190 h 608410"/>
                <a:gd name="connsiteX25" fmla="*/ 71322 w 294085"/>
                <a:gd name="connsiteY25" fmla="*/ 382318 h 608410"/>
                <a:gd name="connsiteX26" fmla="*/ 71322 w 294085"/>
                <a:gd name="connsiteY26" fmla="*/ 379343 h 608410"/>
                <a:gd name="connsiteX27" fmla="*/ 71322 w 294085"/>
                <a:gd name="connsiteY27" fmla="*/ 309929 h 608410"/>
                <a:gd name="connsiteX28" fmla="*/ 54936 w 294085"/>
                <a:gd name="connsiteY28" fmla="*/ 360998 h 608410"/>
                <a:gd name="connsiteX29" fmla="*/ 31102 w 294085"/>
                <a:gd name="connsiteY29" fmla="*/ 378351 h 608410"/>
                <a:gd name="connsiteX30" fmla="*/ 16206 w 294085"/>
                <a:gd name="connsiteY30" fmla="*/ 378351 h 608410"/>
                <a:gd name="connsiteX31" fmla="*/ 2800 w 294085"/>
                <a:gd name="connsiteY31" fmla="*/ 371906 h 608410"/>
                <a:gd name="connsiteX32" fmla="*/ 814 w 294085"/>
                <a:gd name="connsiteY32" fmla="*/ 357031 h 608410"/>
                <a:gd name="connsiteX33" fmla="*/ 58908 w 294085"/>
                <a:gd name="connsiteY33" fmla="*/ 177050 h 608410"/>
                <a:gd name="connsiteX34" fmla="*/ 82742 w 294085"/>
                <a:gd name="connsiteY34" fmla="*/ 160192 h 608410"/>
                <a:gd name="connsiteX35" fmla="*/ 147004 w 294085"/>
                <a:gd name="connsiteY35" fmla="*/ 0 h 608410"/>
                <a:gd name="connsiteX36" fmla="*/ 218732 w 294085"/>
                <a:gd name="connsiteY36" fmla="*/ 71648 h 608410"/>
                <a:gd name="connsiteX37" fmla="*/ 147004 w 294085"/>
                <a:gd name="connsiteY37" fmla="*/ 143296 h 608410"/>
                <a:gd name="connsiteX38" fmla="*/ 75276 w 294085"/>
                <a:gd name="connsiteY38" fmla="*/ 71648 h 608410"/>
                <a:gd name="connsiteX39" fmla="*/ 147004 w 294085"/>
                <a:gd name="connsiteY39" fmla="*/ 0 h 60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4085" h="608410">
                  <a:moveTo>
                    <a:pt x="82742" y="160192"/>
                  </a:moveTo>
                  <a:lnTo>
                    <a:pt x="91183" y="160192"/>
                  </a:lnTo>
                  <a:lnTo>
                    <a:pt x="97638" y="160192"/>
                  </a:lnTo>
                  <a:lnTo>
                    <a:pt x="196448" y="160192"/>
                  </a:lnTo>
                  <a:lnTo>
                    <a:pt x="202903" y="160192"/>
                  </a:lnTo>
                  <a:lnTo>
                    <a:pt x="211344" y="160192"/>
                  </a:lnTo>
                  <a:cubicBezTo>
                    <a:pt x="221275" y="160192"/>
                    <a:pt x="231702" y="167629"/>
                    <a:pt x="235178" y="177050"/>
                  </a:cubicBezTo>
                  <a:lnTo>
                    <a:pt x="293272" y="357031"/>
                  </a:lnTo>
                  <a:cubicBezTo>
                    <a:pt x="294762" y="362485"/>
                    <a:pt x="294265" y="367939"/>
                    <a:pt x="291286" y="371906"/>
                  </a:cubicBezTo>
                  <a:cubicBezTo>
                    <a:pt x="288307" y="375872"/>
                    <a:pt x="283342" y="378351"/>
                    <a:pt x="277383" y="378351"/>
                  </a:cubicBezTo>
                  <a:lnTo>
                    <a:pt x="262487" y="378351"/>
                  </a:lnTo>
                  <a:cubicBezTo>
                    <a:pt x="252557" y="378351"/>
                    <a:pt x="242129" y="370914"/>
                    <a:pt x="239150" y="360998"/>
                  </a:cubicBezTo>
                  <a:lnTo>
                    <a:pt x="222765" y="309929"/>
                  </a:lnTo>
                  <a:lnTo>
                    <a:pt x="222765" y="379343"/>
                  </a:lnTo>
                  <a:lnTo>
                    <a:pt x="222765" y="382318"/>
                  </a:lnTo>
                  <a:lnTo>
                    <a:pt x="222765" y="575190"/>
                  </a:lnTo>
                  <a:cubicBezTo>
                    <a:pt x="222765" y="593536"/>
                    <a:pt x="207868" y="608410"/>
                    <a:pt x="189497" y="608410"/>
                  </a:cubicBezTo>
                  <a:lnTo>
                    <a:pt x="187014" y="608410"/>
                  </a:lnTo>
                  <a:cubicBezTo>
                    <a:pt x="168642" y="608410"/>
                    <a:pt x="154243" y="593536"/>
                    <a:pt x="154243" y="575190"/>
                  </a:cubicBezTo>
                  <a:lnTo>
                    <a:pt x="154243" y="402150"/>
                  </a:lnTo>
                  <a:lnTo>
                    <a:pt x="139843" y="402150"/>
                  </a:lnTo>
                  <a:lnTo>
                    <a:pt x="139843" y="575190"/>
                  </a:lnTo>
                  <a:cubicBezTo>
                    <a:pt x="139843" y="593536"/>
                    <a:pt x="124947" y="608410"/>
                    <a:pt x="107072" y="608410"/>
                  </a:cubicBezTo>
                  <a:lnTo>
                    <a:pt x="104589" y="608410"/>
                  </a:lnTo>
                  <a:cubicBezTo>
                    <a:pt x="86218" y="608410"/>
                    <a:pt x="71322" y="593536"/>
                    <a:pt x="71322" y="575190"/>
                  </a:cubicBezTo>
                  <a:lnTo>
                    <a:pt x="71322" y="382318"/>
                  </a:lnTo>
                  <a:lnTo>
                    <a:pt x="71322" y="379343"/>
                  </a:lnTo>
                  <a:lnTo>
                    <a:pt x="71322" y="309929"/>
                  </a:lnTo>
                  <a:lnTo>
                    <a:pt x="54936" y="360998"/>
                  </a:lnTo>
                  <a:cubicBezTo>
                    <a:pt x="51957" y="370914"/>
                    <a:pt x="41529" y="378351"/>
                    <a:pt x="31102" y="378351"/>
                  </a:cubicBezTo>
                  <a:lnTo>
                    <a:pt x="16206" y="378351"/>
                  </a:lnTo>
                  <a:cubicBezTo>
                    <a:pt x="10744" y="378351"/>
                    <a:pt x="5779" y="375872"/>
                    <a:pt x="2800" y="371906"/>
                  </a:cubicBezTo>
                  <a:cubicBezTo>
                    <a:pt x="-179" y="367939"/>
                    <a:pt x="-676" y="362485"/>
                    <a:pt x="814" y="357031"/>
                  </a:cubicBezTo>
                  <a:lnTo>
                    <a:pt x="58908" y="177050"/>
                  </a:lnTo>
                  <a:cubicBezTo>
                    <a:pt x="61887" y="167629"/>
                    <a:pt x="72315" y="160192"/>
                    <a:pt x="82742" y="160192"/>
                  </a:cubicBezTo>
                  <a:close/>
                  <a:moveTo>
                    <a:pt x="147004" y="0"/>
                  </a:moveTo>
                  <a:cubicBezTo>
                    <a:pt x="186618" y="0"/>
                    <a:pt x="218732" y="32078"/>
                    <a:pt x="218732" y="71648"/>
                  </a:cubicBezTo>
                  <a:cubicBezTo>
                    <a:pt x="218732" y="111218"/>
                    <a:pt x="186618" y="143296"/>
                    <a:pt x="147004" y="143296"/>
                  </a:cubicBezTo>
                  <a:cubicBezTo>
                    <a:pt x="107390" y="143296"/>
                    <a:pt x="75276" y="111218"/>
                    <a:pt x="75276" y="71648"/>
                  </a:cubicBezTo>
                  <a:cubicBezTo>
                    <a:pt x="75276" y="32078"/>
                    <a:pt x="107390" y="0"/>
                    <a:pt x="147004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</p:sp>
        <p:sp>
          <p:nvSpPr>
            <p:cNvPr id="495" name="ValueShape1">
              <a:extLst>
                <a:ext uri="{FF2B5EF4-FFF2-40B4-BE49-F238E27FC236}">
                  <a16:creationId xmlns:a16="http://schemas.microsoft.com/office/drawing/2014/main" id="{E52CD02D-EBD7-433F-AA4E-23A756278A1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-1383245" y="908449"/>
              <a:ext cx="697510" cy="1443027"/>
            </a:xfrm>
            <a:custGeom>
              <a:avLst/>
              <a:gdLst>
                <a:gd name="connsiteX0" fmla="*/ 82742 w 294085"/>
                <a:gd name="connsiteY0" fmla="*/ 160192 h 608410"/>
                <a:gd name="connsiteX1" fmla="*/ 91183 w 294085"/>
                <a:gd name="connsiteY1" fmla="*/ 160192 h 608410"/>
                <a:gd name="connsiteX2" fmla="*/ 97638 w 294085"/>
                <a:gd name="connsiteY2" fmla="*/ 160192 h 608410"/>
                <a:gd name="connsiteX3" fmla="*/ 196448 w 294085"/>
                <a:gd name="connsiteY3" fmla="*/ 160192 h 608410"/>
                <a:gd name="connsiteX4" fmla="*/ 202903 w 294085"/>
                <a:gd name="connsiteY4" fmla="*/ 160192 h 608410"/>
                <a:gd name="connsiteX5" fmla="*/ 211344 w 294085"/>
                <a:gd name="connsiteY5" fmla="*/ 160192 h 608410"/>
                <a:gd name="connsiteX6" fmla="*/ 235178 w 294085"/>
                <a:gd name="connsiteY6" fmla="*/ 177050 h 608410"/>
                <a:gd name="connsiteX7" fmla="*/ 293272 w 294085"/>
                <a:gd name="connsiteY7" fmla="*/ 357031 h 608410"/>
                <a:gd name="connsiteX8" fmla="*/ 291286 w 294085"/>
                <a:gd name="connsiteY8" fmla="*/ 371906 h 608410"/>
                <a:gd name="connsiteX9" fmla="*/ 277383 w 294085"/>
                <a:gd name="connsiteY9" fmla="*/ 378351 h 608410"/>
                <a:gd name="connsiteX10" fmla="*/ 262487 w 294085"/>
                <a:gd name="connsiteY10" fmla="*/ 378351 h 608410"/>
                <a:gd name="connsiteX11" fmla="*/ 239150 w 294085"/>
                <a:gd name="connsiteY11" fmla="*/ 360998 h 608410"/>
                <a:gd name="connsiteX12" fmla="*/ 222765 w 294085"/>
                <a:gd name="connsiteY12" fmla="*/ 309929 h 608410"/>
                <a:gd name="connsiteX13" fmla="*/ 222765 w 294085"/>
                <a:gd name="connsiteY13" fmla="*/ 379343 h 608410"/>
                <a:gd name="connsiteX14" fmla="*/ 222765 w 294085"/>
                <a:gd name="connsiteY14" fmla="*/ 382318 h 608410"/>
                <a:gd name="connsiteX15" fmla="*/ 222765 w 294085"/>
                <a:gd name="connsiteY15" fmla="*/ 575190 h 608410"/>
                <a:gd name="connsiteX16" fmla="*/ 189497 w 294085"/>
                <a:gd name="connsiteY16" fmla="*/ 608410 h 608410"/>
                <a:gd name="connsiteX17" fmla="*/ 187014 w 294085"/>
                <a:gd name="connsiteY17" fmla="*/ 608410 h 608410"/>
                <a:gd name="connsiteX18" fmla="*/ 154243 w 294085"/>
                <a:gd name="connsiteY18" fmla="*/ 575190 h 608410"/>
                <a:gd name="connsiteX19" fmla="*/ 154243 w 294085"/>
                <a:gd name="connsiteY19" fmla="*/ 402150 h 608410"/>
                <a:gd name="connsiteX20" fmla="*/ 139843 w 294085"/>
                <a:gd name="connsiteY20" fmla="*/ 402150 h 608410"/>
                <a:gd name="connsiteX21" fmla="*/ 139843 w 294085"/>
                <a:gd name="connsiteY21" fmla="*/ 575190 h 608410"/>
                <a:gd name="connsiteX22" fmla="*/ 107072 w 294085"/>
                <a:gd name="connsiteY22" fmla="*/ 608410 h 608410"/>
                <a:gd name="connsiteX23" fmla="*/ 104589 w 294085"/>
                <a:gd name="connsiteY23" fmla="*/ 608410 h 608410"/>
                <a:gd name="connsiteX24" fmla="*/ 71322 w 294085"/>
                <a:gd name="connsiteY24" fmla="*/ 575190 h 608410"/>
                <a:gd name="connsiteX25" fmla="*/ 71322 w 294085"/>
                <a:gd name="connsiteY25" fmla="*/ 382318 h 608410"/>
                <a:gd name="connsiteX26" fmla="*/ 71322 w 294085"/>
                <a:gd name="connsiteY26" fmla="*/ 379343 h 608410"/>
                <a:gd name="connsiteX27" fmla="*/ 71322 w 294085"/>
                <a:gd name="connsiteY27" fmla="*/ 309929 h 608410"/>
                <a:gd name="connsiteX28" fmla="*/ 54936 w 294085"/>
                <a:gd name="connsiteY28" fmla="*/ 360998 h 608410"/>
                <a:gd name="connsiteX29" fmla="*/ 31102 w 294085"/>
                <a:gd name="connsiteY29" fmla="*/ 378351 h 608410"/>
                <a:gd name="connsiteX30" fmla="*/ 16206 w 294085"/>
                <a:gd name="connsiteY30" fmla="*/ 378351 h 608410"/>
                <a:gd name="connsiteX31" fmla="*/ 2800 w 294085"/>
                <a:gd name="connsiteY31" fmla="*/ 371906 h 608410"/>
                <a:gd name="connsiteX32" fmla="*/ 814 w 294085"/>
                <a:gd name="connsiteY32" fmla="*/ 357031 h 608410"/>
                <a:gd name="connsiteX33" fmla="*/ 58908 w 294085"/>
                <a:gd name="connsiteY33" fmla="*/ 177050 h 608410"/>
                <a:gd name="connsiteX34" fmla="*/ 82742 w 294085"/>
                <a:gd name="connsiteY34" fmla="*/ 160192 h 608410"/>
                <a:gd name="connsiteX35" fmla="*/ 147004 w 294085"/>
                <a:gd name="connsiteY35" fmla="*/ 0 h 608410"/>
                <a:gd name="connsiteX36" fmla="*/ 218732 w 294085"/>
                <a:gd name="connsiteY36" fmla="*/ 71648 h 608410"/>
                <a:gd name="connsiteX37" fmla="*/ 147004 w 294085"/>
                <a:gd name="connsiteY37" fmla="*/ 143296 h 608410"/>
                <a:gd name="connsiteX38" fmla="*/ 75276 w 294085"/>
                <a:gd name="connsiteY38" fmla="*/ 71648 h 608410"/>
                <a:gd name="connsiteX39" fmla="*/ 147004 w 294085"/>
                <a:gd name="connsiteY39" fmla="*/ 0 h 60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4085" h="608410">
                  <a:moveTo>
                    <a:pt x="82742" y="160192"/>
                  </a:moveTo>
                  <a:lnTo>
                    <a:pt x="91183" y="160192"/>
                  </a:lnTo>
                  <a:lnTo>
                    <a:pt x="97638" y="160192"/>
                  </a:lnTo>
                  <a:lnTo>
                    <a:pt x="196448" y="160192"/>
                  </a:lnTo>
                  <a:lnTo>
                    <a:pt x="202903" y="160192"/>
                  </a:lnTo>
                  <a:lnTo>
                    <a:pt x="211344" y="160192"/>
                  </a:lnTo>
                  <a:cubicBezTo>
                    <a:pt x="221275" y="160192"/>
                    <a:pt x="231702" y="167629"/>
                    <a:pt x="235178" y="177050"/>
                  </a:cubicBezTo>
                  <a:lnTo>
                    <a:pt x="293272" y="357031"/>
                  </a:lnTo>
                  <a:cubicBezTo>
                    <a:pt x="294762" y="362485"/>
                    <a:pt x="294265" y="367939"/>
                    <a:pt x="291286" y="371906"/>
                  </a:cubicBezTo>
                  <a:cubicBezTo>
                    <a:pt x="288307" y="375872"/>
                    <a:pt x="283342" y="378351"/>
                    <a:pt x="277383" y="378351"/>
                  </a:cubicBezTo>
                  <a:lnTo>
                    <a:pt x="262487" y="378351"/>
                  </a:lnTo>
                  <a:cubicBezTo>
                    <a:pt x="252557" y="378351"/>
                    <a:pt x="242129" y="370914"/>
                    <a:pt x="239150" y="360998"/>
                  </a:cubicBezTo>
                  <a:lnTo>
                    <a:pt x="222765" y="309929"/>
                  </a:lnTo>
                  <a:lnTo>
                    <a:pt x="222765" y="379343"/>
                  </a:lnTo>
                  <a:lnTo>
                    <a:pt x="222765" y="382318"/>
                  </a:lnTo>
                  <a:lnTo>
                    <a:pt x="222765" y="575190"/>
                  </a:lnTo>
                  <a:cubicBezTo>
                    <a:pt x="222765" y="593536"/>
                    <a:pt x="207868" y="608410"/>
                    <a:pt x="189497" y="608410"/>
                  </a:cubicBezTo>
                  <a:lnTo>
                    <a:pt x="187014" y="608410"/>
                  </a:lnTo>
                  <a:cubicBezTo>
                    <a:pt x="168642" y="608410"/>
                    <a:pt x="154243" y="593536"/>
                    <a:pt x="154243" y="575190"/>
                  </a:cubicBezTo>
                  <a:lnTo>
                    <a:pt x="154243" y="402150"/>
                  </a:lnTo>
                  <a:lnTo>
                    <a:pt x="139843" y="402150"/>
                  </a:lnTo>
                  <a:lnTo>
                    <a:pt x="139843" y="575190"/>
                  </a:lnTo>
                  <a:cubicBezTo>
                    <a:pt x="139843" y="593536"/>
                    <a:pt x="124947" y="608410"/>
                    <a:pt x="107072" y="608410"/>
                  </a:cubicBezTo>
                  <a:lnTo>
                    <a:pt x="104589" y="608410"/>
                  </a:lnTo>
                  <a:cubicBezTo>
                    <a:pt x="86218" y="608410"/>
                    <a:pt x="71322" y="593536"/>
                    <a:pt x="71322" y="575190"/>
                  </a:cubicBezTo>
                  <a:lnTo>
                    <a:pt x="71322" y="382318"/>
                  </a:lnTo>
                  <a:lnTo>
                    <a:pt x="71322" y="379343"/>
                  </a:lnTo>
                  <a:lnTo>
                    <a:pt x="71322" y="309929"/>
                  </a:lnTo>
                  <a:lnTo>
                    <a:pt x="54936" y="360998"/>
                  </a:lnTo>
                  <a:cubicBezTo>
                    <a:pt x="51957" y="370914"/>
                    <a:pt x="41529" y="378351"/>
                    <a:pt x="31102" y="378351"/>
                  </a:cubicBezTo>
                  <a:lnTo>
                    <a:pt x="16206" y="378351"/>
                  </a:lnTo>
                  <a:cubicBezTo>
                    <a:pt x="10744" y="378351"/>
                    <a:pt x="5779" y="375872"/>
                    <a:pt x="2800" y="371906"/>
                  </a:cubicBezTo>
                  <a:cubicBezTo>
                    <a:pt x="-179" y="367939"/>
                    <a:pt x="-676" y="362485"/>
                    <a:pt x="814" y="357031"/>
                  </a:cubicBezTo>
                  <a:lnTo>
                    <a:pt x="58908" y="177050"/>
                  </a:lnTo>
                  <a:cubicBezTo>
                    <a:pt x="61887" y="167629"/>
                    <a:pt x="72315" y="160192"/>
                    <a:pt x="82742" y="160192"/>
                  </a:cubicBezTo>
                  <a:close/>
                  <a:moveTo>
                    <a:pt x="147004" y="0"/>
                  </a:moveTo>
                  <a:cubicBezTo>
                    <a:pt x="186618" y="0"/>
                    <a:pt x="218732" y="32078"/>
                    <a:pt x="218732" y="71648"/>
                  </a:cubicBezTo>
                  <a:cubicBezTo>
                    <a:pt x="218732" y="111218"/>
                    <a:pt x="186618" y="143296"/>
                    <a:pt x="147004" y="143296"/>
                  </a:cubicBezTo>
                  <a:cubicBezTo>
                    <a:pt x="107390" y="143296"/>
                    <a:pt x="75276" y="111218"/>
                    <a:pt x="75276" y="71648"/>
                  </a:cubicBezTo>
                  <a:cubicBezTo>
                    <a:pt x="75276" y="32078"/>
                    <a:pt x="107390" y="0"/>
                    <a:pt x="147004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75B73B-2473-4698-A312-34E6BCCFD285}"/>
              </a:ext>
            </a:extLst>
          </p:cNvPr>
          <p:cNvGrpSpPr/>
          <p:nvPr/>
        </p:nvGrpSpPr>
        <p:grpSpPr>
          <a:xfrm>
            <a:off x="1735678" y="2662661"/>
            <a:ext cx="2015029" cy="1320574"/>
            <a:chOff x="1735678" y="2662661"/>
            <a:chExt cx="2015029" cy="1320574"/>
          </a:xfrm>
        </p:grpSpPr>
        <p:sp>
          <p:nvSpPr>
            <p:cNvPr id="497" name="矩形 496">
              <a:extLst>
                <a:ext uri="{FF2B5EF4-FFF2-40B4-BE49-F238E27FC236}">
                  <a16:creationId xmlns:a16="http://schemas.microsoft.com/office/drawing/2014/main" id="{A08449B0-BCFE-4542-9CFC-AD69807DEC1D}"/>
                </a:ext>
              </a:extLst>
            </p:cNvPr>
            <p:cNvSpPr/>
            <p:nvPr/>
          </p:nvSpPr>
          <p:spPr>
            <a:xfrm>
              <a:off x="1783333" y="2710304"/>
              <a:ext cx="1911305" cy="1251639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8" name="椭圆 497">
              <a:extLst>
                <a:ext uri="{FF2B5EF4-FFF2-40B4-BE49-F238E27FC236}">
                  <a16:creationId xmlns:a16="http://schemas.microsoft.com/office/drawing/2014/main" id="{C58C3997-0486-4168-AB97-831EBBA103EE}"/>
                </a:ext>
              </a:extLst>
            </p:cNvPr>
            <p:cNvSpPr/>
            <p:nvPr/>
          </p:nvSpPr>
          <p:spPr>
            <a:xfrm flipH="1">
              <a:off x="1735678" y="2662661"/>
              <a:ext cx="95274" cy="9527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椭圆 498">
              <a:extLst>
                <a:ext uri="{FF2B5EF4-FFF2-40B4-BE49-F238E27FC236}">
                  <a16:creationId xmlns:a16="http://schemas.microsoft.com/office/drawing/2014/main" id="{92AABE16-E364-41C0-A42E-9E79510E784F}"/>
                </a:ext>
              </a:extLst>
            </p:cNvPr>
            <p:cNvSpPr/>
            <p:nvPr/>
          </p:nvSpPr>
          <p:spPr>
            <a:xfrm flipH="1">
              <a:off x="2695550" y="2662661"/>
              <a:ext cx="95274" cy="9527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椭圆 499">
              <a:extLst>
                <a:ext uri="{FF2B5EF4-FFF2-40B4-BE49-F238E27FC236}">
                  <a16:creationId xmlns:a16="http://schemas.microsoft.com/office/drawing/2014/main" id="{04207A7D-CE86-417C-9C7E-62490874C2EB}"/>
                </a:ext>
              </a:extLst>
            </p:cNvPr>
            <p:cNvSpPr/>
            <p:nvPr/>
          </p:nvSpPr>
          <p:spPr>
            <a:xfrm flipH="1">
              <a:off x="3655421" y="2662661"/>
              <a:ext cx="95274" cy="9527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椭圆 500">
              <a:extLst>
                <a:ext uri="{FF2B5EF4-FFF2-40B4-BE49-F238E27FC236}">
                  <a16:creationId xmlns:a16="http://schemas.microsoft.com/office/drawing/2014/main" id="{F450C75D-7EFC-4590-A358-77F6740707BC}"/>
                </a:ext>
              </a:extLst>
            </p:cNvPr>
            <p:cNvSpPr/>
            <p:nvPr/>
          </p:nvSpPr>
          <p:spPr>
            <a:xfrm flipH="1">
              <a:off x="1735678" y="3887955"/>
              <a:ext cx="95274" cy="9527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椭圆 501">
              <a:extLst>
                <a:ext uri="{FF2B5EF4-FFF2-40B4-BE49-F238E27FC236}">
                  <a16:creationId xmlns:a16="http://schemas.microsoft.com/office/drawing/2014/main" id="{A8C536A9-D1CC-4EF4-9189-57314B8FEBE0}"/>
                </a:ext>
              </a:extLst>
            </p:cNvPr>
            <p:cNvSpPr/>
            <p:nvPr/>
          </p:nvSpPr>
          <p:spPr>
            <a:xfrm flipH="1">
              <a:off x="2695555" y="3887955"/>
              <a:ext cx="95274" cy="9527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椭圆 502">
              <a:extLst>
                <a:ext uri="{FF2B5EF4-FFF2-40B4-BE49-F238E27FC236}">
                  <a16:creationId xmlns:a16="http://schemas.microsoft.com/office/drawing/2014/main" id="{01B1AFE8-BBEA-41FD-95B2-ACD2AF07AC5B}"/>
                </a:ext>
              </a:extLst>
            </p:cNvPr>
            <p:cNvSpPr/>
            <p:nvPr/>
          </p:nvSpPr>
          <p:spPr>
            <a:xfrm flipH="1">
              <a:off x="3655433" y="3887961"/>
              <a:ext cx="95274" cy="9527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椭圆 503">
              <a:extLst>
                <a:ext uri="{FF2B5EF4-FFF2-40B4-BE49-F238E27FC236}">
                  <a16:creationId xmlns:a16="http://schemas.microsoft.com/office/drawing/2014/main" id="{74E9E24A-1FF1-4D68-A0EE-285CD3E7D687}"/>
                </a:ext>
              </a:extLst>
            </p:cNvPr>
            <p:cNvSpPr/>
            <p:nvPr/>
          </p:nvSpPr>
          <p:spPr>
            <a:xfrm flipH="1">
              <a:off x="1735678" y="3297563"/>
              <a:ext cx="95274" cy="9527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椭圆 504">
              <a:extLst>
                <a:ext uri="{FF2B5EF4-FFF2-40B4-BE49-F238E27FC236}">
                  <a16:creationId xmlns:a16="http://schemas.microsoft.com/office/drawing/2014/main" id="{0B564A3E-8BA3-4B7A-82B5-9B62DA678FEE}"/>
                </a:ext>
              </a:extLst>
            </p:cNvPr>
            <p:cNvSpPr/>
            <p:nvPr/>
          </p:nvSpPr>
          <p:spPr>
            <a:xfrm flipH="1">
              <a:off x="3642580" y="3297563"/>
              <a:ext cx="95274" cy="9527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DF19ADC-4BFE-4B14-9F80-4226065210AC}"/>
              </a:ext>
            </a:extLst>
          </p:cNvPr>
          <p:cNvGrpSpPr/>
          <p:nvPr/>
        </p:nvGrpSpPr>
        <p:grpSpPr>
          <a:xfrm>
            <a:off x="5648579" y="2018794"/>
            <a:ext cx="2700136" cy="2783090"/>
            <a:chOff x="4745932" y="2018794"/>
            <a:chExt cx="2700136" cy="2783090"/>
          </a:xfrm>
        </p:grpSpPr>
        <p:sp>
          <p:nvSpPr>
            <p:cNvPr id="530" name="矩形 529">
              <a:extLst>
                <a:ext uri="{FF2B5EF4-FFF2-40B4-BE49-F238E27FC236}">
                  <a16:creationId xmlns:a16="http://schemas.microsoft.com/office/drawing/2014/main" id="{D544CC29-B618-4FEC-9019-507758A2C346}"/>
                </a:ext>
              </a:extLst>
            </p:cNvPr>
            <p:cNvSpPr/>
            <p:nvPr/>
          </p:nvSpPr>
          <p:spPr>
            <a:xfrm>
              <a:off x="4745932" y="2018794"/>
              <a:ext cx="2700136" cy="278309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 flip="none" rotWithShape="1">
                <a:gsLst>
                  <a:gs pos="0">
                    <a:schemeClr val="accent1">
                      <a:lumMod val="0"/>
                      <a:lumOff val="100000"/>
                      <a:alpha val="0"/>
                    </a:schemeClr>
                  </a:gs>
                  <a:gs pos="51000">
                    <a:srgbClr val="CC4B4A"/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531" name="矩形 530">
              <a:extLst>
                <a:ext uri="{FF2B5EF4-FFF2-40B4-BE49-F238E27FC236}">
                  <a16:creationId xmlns:a16="http://schemas.microsoft.com/office/drawing/2014/main" id="{6981A32D-467A-4673-AE41-0197613DA6E5}"/>
                </a:ext>
              </a:extLst>
            </p:cNvPr>
            <p:cNvSpPr/>
            <p:nvPr/>
          </p:nvSpPr>
          <p:spPr>
            <a:xfrm>
              <a:off x="4745932" y="2018794"/>
              <a:ext cx="2700136" cy="202647"/>
            </a:xfrm>
            <a:prstGeom prst="rect">
              <a:avLst/>
            </a:prstGeom>
            <a:solidFill>
              <a:srgbClr val="CE4C4B"/>
            </a:solidFill>
            <a:ln w="12700" cap="flat" cmpd="sng" algn="ctr">
              <a:solidFill>
                <a:srgbClr val="CE4C4B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>
                <a:defRPr/>
              </a:pPr>
              <a:r>
                <a:rPr lang="zh-CN" altLang="en-US" sz="1000" kern="0" dirty="0">
                  <a:solidFill>
                    <a:srgbClr val="FFFFFF"/>
                  </a:solidFill>
                  <a:latin typeface="Arial"/>
                  <a:ea typeface="微软雅黑"/>
                </a:rPr>
                <a:t>编辑器 </a:t>
              </a:r>
              <a:r>
                <a:rPr lang="en-US" altLang="zh-CN" sz="1000" kern="0" dirty="0">
                  <a:solidFill>
                    <a:srgbClr val="FFFFFF"/>
                  </a:solidFill>
                  <a:latin typeface="Arial"/>
                  <a:ea typeface="微软雅黑"/>
                </a:rPr>
                <a:t>/ Editor</a:t>
              </a:r>
              <a:endParaRPr lang="zh-CN" altLang="en-US" sz="1000" kern="0" dirty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533" name="乘号 532">
              <a:extLst>
                <a:ext uri="{FF2B5EF4-FFF2-40B4-BE49-F238E27FC236}">
                  <a16:creationId xmlns:a16="http://schemas.microsoft.com/office/drawing/2014/main" id="{2DAEDA58-EF2A-40FF-A29F-F6B53347C5CF}"/>
                </a:ext>
              </a:extLst>
            </p:cNvPr>
            <p:cNvSpPr/>
            <p:nvPr/>
          </p:nvSpPr>
          <p:spPr>
            <a:xfrm>
              <a:off x="7275789" y="2051656"/>
              <a:ext cx="136922" cy="136922"/>
            </a:xfrm>
            <a:prstGeom prst="mathMultiply">
              <a:avLst>
                <a:gd name="adj1" fmla="val 13304"/>
              </a:avLst>
            </a:prstGeom>
            <a:solidFill>
              <a:srgbClr val="CE4C4B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77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534" name="push-pin-pointing-down_8930">
              <a:extLst>
                <a:ext uri="{FF2B5EF4-FFF2-40B4-BE49-F238E27FC236}">
                  <a16:creationId xmlns:a16="http://schemas.microsoft.com/office/drawing/2014/main" id="{613F05E8-ABBF-4CDF-9AF2-BC93E58A0FF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71719" y="2066769"/>
              <a:ext cx="105878" cy="105381"/>
            </a:xfrm>
            <a:prstGeom prst="ellipse">
              <a:avLst/>
            </a:prstGeom>
            <a:noFill/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77">
                <a:defRPr/>
              </a:pPr>
              <a:r>
                <a:rPr lang="en-US" altLang="zh-CN" sz="1400" b="1" dirty="0">
                  <a:solidFill>
                    <a:srgbClr val="CE4C4B">
                      <a:lumMod val="20000"/>
                      <a:lumOff val="80000"/>
                    </a:srgbClr>
                  </a:solidFill>
                  <a:latin typeface="Arial"/>
                  <a:ea typeface="微软雅黑"/>
                </a:rPr>
                <a:t>?</a:t>
              </a:r>
              <a:endParaRPr lang="zh-CN" altLang="en-US" sz="1400" b="1" dirty="0">
                <a:solidFill>
                  <a:srgbClr val="CE4C4B">
                    <a:lumMod val="20000"/>
                    <a:lumOff val="80000"/>
                  </a:srgbClr>
                </a:solidFill>
                <a:latin typeface="Arial"/>
                <a:ea typeface="微软雅黑"/>
              </a:endParaRPr>
            </a:p>
          </p:txBody>
        </p:sp>
        <p:cxnSp>
          <p:nvCxnSpPr>
            <p:cNvPr id="535" name="直接连接符 534">
              <a:extLst>
                <a:ext uri="{FF2B5EF4-FFF2-40B4-BE49-F238E27FC236}">
                  <a16:creationId xmlns:a16="http://schemas.microsoft.com/office/drawing/2014/main" id="{B965E895-3A05-439E-920E-0D00464467EB}"/>
                </a:ext>
              </a:extLst>
            </p:cNvPr>
            <p:cNvCxnSpPr>
              <a:cxnSpLocks/>
            </p:cNvCxnSpPr>
            <p:nvPr/>
          </p:nvCxnSpPr>
          <p:spPr>
            <a:xfrm>
              <a:off x="7231993" y="2072052"/>
              <a:ext cx="0" cy="100097"/>
            </a:xfrm>
            <a:prstGeom prst="line">
              <a:avLst/>
            </a:prstGeom>
            <a:noFill/>
            <a:ln w="6350" cap="flat" cmpd="sng" algn="ctr">
              <a:solidFill>
                <a:srgbClr val="CE4C4B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</p:cxn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D8168CC-49D7-4A4F-96ED-7DCE970742F6}"/>
                </a:ext>
              </a:extLst>
            </p:cNvPr>
            <p:cNvGrpSpPr/>
            <p:nvPr/>
          </p:nvGrpSpPr>
          <p:grpSpPr>
            <a:xfrm>
              <a:off x="4838700" y="2669729"/>
              <a:ext cx="2508993" cy="215031"/>
              <a:chOff x="4838700" y="2929659"/>
              <a:chExt cx="2508993" cy="215031"/>
            </a:xfrm>
          </p:grpSpPr>
          <p:sp>
            <p:nvSpPr>
              <p:cNvPr id="511" name="矩形 510">
                <a:extLst>
                  <a:ext uri="{FF2B5EF4-FFF2-40B4-BE49-F238E27FC236}">
                    <a16:creationId xmlns:a16="http://schemas.microsoft.com/office/drawing/2014/main" id="{1626C598-4FC3-41E4-A80C-25DACAD75524}"/>
                  </a:ext>
                </a:extLst>
              </p:cNvPr>
              <p:cNvSpPr/>
              <p:nvPr/>
            </p:nvSpPr>
            <p:spPr>
              <a:xfrm>
                <a:off x="4838700" y="2954621"/>
                <a:ext cx="354070" cy="16510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9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44B8F862-EF4F-451A-B6A0-1562F1E881F2}"/>
                  </a:ext>
                </a:extLst>
              </p:cNvPr>
              <p:cNvSpPr/>
              <p:nvPr/>
            </p:nvSpPr>
            <p:spPr>
              <a:xfrm>
                <a:off x="5364835" y="3014315"/>
                <a:ext cx="1240497" cy="45719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9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13" name="矩形 512">
                <a:extLst>
                  <a:ext uri="{FF2B5EF4-FFF2-40B4-BE49-F238E27FC236}">
                    <a16:creationId xmlns:a16="http://schemas.microsoft.com/office/drawing/2014/main" id="{6FF06DEE-6C9B-40D4-A7F1-F235600E502D}"/>
                  </a:ext>
                </a:extLst>
              </p:cNvPr>
              <p:cNvSpPr/>
              <p:nvPr/>
            </p:nvSpPr>
            <p:spPr>
              <a:xfrm>
                <a:off x="6750691" y="2929659"/>
                <a:ext cx="597002" cy="21503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9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14" name="矩形 513">
                <a:extLst>
                  <a:ext uri="{FF2B5EF4-FFF2-40B4-BE49-F238E27FC236}">
                    <a16:creationId xmlns:a16="http://schemas.microsoft.com/office/drawing/2014/main" id="{88BBA550-162B-4C56-AE54-A480C19989D2}"/>
                  </a:ext>
                </a:extLst>
              </p:cNvPr>
              <p:cNvSpPr/>
              <p:nvPr/>
            </p:nvSpPr>
            <p:spPr>
              <a:xfrm>
                <a:off x="5701632" y="2929659"/>
                <a:ext cx="65567" cy="215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9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微软雅黑"/>
                </a:endParaRPr>
              </a:p>
            </p:txBody>
          </p:sp>
        </p:grpSp>
        <p:grpSp>
          <p:nvGrpSpPr>
            <p:cNvPr id="515" name="组合 514">
              <a:extLst>
                <a:ext uri="{FF2B5EF4-FFF2-40B4-BE49-F238E27FC236}">
                  <a16:creationId xmlns:a16="http://schemas.microsoft.com/office/drawing/2014/main" id="{EB2E83E7-E917-414E-9226-A642A099F1E6}"/>
                </a:ext>
              </a:extLst>
            </p:cNvPr>
            <p:cNvGrpSpPr/>
            <p:nvPr/>
          </p:nvGrpSpPr>
          <p:grpSpPr>
            <a:xfrm>
              <a:off x="4838700" y="3037633"/>
              <a:ext cx="2508993" cy="602902"/>
              <a:chOff x="4838700" y="2929659"/>
              <a:chExt cx="2508993" cy="602902"/>
            </a:xfrm>
          </p:grpSpPr>
          <p:sp>
            <p:nvSpPr>
              <p:cNvPr id="516" name="矩形 515">
                <a:extLst>
                  <a:ext uri="{FF2B5EF4-FFF2-40B4-BE49-F238E27FC236}">
                    <a16:creationId xmlns:a16="http://schemas.microsoft.com/office/drawing/2014/main" id="{09DA46ED-DF86-4663-8393-C86148180688}"/>
                  </a:ext>
                </a:extLst>
              </p:cNvPr>
              <p:cNvSpPr/>
              <p:nvPr/>
            </p:nvSpPr>
            <p:spPr>
              <a:xfrm>
                <a:off x="4838700" y="2954621"/>
                <a:ext cx="354070" cy="16510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9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17" name="矩形 516">
                <a:extLst>
                  <a:ext uri="{FF2B5EF4-FFF2-40B4-BE49-F238E27FC236}">
                    <a16:creationId xmlns:a16="http://schemas.microsoft.com/office/drawing/2014/main" id="{4D823444-5257-4B73-8532-EF8B65370F43}"/>
                  </a:ext>
                </a:extLst>
              </p:cNvPr>
              <p:cNvSpPr/>
              <p:nvPr/>
            </p:nvSpPr>
            <p:spPr>
              <a:xfrm>
                <a:off x="5364835" y="3014315"/>
                <a:ext cx="1240497" cy="45719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9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18" name="矩形 517">
                <a:extLst>
                  <a:ext uri="{FF2B5EF4-FFF2-40B4-BE49-F238E27FC236}">
                    <a16:creationId xmlns:a16="http://schemas.microsoft.com/office/drawing/2014/main" id="{93A1DFA1-5EDB-4521-AA60-5D801260B657}"/>
                  </a:ext>
                </a:extLst>
              </p:cNvPr>
              <p:cNvSpPr/>
              <p:nvPr/>
            </p:nvSpPr>
            <p:spPr>
              <a:xfrm>
                <a:off x="6750691" y="2929659"/>
                <a:ext cx="597002" cy="21503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9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19" name="矩形 518">
                <a:extLst>
                  <a:ext uri="{FF2B5EF4-FFF2-40B4-BE49-F238E27FC236}">
                    <a16:creationId xmlns:a16="http://schemas.microsoft.com/office/drawing/2014/main" id="{13665FF8-7B2E-4AD4-8BB2-45DE4CD352F7}"/>
                  </a:ext>
                </a:extLst>
              </p:cNvPr>
              <p:cNvSpPr/>
              <p:nvPr/>
            </p:nvSpPr>
            <p:spPr>
              <a:xfrm>
                <a:off x="5988427" y="2929659"/>
                <a:ext cx="65567" cy="215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9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520" name="矩形 519">
                <a:extLst>
                  <a:ext uri="{FF2B5EF4-FFF2-40B4-BE49-F238E27FC236}">
                    <a16:creationId xmlns:a16="http://schemas.microsoft.com/office/drawing/2014/main" id="{00C04C9F-248A-48A0-91E9-64BB2C64E71F}"/>
                  </a:ext>
                </a:extLst>
              </p:cNvPr>
              <p:cNvSpPr/>
              <p:nvPr/>
            </p:nvSpPr>
            <p:spPr>
              <a:xfrm>
                <a:off x="6750691" y="3317530"/>
                <a:ext cx="597002" cy="21503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900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/>
                  <a:ea typeface="微软雅黑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744068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D38D7-61D3-4F23-BBA5-86122A57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資料科學能幫什麼忙？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F844F3-2B32-4945-A4D8-EBB98ADC9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5" name="22438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3611123-8E0A-4521-96B2-81D74533BAE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50328" y="1123950"/>
            <a:ext cx="11541672" cy="4955399"/>
            <a:chOff x="650328" y="1123950"/>
            <a:chExt cx="11541672" cy="4955399"/>
          </a:xfrm>
        </p:grpSpPr>
        <p:grpSp>
          <p:nvGrpSpPr>
            <p:cNvPr id="6" name="îSľîḑe">
              <a:extLst>
                <a:ext uri="{FF2B5EF4-FFF2-40B4-BE49-F238E27FC236}">
                  <a16:creationId xmlns:a16="http://schemas.microsoft.com/office/drawing/2014/main" id="{60D2FA37-7782-4EB8-AC45-A38436BC6120}"/>
                </a:ext>
              </a:extLst>
            </p:cNvPr>
            <p:cNvGrpSpPr/>
            <p:nvPr/>
          </p:nvGrpSpPr>
          <p:grpSpPr>
            <a:xfrm>
              <a:off x="3412612" y="1123950"/>
              <a:ext cx="5366779" cy="3780218"/>
              <a:chOff x="3412611" y="1384527"/>
              <a:chExt cx="5366779" cy="3780218"/>
            </a:xfrm>
          </p:grpSpPr>
          <p:grpSp>
            <p:nvGrpSpPr>
              <p:cNvPr id="14" name="îṣľïḋe">
                <a:extLst>
                  <a:ext uri="{FF2B5EF4-FFF2-40B4-BE49-F238E27FC236}">
                    <a16:creationId xmlns:a16="http://schemas.microsoft.com/office/drawing/2014/main" id="{A50554A9-2E89-4F4F-B7D3-778551031AEC}"/>
                  </a:ext>
                </a:extLst>
              </p:cNvPr>
              <p:cNvGrpSpPr/>
              <p:nvPr/>
            </p:nvGrpSpPr>
            <p:grpSpPr>
              <a:xfrm>
                <a:off x="4627212" y="2469094"/>
                <a:ext cx="2352798" cy="2352790"/>
                <a:chOff x="4800050" y="2348734"/>
                <a:chExt cx="2352798" cy="2352790"/>
              </a:xfrm>
            </p:grpSpPr>
            <p:sp>
              <p:nvSpPr>
                <p:cNvPr id="453" name="íšlïďé">
                  <a:extLst>
                    <a:ext uri="{FF2B5EF4-FFF2-40B4-BE49-F238E27FC236}">
                      <a16:creationId xmlns:a16="http://schemas.microsoft.com/office/drawing/2014/main" id="{F068FD5F-F67B-41D6-826C-25E0A2E8D09C}"/>
                    </a:ext>
                  </a:extLst>
                </p:cNvPr>
                <p:cNvSpPr/>
                <p:nvPr/>
              </p:nvSpPr>
              <p:spPr>
                <a:xfrm>
                  <a:off x="4800050" y="2348734"/>
                  <a:ext cx="2352798" cy="2352790"/>
                </a:xfrm>
                <a:custGeom>
                  <a:avLst/>
                  <a:gdLst>
                    <a:gd name="connsiteX0" fmla="*/ 1124074 w 1583637"/>
                    <a:gd name="connsiteY0" fmla="*/ 252493 h 1583637"/>
                    <a:gd name="connsiteX1" fmla="*/ 1247256 w 1583637"/>
                    <a:gd name="connsiteY1" fmla="*/ 149126 h 1583637"/>
                    <a:gd name="connsiteX2" fmla="*/ 1345663 w 1583637"/>
                    <a:gd name="connsiteY2" fmla="*/ 231701 h 1583637"/>
                    <a:gd name="connsiteX3" fmla="*/ 1265256 w 1583637"/>
                    <a:gd name="connsiteY3" fmla="*/ 370961 h 1583637"/>
                    <a:gd name="connsiteX4" fmla="*/ 1393012 w 1583637"/>
                    <a:gd name="connsiteY4" fmla="*/ 592241 h 1583637"/>
                    <a:gd name="connsiteX5" fmla="*/ 1553818 w 1583637"/>
                    <a:gd name="connsiteY5" fmla="*/ 592237 h 1583637"/>
                    <a:gd name="connsiteX6" fmla="*/ 1576125 w 1583637"/>
                    <a:gd name="connsiteY6" fmla="*/ 718748 h 1583637"/>
                    <a:gd name="connsiteX7" fmla="*/ 1425015 w 1583637"/>
                    <a:gd name="connsiteY7" fmla="*/ 773743 h 1583637"/>
                    <a:gd name="connsiteX8" fmla="*/ 1380646 w 1583637"/>
                    <a:gd name="connsiteY8" fmla="*/ 1025372 h 1583637"/>
                    <a:gd name="connsiteX9" fmla="*/ 1503833 w 1583637"/>
                    <a:gd name="connsiteY9" fmla="*/ 1128733 h 1583637"/>
                    <a:gd name="connsiteX10" fmla="*/ 1439602 w 1583637"/>
                    <a:gd name="connsiteY10" fmla="*/ 1239984 h 1583637"/>
                    <a:gd name="connsiteX11" fmla="*/ 1288495 w 1583637"/>
                    <a:gd name="connsiteY11" fmla="*/ 1184982 h 1583637"/>
                    <a:gd name="connsiteX12" fmla="*/ 1092761 w 1583637"/>
                    <a:gd name="connsiteY12" fmla="*/ 1349222 h 1583637"/>
                    <a:gd name="connsiteX13" fmla="*/ 1120689 w 1583637"/>
                    <a:gd name="connsiteY13" fmla="*/ 1507584 h 1583637"/>
                    <a:gd name="connsiteX14" fmla="*/ 999974 w 1583637"/>
                    <a:gd name="connsiteY14" fmla="*/ 1551521 h 1583637"/>
                    <a:gd name="connsiteX15" fmla="*/ 919574 w 1583637"/>
                    <a:gd name="connsiteY15" fmla="*/ 1412257 h 1583637"/>
                    <a:gd name="connsiteX16" fmla="*/ 664062 w 1583637"/>
                    <a:gd name="connsiteY16" fmla="*/ 1412257 h 1583637"/>
                    <a:gd name="connsiteX17" fmla="*/ 583663 w 1583637"/>
                    <a:gd name="connsiteY17" fmla="*/ 1551521 h 1583637"/>
                    <a:gd name="connsiteX18" fmla="*/ 462948 w 1583637"/>
                    <a:gd name="connsiteY18" fmla="*/ 1507584 h 1583637"/>
                    <a:gd name="connsiteX19" fmla="*/ 490876 w 1583637"/>
                    <a:gd name="connsiteY19" fmla="*/ 1349222 h 1583637"/>
                    <a:gd name="connsiteX20" fmla="*/ 295142 w 1583637"/>
                    <a:gd name="connsiteY20" fmla="*/ 1184981 h 1583637"/>
                    <a:gd name="connsiteX21" fmla="*/ 144035 w 1583637"/>
                    <a:gd name="connsiteY21" fmla="*/ 1239984 h 1583637"/>
                    <a:gd name="connsiteX22" fmla="*/ 79804 w 1583637"/>
                    <a:gd name="connsiteY22" fmla="*/ 1128733 h 1583637"/>
                    <a:gd name="connsiteX23" fmla="*/ 202991 w 1583637"/>
                    <a:gd name="connsiteY23" fmla="*/ 1025372 h 1583637"/>
                    <a:gd name="connsiteX24" fmla="*/ 158622 w 1583637"/>
                    <a:gd name="connsiteY24" fmla="*/ 773743 h 1583637"/>
                    <a:gd name="connsiteX25" fmla="*/ 7512 w 1583637"/>
                    <a:gd name="connsiteY25" fmla="*/ 718748 h 1583637"/>
                    <a:gd name="connsiteX26" fmla="*/ 29819 w 1583637"/>
                    <a:gd name="connsiteY26" fmla="*/ 592237 h 1583637"/>
                    <a:gd name="connsiteX27" fmla="*/ 190625 w 1583637"/>
                    <a:gd name="connsiteY27" fmla="*/ 592241 h 1583637"/>
                    <a:gd name="connsiteX28" fmla="*/ 318381 w 1583637"/>
                    <a:gd name="connsiteY28" fmla="*/ 370961 h 1583637"/>
                    <a:gd name="connsiteX29" fmla="*/ 237974 w 1583637"/>
                    <a:gd name="connsiteY29" fmla="*/ 231701 h 1583637"/>
                    <a:gd name="connsiteX30" fmla="*/ 336381 w 1583637"/>
                    <a:gd name="connsiteY30" fmla="*/ 149126 h 1583637"/>
                    <a:gd name="connsiteX31" fmla="*/ 459563 w 1583637"/>
                    <a:gd name="connsiteY31" fmla="*/ 252493 h 1583637"/>
                    <a:gd name="connsiteX32" fmla="*/ 699666 w 1583637"/>
                    <a:gd name="connsiteY32" fmla="*/ 165103 h 1583637"/>
                    <a:gd name="connsiteX33" fmla="*/ 727586 w 1583637"/>
                    <a:gd name="connsiteY33" fmla="*/ 6739 h 1583637"/>
                    <a:gd name="connsiteX34" fmla="*/ 856051 w 1583637"/>
                    <a:gd name="connsiteY34" fmla="*/ 6739 h 1583637"/>
                    <a:gd name="connsiteX35" fmla="*/ 883970 w 1583637"/>
                    <a:gd name="connsiteY35" fmla="*/ 165102 h 1583637"/>
                    <a:gd name="connsiteX36" fmla="*/ 1124073 w 1583637"/>
                    <a:gd name="connsiteY36" fmla="*/ 252493 h 1583637"/>
                    <a:gd name="connsiteX37" fmla="*/ 1124074 w 1583637"/>
                    <a:gd name="connsiteY37" fmla="*/ 252493 h 1583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583637" h="1583637">
                      <a:moveTo>
                        <a:pt x="1124074" y="252493"/>
                      </a:moveTo>
                      <a:lnTo>
                        <a:pt x="1247256" y="149126"/>
                      </a:lnTo>
                      <a:lnTo>
                        <a:pt x="1345663" y="231701"/>
                      </a:lnTo>
                      <a:lnTo>
                        <a:pt x="1265256" y="370961"/>
                      </a:lnTo>
                      <a:cubicBezTo>
                        <a:pt x="1322430" y="435278"/>
                        <a:pt x="1365899" y="510569"/>
                        <a:pt x="1393012" y="592241"/>
                      </a:cubicBezTo>
                      <a:lnTo>
                        <a:pt x="1553818" y="592237"/>
                      </a:lnTo>
                      <a:lnTo>
                        <a:pt x="1576125" y="718748"/>
                      </a:lnTo>
                      <a:lnTo>
                        <a:pt x="1425015" y="773743"/>
                      </a:lnTo>
                      <a:cubicBezTo>
                        <a:pt x="1427471" y="859762"/>
                        <a:pt x="1412374" y="945380"/>
                        <a:pt x="1380646" y="1025372"/>
                      </a:cubicBezTo>
                      <a:lnTo>
                        <a:pt x="1503833" y="1128733"/>
                      </a:lnTo>
                      <a:lnTo>
                        <a:pt x="1439602" y="1239984"/>
                      </a:lnTo>
                      <a:lnTo>
                        <a:pt x="1288495" y="1184982"/>
                      </a:lnTo>
                      <a:cubicBezTo>
                        <a:pt x="1235084" y="1252456"/>
                        <a:pt x="1168484" y="1308339"/>
                        <a:pt x="1092761" y="1349222"/>
                      </a:cubicBezTo>
                      <a:lnTo>
                        <a:pt x="1120689" y="1507584"/>
                      </a:lnTo>
                      <a:lnTo>
                        <a:pt x="999974" y="1551521"/>
                      </a:lnTo>
                      <a:lnTo>
                        <a:pt x="919574" y="1412257"/>
                      </a:lnTo>
                      <a:cubicBezTo>
                        <a:pt x="835287" y="1429613"/>
                        <a:pt x="748348" y="1429613"/>
                        <a:pt x="664062" y="1412257"/>
                      </a:cubicBezTo>
                      <a:lnTo>
                        <a:pt x="583663" y="1551521"/>
                      </a:lnTo>
                      <a:lnTo>
                        <a:pt x="462948" y="1507584"/>
                      </a:lnTo>
                      <a:lnTo>
                        <a:pt x="490876" y="1349222"/>
                      </a:lnTo>
                      <a:cubicBezTo>
                        <a:pt x="415153" y="1308339"/>
                        <a:pt x="348553" y="1252455"/>
                        <a:pt x="295142" y="1184981"/>
                      </a:cubicBezTo>
                      <a:lnTo>
                        <a:pt x="144035" y="1239984"/>
                      </a:lnTo>
                      <a:lnTo>
                        <a:pt x="79804" y="1128733"/>
                      </a:lnTo>
                      <a:lnTo>
                        <a:pt x="202991" y="1025372"/>
                      </a:lnTo>
                      <a:cubicBezTo>
                        <a:pt x="171263" y="945380"/>
                        <a:pt x="156166" y="859762"/>
                        <a:pt x="158622" y="773743"/>
                      </a:cubicBezTo>
                      <a:lnTo>
                        <a:pt x="7512" y="718748"/>
                      </a:lnTo>
                      <a:lnTo>
                        <a:pt x="29819" y="592237"/>
                      </a:lnTo>
                      <a:lnTo>
                        <a:pt x="190625" y="592241"/>
                      </a:lnTo>
                      <a:cubicBezTo>
                        <a:pt x="217738" y="510569"/>
                        <a:pt x="261208" y="435277"/>
                        <a:pt x="318381" y="370961"/>
                      </a:cubicBezTo>
                      <a:lnTo>
                        <a:pt x="237974" y="231701"/>
                      </a:lnTo>
                      <a:lnTo>
                        <a:pt x="336381" y="149126"/>
                      </a:lnTo>
                      <a:lnTo>
                        <a:pt x="459563" y="252493"/>
                      </a:lnTo>
                      <a:cubicBezTo>
                        <a:pt x="532831" y="207356"/>
                        <a:pt x="614527" y="177621"/>
                        <a:pt x="699666" y="165103"/>
                      </a:cubicBezTo>
                      <a:lnTo>
                        <a:pt x="727586" y="6739"/>
                      </a:lnTo>
                      <a:lnTo>
                        <a:pt x="856051" y="6739"/>
                      </a:lnTo>
                      <a:lnTo>
                        <a:pt x="883970" y="165102"/>
                      </a:lnTo>
                      <a:cubicBezTo>
                        <a:pt x="969110" y="177621"/>
                        <a:pt x="1050806" y="207356"/>
                        <a:pt x="1124073" y="252493"/>
                      </a:cubicBezTo>
                      <a:lnTo>
                        <a:pt x="1124074" y="25249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91440" tIns="45720" rIns="91440" bIns="45720" numCol="1" spcCol="1270" anchor="ctr" anchorCtr="0">
                  <a:normAutofit/>
                </a:bodyPr>
                <a:lstStyle/>
                <a:p>
                  <a:pPr algn="ctr" defTabSz="133350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000" dirty="0"/>
                </a:p>
              </p:txBody>
            </p:sp>
            <p:sp>
              <p:nvSpPr>
                <p:cNvPr id="454" name="iS1íḑe">
                  <a:extLst>
                    <a:ext uri="{FF2B5EF4-FFF2-40B4-BE49-F238E27FC236}">
                      <a16:creationId xmlns:a16="http://schemas.microsoft.com/office/drawing/2014/main" id="{7CB52CA0-03B2-44A2-AE87-0D1AF432E44F}"/>
                    </a:ext>
                  </a:extLst>
                </p:cNvPr>
                <p:cNvSpPr/>
                <p:nvPr/>
              </p:nvSpPr>
              <p:spPr>
                <a:xfrm>
                  <a:off x="5246579" y="2795260"/>
                  <a:ext cx="1459740" cy="145973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headEnd type="oval" w="med" len="med"/>
                  <a:tailEnd type="oval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" name="ïşľïḍe">
                <a:extLst>
                  <a:ext uri="{FF2B5EF4-FFF2-40B4-BE49-F238E27FC236}">
                    <a16:creationId xmlns:a16="http://schemas.microsoft.com/office/drawing/2014/main" id="{F4B0874D-DA2D-4583-B438-5C487F91B2DA}"/>
                  </a:ext>
                </a:extLst>
              </p:cNvPr>
              <p:cNvGrpSpPr/>
              <p:nvPr/>
            </p:nvGrpSpPr>
            <p:grpSpPr>
              <a:xfrm>
                <a:off x="6709450" y="3304779"/>
                <a:ext cx="1522822" cy="1522817"/>
                <a:chOff x="6882288" y="3184419"/>
                <a:chExt cx="1522822" cy="1522817"/>
              </a:xfrm>
            </p:grpSpPr>
            <p:sp>
              <p:nvSpPr>
                <p:cNvPr id="451" name="íṡḷïḑé">
                  <a:extLst>
                    <a:ext uri="{FF2B5EF4-FFF2-40B4-BE49-F238E27FC236}">
                      <a16:creationId xmlns:a16="http://schemas.microsoft.com/office/drawing/2014/main" id="{38C41776-E168-44E9-9E0F-649477CBA75F}"/>
                    </a:ext>
                  </a:extLst>
                </p:cNvPr>
                <p:cNvSpPr/>
                <p:nvPr/>
              </p:nvSpPr>
              <p:spPr>
                <a:xfrm>
                  <a:off x="6882288" y="3184419"/>
                  <a:ext cx="1522822" cy="1522817"/>
                </a:xfrm>
                <a:custGeom>
                  <a:avLst/>
                  <a:gdLst>
                    <a:gd name="connsiteX0" fmla="*/ 1124074 w 1583637"/>
                    <a:gd name="connsiteY0" fmla="*/ 252493 h 1583637"/>
                    <a:gd name="connsiteX1" fmla="*/ 1247256 w 1583637"/>
                    <a:gd name="connsiteY1" fmla="*/ 149126 h 1583637"/>
                    <a:gd name="connsiteX2" fmla="*/ 1345663 w 1583637"/>
                    <a:gd name="connsiteY2" fmla="*/ 231701 h 1583637"/>
                    <a:gd name="connsiteX3" fmla="*/ 1265256 w 1583637"/>
                    <a:gd name="connsiteY3" fmla="*/ 370961 h 1583637"/>
                    <a:gd name="connsiteX4" fmla="*/ 1393012 w 1583637"/>
                    <a:gd name="connsiteY4" fmla="*/ 592241 h 1583637"/>
                    <a:gd name="connsiteX5" fmla="*/ 1553818 w 1583637"/>
                    <a:gd name="connsiteY5" fmla="*/ 592237 h 1583637"/>
                    <a:gd name="connsiteX6" fmla="*/ 1576125 w 1583637"/>
                    <a:gd name="connsiteY6" fmla="*/ 718748 h 1583637"/>
                    <a:gd name="connsiteX7" fmla="*/ 1425015 w 1583637"/>
                    <a:gd name="connsiteY7" fmla="*/ 773743 h 1583637"/>
                    <a:gd name="connsiteX8" fmla="*/ 1380646 w 1583637"/>
                    <a:gd name="connsiteY8" fmla="*/ 1025372 h 1583637"/>
                    <a:gd name="connsiteX9" fmla="*/ 1503833 w 1583637"/>
                    <a:gd name="connsiteY9" fmla="*/ 1128733 h 1583637"/>
                    <a:gd name="connsiteX10" fmla="*/ 1439602 w 1583637"/>
                    <a:gd name="connsiteY10" fmla="*/ 1239984 h 1583637"/>
                    <a:gd name="connsiteX11" fmla="*/ 1288495 w 1583637"/>
                    <a:gd name="connsiteY11" fmla="*/ 1184982 h 1583637"/>
                    <a:gd name="connsiteX12" fmla="*/ 1092761 w 1583637"/>
                    <a:gd name="connsiteY12" fmla="*/ 1349222 h 1583637"/>
                    <a:gd name="connsiteX13" fmla="*/ 1120689 w 1583637"/>
                    <a:gd name="connsiteY13" fmla="*/ 1507584 h 1583637"/>
                    <a:gd name="connsiteX14" fmla="*/ 999974 w 1583637"/>
                    <a:gd name="connsiteY14" fmla="*/ 1551521 h 1583637"/>
                    <a:gd name="connsiteX15" fmla="*/ 919574 w 1583637"/>
                    <a:gd name="connsiteY15" fmla="*/ 1412257 h 1583637"/>
                    <a:gd name="connsiteX16" fmla="*/ 664062 w 1583637"/>
                    <a:gd name="connsiteY16" fmla="*/ 1412257 h 1583637"/>
                    <a:gd name="connsiteX17" fmla="*/ 583663 w 1583637"/>
                    <a:gd name="connsiteY17" fmla="*/ 1551521 h 1583637"/>
                    <a:gd name="connsiteX18" fmla="*/ 462948 w 1583637"/>
                    <a:gd name="connsiteY18" fmla="*/ 1507584 h 1583637"/>
                    <a:gd name="connsiteX19" fmla="*/ 490876 w 1583637"/>
                    <a:gd name="connsiteY19" fmla="*/ 1349222 h 1583637"/>
                    <a:gd name="connsiteX20" fmla="*/ 295142 w 1583637"/>
                    <a:gd name="connsiteY20" fmla="*/ 1184981 h 1583637"/>
                    <a:gd name="connsiteX21" fmla="*/ 144035 w 1583637"/>
                    <a:gd name="connsiteY21" fmla="*/ 1239984 h 1583637"/>
                    <a:gd name="connsiteX22" fmla="*/ 79804 w 1583637"/>
                    <a:gd name="connsiteY22" fmla="*/ 1128733 h 1583637"/>
                    <a:gd name="connsiteX23" fmla="*/ 202991 w 1583637"/>
                    <a:gd name="connsiteY23" fmla="*/ 1025372 h 1583637"/>
                    <a:gd name="connsiteX24" fmla="*/ 158622 w 1583637"/>
                    <a:gd name="connsiteY24" fmla="*/ 773743 h 1583637"/>
                    <a:gd name="connsiteX25" fmla="*/ 7512 w 1583637"/>
                    <a:gd name="connsiteY25" fmla="*/ 718748 h 1583637"/>
                    <a:gd name="connsiteX26" fmla="*/ 29819 w 1583637"/>
                    <a:gd name="connsiteY26" fmla="*/ 592237 h 1583637"/>
                    <a:gd name="connsiteX27" fmla="*/ 190625 w 1583637"/>
                    <a:gd name="connsiteY27" fmla="*/ 592241 h 1583637"/>
                    <a:gd name="connsiteX28" fmla="*/ 318381 w 1583637"/>
                    <a:gd name="connsiteY28" fmla="*/ 370961 h 1583637"/>
                    <a:gd name="connsiteX29" fmla="*/ 237974 w 1583637"/>
                    <a:gd name="connsiteY29" fmla="*/ 231701 h 1583637"/>
                    <a:gd name="connsiteX30" fmla="*/ 336381 w 1583637"/>
                    <a:gd name="connsiteY30" fmla="*/ 149126 h 1583637"/>
                    <a:gd name="connsiteX31" fmla="*/ 459563 w 1583637"/>
                    <a:gd name="connsiteY31" fmla="*/ 252493 h 1583637"/>
                    <a:gd name="connsiteX32" fmla="*/ 699666 w 1583637"/>
                    <a:gd name="connsiteY32" fmla="*/ 165103 h 1583637"/>
                    <a:gd name="connsiteX33" fmla="*/ 727586 w 1583637"/>
                    <a:gd name="connsiteY33" fmla="*/ 6739 h 1583637"/>
                    <a:gd name="connsiteX34" fmla="*/ 856051 w 1583637"/>
                    <a:gd name="connsiteY34" fmla="*/ 6739 h 1583637"/>
                    <a:gd name="connsiteX35" fmla="*/ 883970 w 1583637"/>
                    <a:gd name="connsiteY35" fmla="*/ 165102 h 1583637"/>
                    <a:gd name="connsiteX36" fmla="*/ 1124073 w 1583637"/>
                    <a:gd name="connsiteY36" fmla="*/ 252493 h 1583637"/>
                    <a:gd name="connsiteX37" fmla="*/ 1124074 w 1583637"/>
                    <a:gd name="connsiteY37" fmla="*/ 252493 h 1583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583637" h="1583637">
                      <a:moveTo>
                        <a:pt x="1124074" y="252493"/>
                      </a:moveTo>
                      <a:lnTo>
                        <a:pt x="1247256" y="149126"/>
                      </a:lnTo>
                      <a:lnTo>
                        <a:pt x="1345663" y="231701"/>
                      </a:lnTo>
                      <a:lnTo>
                        <a:pt x="1265256" y="370961"/>
                      </a:lnTo>
                      <a:cubicBezTo>
                        <a:pt x="1322430" y="435278"/>
                        <a:pt x="1365899" y="510569"/>
                        <a:pt x="1393012" y="592241"/>
                      </a:cubicBezTo>
                      <a:lnTo>
                        <a:pt x="1553818" y="592237"/>
                      </a:lnTo>
                      <a:lnTo>
                        <a:pt x="1576125" y="718748"/>
                      </a:lnTo>
                      <a:lnTo>
                        <a:pt x="1425015" y="773743"/>
                      </a:lnTo>
                      <a:cubicBezTo>
                        <a:pt x="1427471" y="859762"/>
                        <a:pt x="1412374" y="945380"/>
                        <a:pt x="1380646" y="1025372"/>
                      </a:cubicBezTo>
                      <a:lnTo>
                        <a:pt x="1503833" y="1128733"/>
                      </a:lnTo>
                      <a:lnTo>
                        <a:pt x="1439602" y="1239984"/>
                      </a:lnTo>
                      <a:lnTo>
                        <a:pt x="1288495" y="1184982"/>
                      </a:lnTo>
                      <a:cubicBezTo>
                        <a:pt x="1235084" y="1252456"/>
                        <a:pt x="1168484" y="1308339"/>
                        <a:pt x="1092761" y="1349222"/>
                      </a:cubicBezTo>
                      <a:lnTo>
                        <a:pt x="1120689" y="1507584"/>
                      </a:lnTo>
                      <a:lnTo>
                        <a:pt x="999974" y="1551521"/>
                      </a:lnTo>
                      <a:lnTo>
                        <a:pt x="919574" y="1412257"/>
                      </a:lnTo>
                      <a:cubicBezTo>
                        <a:pt x="835287" y="1429613"/>
                        <a:pt x="748348" y="1429613"/>
                        <a:pt x="664062" y="1412257"/>
                      </a:cubicBezTo>
                      <a:lnTo>
                        <a:pt x="583663" y="1551521"/>
                      </a:lnTo>
                      <a:lnTo>
                        <a:pt x="462948" y="1507584"/>
                      </a:lnTo>
                      <a:lnTo>
                        <a:pt x="490876" y="1349222"/>
                      </a:lnTo>
                      <a:cubicBezTo>
                        <a:pt x="415153" y="1308339"/>
                        <a:pt x="348553" y="1252455"/>
                        <a:pt x="295142" y="1184981"/>
                      </a:cubicBezTo>
                      <a:lnTo>
                        <a:pt x="144035" y="1239984"/>
                      </a:lnTo>
                      <a:lnTo>
                        <a:pt x="79804" y="1128733"/>
                      </a:lnTo>
                      <a:lnTo>
                        <a:pt x="202991" y="1025372"/>
                      </a:lnTo>
                      <a:cubicBezTo>
                        <a:pt x="171263" y="945380"/>
                        <a:pt x="156166" y="859762"/>
                        <a:pt x="158622" y="773743"/>
                      </a:cubicBezTo>
                      <a:lnTo>
                        <a:pt x="7512" y="718748"/>
                      </a:lnTo>
                      <a:lnTo>
                        <a:pt x="29819" y="592237"/>
                      </a:lnTo>
                      <a:lnTo>
                        <a:pt x="190625" y="592241"/>
                      </a:lnTo>
                      <a:cubicBezTo>
                        <a:pt x="217738" y="510569"/>
                        <a:pt x="261208" y="435277"/>
                        <a:pt x="318381" y="370961"/>
                      </a:cubicBezTo>
                      <a:lnTo>
                        <a:pt x="237974" y="231701"/>
                      </a:lnTo>
                      <a:lnTo>
                        <a:pt x="336381" y="149126"/>
                      </a:lnTo>
                      <a:lnTo>
                        <a:pt x="459563" y="252493"/>
                      </a:lnTo>
                      <a:cubicBezTo>
                        <a:pt x="532831" y="207356"/>
                        <a:pt x="614527" y="177621"/>
                        <a:pt x="699666" y="165103"/>
                      </a:cubicBezTo>
                      <a:lnTo>
                        <a:pt x="727586" y="6739"/>
                      </a:lnTo>
                      <a:lnTo>
                        <a:pt x="856051" y="6739"/>
                      </a:lnTo>
                      <a:lnTo>
                        <a:pt x="883970" y="165102"/>
                      </a:lnTo>
                      <a:cubicBezTo>
                        <a:pt x="969110" y="177621"/>
                        <a:pt x="1050806" y="207356"/>
                        <a:pt x="1124073" y="252493"/>
                      </a:cubicBezTo>
                      <a:lnTo>
                        <a:pt x="1124074" y="252493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91440" tIns="45720" rIns="91440" bIns="45720" numCol="1" spcCol="1270" anchor="ctr" anchorCtr="0">
                  <a:normAutofit/>
                </a:bodyPr>
                <a:lstStyle/>
                <a:p>
                  <a:pPr algn="ctr" defTabSz="133350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000" dirty="0"/>
                </a:p>
              </p:txBody>
            </p:sp>
            <p:sp>
              <p:nvSpPr>
                <p:cNvPr id="452" name="îṥḻîḍè">
                  <a:extLst>
                    <a:ext uri="{FF2B5EF4-FFF2-40B4-BE49-F238E27FC236}">
                      <a16:creationId xmlns:a16="http://schemas.microsoft.com/office/drawing/2014/main" id="{F490CB16-A642-4CCA-908F-C4793E54629A}"/>
                    </a:ext>
                  </a:extLst>
                </p:cNvPr>
                <p:cNvSpPr/>
                <p:nvPr/>
              </p:nvSpPr>
              <p:spPr>
                <a:xfrm>
                  <a:off x="7171299" y="3473428"/>
                  <a:ext cx="944801" cy="944799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headEnd type="oval" w="med" len="med"/>
                  <a:tailEnd type="oval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" name="îŝḻiḍê">
                <a:extLst>
                  <a:ext uri="{FF2B5EF4-FFF2-40B4-BE49-F238E27FC236}">
                    <a16:creationId xmlns:a16="http://schemas.microsoft.com/office/drawing/2014/main" id="{2D02B5E1-BC62-4148-B418-316CA1E4537B}"/>
                  </a:ext>
                </a:extLst>
              </p:cNvPr>
              <p:cNvGrpSpPr/>
              <p:nvPr/>
            </p:nvGrpSpPr>
            <p:grpSpPr>
              <a:xfrm>
                <a:off x="3802354" y="3572088"/>
                <a:ext cx="1107734" cy="1107730"/>
                <a:chOff x="3975192" y="3451728"/>
                <a:chExt cx="1107734" cy="1107730"/>
              </a:xfrm>
            </p:grpSpPr>
            <p:sp>
              <p:nvSpPr>
                <p:cNvPr id="449" name="iśḷiḍé">
                  <a:extLst>
                    <a:ext uri="{FF2B5EF4-FFF2-40B4-BE49-F238E27FC236}">
                      <a16:creationId xmlns:a16="http://schemas.microsoft.com/office/drawing/2014/main" id="{E1F1C56F-4B7D-4BA8-B7E2-65881A3194A2}"/>
                    </a:ext>
                  </a:extLst>
                </p:cNvPr>
                <p:cNvSpPr/>
                <p:nvPr/>
              </p:nvSpPr>
              <p:spPr>
                <a:xfrm>
                  <a:off x="3975192" y="3451728"/>
                  <a:ext cx="1107734" cy="1107730"/>
                </a:xfrm>
                <a:custGeom>
                  <a:avLst/>
                  <a:gdLst>
                    <a:gd name="connsiteX0" fmla="*/ 1124074 w 1583637"/>
                    <a:gd name="connsiteY0" fmla="*/ 252493 h 1583637"/>
                    <a:gd name="connsiteX1" fmla="*/ 1247256 w 1583637"/>
                    <a:gd name="connsiteY1" fmla="*/ 149126 h 1583637"/>
                    <a:gd name="connsiteX2" fmla="*/ 1345663 w 1583637"/>
                    <a:gd name="connsiteY2" fmla="*/ 231701 h 1583637"/>
                    <a:gd name="connsiteX3" fmla="*/ 1265256 w 1583637"/>
                    <a:gd name="connsiteY3" fmla="*/ 370961 h 1583637"/>
                    <a:gd name="connsiteX4" fmla="*/ 1393012 w 1583637"/>
                    <a:gd name="connsiteY4" fmla="*/ 592241 h 1583637"/>
                    <a:gd name="connsiteX5" fmla="*/ 1553818 w 1583637"/>
                    <a:gd name="connsiteY5" fmla="*/ 592237 h 1583637"/>
                    <a:gd name="connsiteX6" fmla="*/ 1576125 w 1583637"/>
                    <a:gd name="connsiteY6" fmla="*/ 718748 h 1583637"/>
                    <a:gd name="connsiteX7" fmla="*/ 1425015 w 1583637"/>
                    <a:gd name="connsiteY7" fmla="*/ 773743 h 1583637"/>
                    <a:gd name="connsiteX8" fmla="*/ 1380646 w 1583637"/>
                    <a:gd name="connsiteY8" fmla="*/ 1025372 h 1583637"/>
                    <a:gd name="connsiteX9" fmla="*/ 1503833 w 1583637"/>
                    <a:gd name="connsiteY9" fmla="*/ 1128733 h 1583637"/>
                    <a:gd name="connsiteX10" fmla="*/ 1439602 w 1583637"/>
                    <a:gd name="connsiteY10" fmla="*/ 1239984 h 1583637"/>
                    <a:gd name="connsiteX11" fmla="*/ 1288495 w 1583637"/>
                    <a:gd name="connsiteY11" fmla="*/ 1184982 h 1583637"/>
                    <a:gd name="connsiteX12" fmla="*/ 1092761 w 1583637"/>
                    <a:gd name="connsiteY12" fmla="*/ 1349222 h 1583637"/>
                    <a:gd name="connsiteX13" fmla="*/ 1120689 w 1583637"/>
                    <a:gd name="connsiteY13" fmla="*/ 1507584 h 1583637"/>
                    <a:gd name="connsiteX14" fmla="*/ 999974 w 1583637"/>
                    <a:gd name="connsiteY14" fmla="*/ 1551521 h 1583637"/>
                    <a:gd name="connsiteX15" fmla="*/ 919574 w 1583637"/>
                    <a:gd name="connsiteY15" fmla="*/ 1412257 h 1583637"/>
                    <a:gd name="connsiteX16" fmla="*/ 664062 w 1583637"/>
                    <a:gd name="connsiteY16" fmla="*/ 1412257 h 1583637"/>
                    <a:gd name="connsiteX17" fmla="*/ 583663 w 1583637"/>
                    <a:gd name="connsiteY17" fmla="*/ 1551521 h 1583637"/>
                    <a:gd name="connsiteX18" fmla="*/ 462948 w 1583637"/>
                    <a:gd name="connsiteY18" fmla="*/ 1507584 h 1583637"/>
                    <a:gd name="connsiteX19" fmla="*/ 490876 w 1583637"/>
                    <a:gd name="connsiteY19" fmla="*/ 1349222 h 1583637"/>
                    <a:gd name="connsiteX20" fmla="*/ 295142 w 1583637"/>
                    <a:gd name="connsiteY20" fmla="*/ 1184981 h 1583637"/>
                    <a:gd name="connsiteX21" fmla="*/ 144035 w 1583637"/>
                    <a:gd name="connsiteY21" fmla="*/ 1239984 h 1583637"/>
                    <a:gd name="connsiteX22" fmla="*/ 79804 w 1583637"/>
                    <a:gd name="connsiteY22" fmla="*/ 1128733 h 1583637"/>
                    <a:gd name="connsiteX23" fmla="*/ 202991 w 1583637"/>
                    <a:gd name="connsiteY23" fmla="*/ 1025372 h 1583637"/>
                    <a:gd name="connsiteX24" fmla="*/ 158622 w 1583637"/>
                    <a:gd name="connsiteY24" fmla="*/ 773743 h 1583637"/>
                    <a:gd name="connsiteX25" fmla="*/ 7512 w 1583637"/>
                    <a:gd name="connsiteY25" fmla="*/ 718748 h 1583637"/>
                    <a:gd name="connsiteX26" fmla="*/ 29819 w 1583637"/>
                    <a:gd name="connsiteY26" fmla="*/ 592237 h 1583637"/>
                    <a:gd name="connsiteX27" fmla="*/ 190625 w 1583637"/>
                    <a:gd name="connsiteY27" fmla="*/ 592241 h 1583637"/>
                    <a:gd name="connsiteX28" fmla="*/ 318381 w 1583637"/>
                    <a:gd name="connsiteY28" fmla="*/ 370961 h 1583637"/>
                    <a:gd name="connsiteX29" fmla="*/ 237974 w 1583637"/>
                    <a:gd name="connsiteY29" fmla="*/ 231701 h 1583637"/>
                    <a:gd name="connsiteX30" fmla="*/ 336381 w 1583637"/>
                    <a:gd name="connsiteY30" fmla="*/ 149126 h 1583637"/>
                    <a:gd name="connsiteX31" fmla="*/ 459563 w 1583637"/>
                    <a:gd name="connsiteY31" fmla="*/ 252493 h 1583637"/>
                    <a:gd name="connsiteX32" fmla="*/ 699666 w 1583637"/>
                    <a:gd name="connsiteY32" fmla="*/ 165103 h 1583637"/>
                    <a:gd name="connsiteX33" fmla="*/ 727586 w 1583637"/>
                    <a:gd name="connsiteY33" fmla="*/ 6739 h 1583637"/>
                    <a:gd name="connsiteX34" fmla="*/ 856051 w 1583637"/>
                    <a:gd name="connsiteY34" fmla="*/ 6739 h 1583637"/>
                    <a:gd name="connsiteX35" fmla="*/ 883970 w 1583637"/>
                    <a:gd name="connsiteY35" fmla="*/ 165102 h 1583637"/>
                    <a:gd name="connsiteX36" fmla="*/ 1124073 w 1583637"/>
                    <a:gd name="connsiteY36" fmla="*/ 252493 h 1583637"/>
                    <a:gd name="connsiteX37" fmla="*/ 1124074 w 1583637"/>
                    <a:gd name="connsiteY37" fmla="*/ 252493 h 1583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583637" h="1583637">
                      <a:moveTo>
                        <a:pt x="1124074" y="252493"/>
                      </a:moveTo>
                      <a:lnTo>
                        <a:pt x="1247256" y="149126"/>
                      </a:lnTo>
                      <a:lnTo>
                        <a:pt x="1345663" y="231701"/>
                      </a:lnTo>
                      <a:lnTo>
                        <a:pt x="1265256" y="370961"/>
                      </a:lnTo>
                      <a:cubicBezTo>
                        <a:pt x="1322430" y="435278"/>
                        <a:pt x="1365899" y="510569"/>
                        <a:pt x="1393012" y="592241"/>
                      </a:cubicBezTo>
                      <a:lnTo>
                        <a:pt x="1553818" y="592237"/>
                      </a:lnTo>
                      <a:lnTo>
                        <a:pt x="1576125" y="718748"/>
                      </a:lnTo>
                      <a:lnTo>
                        <a:pt x="1425015" y="773743"/>
                      </a:lnTo>
                      <a:cubicBezTo>
                        <a:pt x="1427471" y="859762"/>
                        <a:pt x="1412374" y="945380"/>
                        <a:pt x="1380646" y="1025372"/>
                      </a:cubicBezTo>
                      <a:lnTo>
                        <a:pt x="1503833" y="1128733"/>
                      </a:lnTo>
                      <a:lnTo>
                        <a:pt x="1439602" y="1239984"/>
                      </a:lnTo>
                      <a:lnTo>
                        <a:pt x="1288495" y="1184982"/>
                      </a:lnTo>
                      <a:cubicBezTo>
                        <a:pt x="1235084" y="1252456"/>
                        <a:pt x="1168484" y="1308339"/>
                        <a:pt x="1092761" y="1349222"/>
                      </a:cubicBezTo>
                      <a:lnTo>
                        <a:pt x="1120689" y="1507584"/>
                      </a:lnTo>
                      <a:lnTo>
                        <a:pt x="999974" y="1551521"/>
                      </a:lnTo>
                      <a:lnTo>
                        <a:pt x="919574" y="1412257"/>
                      </a:lnTo>
                      <a:cubicBezTo>
                        <a:pt x="835287" y="1429613"/>
                        <a:pt x="748348" y="1429613"/>
                        <a:pt x="664062" y="1412257"/>
                      </a:cubicBezTo>
                      <a:lnTo>
                        <a:pt x="583663" y="1551521"/>
                      </a:lnTo>
                      <a:lnTo>
                        <a:pt x="462948" y="1507584"/>
                      </a:lnTo>
                      <a:lnTo>
                        <a:pt x="490876" y="1349222"/>
                      </a:lnTo>
                      <a:cubicBezTo>
                        <a:pt x="415153" y="1308339"/>
                        <a:pt x="348553" y="1252455"/>
                        <a:pt x="295142" y="1184981"/>
                      </a:cubicBezTo>
                      <a:lnTo>
                        <a:pt x="144035" y="1239984"/>
                      </a:lnTo>
                      <a:lnTo>
                        <a:pt x="79804" y="1128733"/>
                      </a:lnTo>
                      <a:lnTo>
                        <a:pt x="202991" y="1025372"/>
                      </a:lnTo>
                      <a:cubicBezTo>
                        <a:pt x="171263" y="945380"/>
                        <a:pt x="156166" y="859762"/>
                        <a:pt x="158622" y="773743"/>
                      </a:cubicBezTo>
                      <a:lnTo>
                        <a:pt x="7512" y="718748"/>
                      </a:lnTo>
                      <a:lnTo>
                        <a:pt x="29819" y="592237"/>
                      </a:lnTo>
                      <a:lnTo>
                        <a:pt x="190625" y="592241"/>
                      </a:lnTo>
                      <a:cubicBezTo>
                        <a:pt x="217738" y="510569"/>
                        <a:pt x="261208" y="435277"/>
                        <a:pt x="318381" y="370961"/>
                      </a:cubicBezTo>
                      <a:lnTo>
                        <a:pt x="237974" y="231701"/>
                      </a:lnTo>
                      <a:lnTo>
                        <a:pt x="336381" y="149126"/>
                      </a:lnTo>
                      <a:lnTo>
                        <a:pt x="459563" y="252493"/>
                      </a:lnTo>
                      <a:cubicBezTo>
                        <a:pt x="532831" y="207356"/>
                        <a:pt x="614527" y="177621"/>
                        <a:pt x="699666" y="165103"/>
                      </a:cubicBezTo>
                      <a:lnTo>
                        <a:pt x="727586" y="6739"/>
                      </a:lnTo>
                      <a:lnTo>
                        <a:pt x="856051" y="6739"/>
                      </a:lnTo>
                      <a:lnTo>
                        <a:pt x="883970" y="165102"/>
                      </a:lnTo>
                      <a:cubicBezTo>
                        <a:pt x="969110" y="177621"/>
                        <a:pt x="1050806" y="207356"/>
                        <a:pt x="1124073" y="252493"/>
                      </a:cubicBezTo>
                      <a:lnTo>
                        <a:pt x="1124074" y="252493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91440" tIns="45720" rIns="91440" bIns="45720" numCol="1" spcCol="1270" anchor="ctr" anchorCtr="0">
                  <a:normAutofit/>
                </a:bodyPr>
                <a:lstStyle/>
                <a:p>
                  <a:pPr lvl="0" algn="ctr" defTabSz="133350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000" kern="1200" dirty="0"/>
                </a:p>
              </p:txBody>
            </p:sp>
            <p:sp>
              <p:nvSpPr>
                <p:cNvPr id="450" name="iṥḷîdé">
                  <a:extLst>
                    <a:ext uri="{FF2B5EF4-FFF2-40B4-BE49-F238E27FC236}">
                      <a16:creationId xmlns:a16="http://schemas.microsoft.com/office/drawing/2014/main" id="{031E2218-E579-417B-8577-EF65A3CF972D}"/>
                    </a:ext>
                  </a:extLst>
                </p:cNvPr>
                <p:cNvSpPr/>
                <p:nvPr/>
              </p:nvSpPr>
              <p:spPr>
                <a:xfrm>
                  <a:off x="4185425" y="3661959"/>
                  <a:ext cx="687269" cy="68726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headEnd type="oval" w="med" len="med"/>
                  <a:tailEnd type="oval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" name="ïS1íḍê">
                <a:extLst>
                  <a:ext uri="{FF2B5EF4-FFF2-40B4-BE49-F238E27FC236}">
                    <a16:creationId xmlns:a16="http://schemas.microsoft.com/office/drawing/2014/main" id="{9323258D-6B82-4903-A9C7-AF3483A7EE6C}"/>
                  </a:ext>
                </a:extLst>
              </p:cNvPr>
              <p:cNvGrpSpPr/>
              <p:nvPr/>
            </p:nvGrpSpPr>
            <p:grpSpPr>
              <a:xfrm flipH="1" flipV="1">
                <a:off x="3412611" y="3983455"/>
                <a:ext cx="1084052" cy="1181290"/>
                <a:chOff x="654279" y="1047000"/>
                <a:chExt cx="3037333" cy="3309786"/>
              </a:xfrm>
            </p:grpSpPr>
            <p:grpSp>
              <p:nvGrpSpPr>
                <p:cNvPr id="306" name="îṩľíḓè">
                  <a:extLst>
                    <a:ext uri="{FF2B5EF4-FFF2-40B4-BE49-F238E27FC236}">
                      <a16:creationId xmlns:a16="http://schemas.microsoft.com/office/drawing/2014/main" id="{E787703C-6350-4990-ADD2-DE870B68F4D7}"/>
                    </a:ext>
                  </a:extLst>
                </p:cNvPr>
                <p:cNvGrpSpPr/>
                <p:nvPr/>
              </p:nvGrpSpPr>
              <p:grpSpPr>
                <a:xfrm>
                  <a:off x="654279" y="2079825"/>
                  <a:ext cx="3024555" cy="2276961"/>
                  <a:chOff x="604504" y="1981057"/>
                  <a:chExt cx="3153719" cy="2374200"/>
                </a:xfrm>
              </p:grpSpPr>
              <p:grpSp>
                <p:nvGrpSpPr>
                  <p:cNvPr id="327" name="íṩ1îḍê">
                    <a:extLst>
                      <a:ext uri="{FF2B5EF4-FFF2-40B4-BE49-F238E27FC236}">
                        <a16:creationId xmlns:a16="http://schemas.microsoft.com/office/drawing/2014/main" id="{C1040BD9-F545-4873-ABF9-D25E023414E4}"/>
                      </a:ext>
                    </a:extLst>
                  </p:cNvPr>
                  <p:cNvGrpSpPr/>
                  <p:nvPr/>
                </p:nvGrpSpPr>
                <p:grpSpPr>
                  <a:xfrm rot="15155533" flipH="1">
                    <a:off x="773231" y="1812330"/>
                    <a:ext cx="2374200" cy="2711653"/>
                    <a:chOff x="6326188" y="1654175"/>
                    <a:chExt cx="2410644" cy="3082384"/>
                  </a:xfrm>
                  <a:solidFill>
                    <a:schemeClr val="bg2">
                      <a:lumMod val="75000"/>
                    </a:schemeClr>
                  </a:solidFill>
                </p:grpSpPr>
                <p:sp>
                  <p:nvSpPr>
                    <p:cNvPr id="409" name="ïṩľîďé">
                      <a:extLst>
                        <a:ext uri="{FF2B5EF4-FFF2-40B4-BE49-F238E27FC236}">
                          <a16:creationId xmlns:a16="http://schemas.microsoft.com/office/drawing/2014/main" id="{E7C2C92C-15F8-4F61-A4C8-EAA0EE9C138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027988" y="17208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0" y="0"/>
                            <a:pt x="1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10" name="îŝľïḑê">
                      <a:extLst>
                        <a:ext uri="{FF2B5EF4-FFF2-40B4-BE49-F238E27FC236}">
                          <a16:creationId xmlns:a16="http://schemas.microsoft.com/office/drawing/2014/main" id="{A2F88B3C-EBA8-4C0F-9D82-E524D445454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24775" y="1841500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11" name="ïŝḻïḍe">
                      <a:extLst>
                        <a:ext uri="{FF2B5EF4-FFF2-40B4-BE49-F238E27FC236}">
                          <a16:creationId xmlns:a16="http://schemas.microsoft.com/office/drawing/2014/main" id="{78FBC289-876A-485B-9E68-245A9F68F2A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18488" y="1671638"/>
                      <a:ext cx="1270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5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5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5" y="0"/>
                            <a:pt x="5" y="0"/>
                            <a:pt x="5" y="0"/>
                          </a:cubicBez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12" name="îṧľïďé">
                      <a:extLst>
                        <a:ext uri="{FF2B5EF4-FFF2-40B4-BE49-F238E27FC236}">
                          <a16:creationId xmlns:a16="http://schemas.microsoft.com/office/drawing/2014/main" id="{233D696A-6EF1-4A61-958B-C3B46B54052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69150" y="226377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13" name="ïšļíḋe">
                      <a:extLst>
                        <a:ext uri="{FF2B5EF4-FFF2-40B4-BE49-F238E27FC236}">
                          <a16:creationId xmlns:a16="http://schemas.microsoft.com/office/drawing/2014/main" id="{EA236DB5-1527-47F0-951F-CF2C7A62D30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480300" y="1995488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0"/>
                            <a:pt x="1" y="1"/>
                            <a:pt x="0" y="2"/>
                          </a:cubicBezTo>
                          <a:cubicBezTo>
                            <a:pt x="1" y="1"/>
                            <a:pt x="2" y="0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14" name="íṧlide">
                      <a:extLst>
                        <a:ext uri="{FF2B5EF4-FFF2-40B4-BE49-F238E27FC236}">
                          <a16:creationId xmlns:a16="http://schemas.microsoft.com/office/drawing/2014/main" id="{827E3F95-1A86-4FDA-9EA1-EDF7AA72618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318500" y="1681163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15" name="íSļiďé">
                      <a:extLst>
                        <a:ext uri="{FF2B5EF4-FFF2-40B4-BE49-F238E27FC236}">
                          <a16:creationId xmlns:a16="http://schemas.microsoft.com/office/drawing/2014/main" id="{9A06C8D3-CAEE-4F5D-9766-BCE6CD12D33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516938" y="16557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1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16" name="ïśļiḋê">
                      <a:extLst>
                        <a:ext uri="{FF2B5EF4-FFF2-40B4-BE49-F238E27FC236}">
                          <a16:creationId xmlns:a16="http://schemas.microsoft.com/office/drawing/2014/main" id="{E922AB3E-AB7E-43CC-8099-E93F7955BC1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434388" y="1654175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2" y="0"/>
                            <a:pt x="1" y="0"/>
                            <a:pt x="0" y="0"/>
                          </a:cubicBezTo>
                          <a:cubicBezTo>
                            <a:pt x="1" y="0"/>
                            <a:pt x="3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17" name="ïs1îďè">
                      <a:extLst>
                        <a:ext uri="{FF2B5EF4-FFF2-40B4-BE49-F238E27FC236}">
                          <a16:creationId xmlns:a16="http://schemas.microsoft.com/office/drawing/2014/main" id="{681B702E-413F-4DC4-94E3-04A3FA1CA72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432800" y="16541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18" name="íšļïḓe">
                      <a:extLst>
                        <a:ext uri="{FF2B5EF4-FFF2-40B4-BE49-F238E27FC236}">
                          <a16:creationId xmlns:a16="http://schemas.microsoft.com/office/drawing/2014/main" id="{2152ACA7-4770-4C8B-BA40-12FA0EF713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26188" y="4597400"/>
                      <a:ext cx="3175" cy="174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7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 h="7">
                          <a:moveTo>
                            <a:pt x="0" y="0"/>
                          </a:moveTo>
                          <a:cubicBezTo>
                            <a:pt x="0" y="3"/>
                            <a:pt x="0" y="5"/>
                            <a:pt x="1" y="7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19" name="iṡľíḍê">
                      <a:extLst>
                        <a:ext uri="{FF2B5EF4-FFF2-40B4-BE49-F238E27FC236}">
                          <a16:creationId xmlns:a16="http://schemas.microsoft.com/office/drawing/2014/main" id="{044A04F3-BDD4-4633-A33A-9C54595EB01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89738" y="277336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1"/>
                        </a:cxn>
                        <a:cxn ang="0">
                          <a:pos x="1" y="0"/>
                        </a:cxn>
                        <a:cxn ang="0">
                          <a:pos x="1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1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1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20" name="îṣļîḓè">
                      <a:extLst>
                        <a:ext uri="{FF2B5EF4-FFF2-40B4-BE49-F238E27FC236}">
                          <a16:creationId xmlns:a16="http://schemas.microsoft.com/office/drawing/2014/main" id="{84C76A8A-2B1C-49B2-AC9B-806889A0A98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42063" y="4603750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21" name="îṩḻîdé">
                      <a:extLst>
                        <a:ext uri="{FF2B5EF4-FFF2-40B4-BE49-F238E27FC236}">
                          <a16:creationId xmlns:a16="http://schemas.microsoft.com/office/drawing/2014/main" id="{8C48461E-6EF7-448B-9C3B-6B04776DAE7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07375" y="1704975"/>
                      <a:ext cx="17462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7" y="0"/>
                        </a:cxn>
                        <a:cxn ang="0">
                          <a:pos x="0" y="2"/>
                        </a:cxn>
                        <a:cxn ang="0">
                          <a:pos x="7" y="0"/>
                        </a:cxn>
                      </a:cxnLst>
                      <a:rect l="0" t="0" r="r" b="b"/>
                      <a:pathLst>
                        <a:path w="7" h="2">
                          <a:moveTo>
                            <a:pt x="7" y="0"/>
                          </a:moveTo>
                          <a:cubicBezTo>
                            <a:pt x="5" y="1"/>
                            <a:pt x="0" y="1"/>
                            <a:pt x="0" y="2"/>
                          </a:cubicBezTo>
                          <a:cubicBezTo>
                            <a:pt x="3" y="1"/>
                            <a:pt x="6" y="1"/>
                            <a:pt x="7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22" name="ïšļïḍe">
                      <a:extLst>
                        <a:ext uri="{FF2B5EF4-FFF2-40B4-BE49-F238E27FC236}">
                          <a16:creationId xmlns:a16="http://schemas.microsoft.com/office/drawing/2014/main" id="{5654F92D-903A-4475-B554-59C0E30C246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88150" y="2924175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23" name="ïṧḻïďe">
                      <a:extLst>
                        <a:ext uri="{FF2B5EF4-FFF2-40B4-BE49-F238E27FC236}">
                          <a16:creationId xmlns:a16="http://schemas.microsoft.com/office/drawing/2014/main" id="{D05EAB8F-DBE2-4B6A-A1A4-88A245650A1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42063" y="46021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24" name="íṩlídè">
                      <a:extLst>
                        <a:ext uri="{FF2B5EF4-FFF2-40B4-BE49-F238E27FC236}">
                          <a16:creationId xmlns:a16="http://schemas.microsoft.com/office/drawing/2014/main" id="{08C85E45-483B-48B1-9A4A-36552360D3F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518275" y="3373438"/>
                      <a:ext cx="1587" cy="1588"/>
                    </a:xfrm>
                    <a:prstGeom prst="rect">
                      <a:avLst/>
                    </a:prstGeom>
                    <a:grp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25" name="íṥḻïḍé">
                      <a:extLst>
                        <a:ext uri="{FF2B5EF4-FFF2-40B4-BE49-F238E27FC236}">
                          <a16:creationId xmlns:a16="http://schemas.microsoft.com/office/drawing/2014/main" id="{0D11A26B-C557-494B-A319-89B6EA5DE5A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505575" y="3398838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3"/>
                        </a:cxn>
                        <a:cxn ang="0">
                          <a:pos x="0" y="0"/>
                        </a:cxn>
                        <a:cxn ang="0">
                          <a:pos x="0" y="3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3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2"/>
                            <a:pt x="0" y="3"/>
                            <a:pt x="0" y="3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26" name="isľîdé">
                      <a:extLst>
                        <a:ext uri="{FF2B5EF4-FFF2-40B4-BE49-F238E27FC236}">
                          <a16:creationId xmlns:a16="http://schemas.microsoft.com/office/drawing/2014/main" id="{77B5D5AB-47E6-490F-8DDC-E12404907B2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29363" y="4614863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3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0"/>
                          </a:move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2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27" name="íṣḻïďê">
                      <a:extLst>
                        <a:ext uri="{FF2B5EF4-FFF2-40B4-BE49-F238E27FC236}">
                          <a16:creationId xmlns:a16="http://schemas.microsoft.com/office/drawing/2014/main" id="{EA138129-AC5F-4279-B44B-BC1AD13DF69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405563" y="3765550"/>
                      <a:ext cx="3175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"/>
                        </a:cxn>
                        <a:cxn ang="0">
                          <a:pos x="1" y="0"/>
                        </a:cxn>
                        <a:cxn ang="0">
                          <a:pos x="0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0" y="2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2"/>
                            <a:pt x="0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28" name="îśḻíḍé">
                      <a:extLst>
                        <a:ext uri="{FF2B5EF4-FFF2-40B4-BE49-F238E27FC236}">
                          <a16:creationId xmlns:a16="http://schemas.microsoft.com/office/drawing/2014/main" id="{F54EEBD3-D14B-40FB-98A5-8CB01257ACB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07288" y="197802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1" y="0"/>
                          </a:cubicBezTo>
                          <a:cubicBezTo>
                            <a:pt x="1" y="0"/>
                            <a:pt x="1" y="0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29" name="ïṣḷíḋe">
                      <a:extLst>
                        <a:ext uri="{FF2B5EF4-FFF2-40B4-BE49-F238E27FC236}">
                          <a16:creationId xmlns:a16="http://schemas.microsoft.com/office/drawing/2014/main" id="{56F123F3-C85E-4E40-ADCC-5ECA7013879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35838" y="21828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30" name="islîḍè">
                      <a:extLst>
                        <a:ext uri="{FF2B5EF4-FFF2-40B4-BE49-F238E27FC236}">
                          <a16:creationId xmlns:a16="http://schemas.microsoft.com/office/drawing/2014/main" id="{CB5C6E13-007B-45D9-9579-C22702F68F9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39013" y="2171700"/>
                      <a:ext cx="6350" cy="11113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4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4">
                          <a:moveTo>
                            <a:pt x="3" y="0"/>
                          </a:moveTo>
                          <a:cubicBezTo>
                            <a:pt x="2" y="1"/>
                            <a:pt x="0" y="3"/>
                            <a:pt x="0" y="4"/>
                          </a:cubicBezTo>
                          <a:cubicBezTo>
                            <a:pt x="1" y="3"/>
                            <a:pt x="2" y="2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31" name="îsľïḓè">
                      <a:extLst>
                        <a:ext uri="{FF2B5EF4-FFF2-40B4-BE49-F238E27FC236}">
                          <a16:creationId xmlns:a16="http://schemas.microsoft.com/office/drawing/2014/main" id="{882C277E-F025-4AF7-9B1C-0D9BE620293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16788" y="22002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32" name="îśḷíḑè">
                      <a:extLst>
                        <a:ext uri="{FF2B5EF4-FFF2-40B4-BE49-F238E27FC236}">
                          <a16:creationId xmlns:a16="http://schemas.microsoft.com/office/drawing/2014/main" id="{E4F4908C-5724-406B-8E9F-B980B5552FC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26338" y="202882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33" name="íṥļíďê">
                      <a:extLst>
                        <a:ext uri="{FF2B5EF4-FFF2-40B4-BE49-F238E27FC236}">
                          <a16:creationId xmlns:a16="http://schemas.microsoft.com/office/drawing/2014/main" id="{6DB7E5BA-9023-4291-B5F9-6EA2707F98C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481888" y="20637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34" name="îš1íďê">
                      <a:extLst>
                        <a:ext uri="{FF2B5EF4-FFF2-40B4-BE49-F238E27FC236}">
                          <a16:creationId xmlns:a16="http://schemas.microsoft.com/office/drawing/2014/main" id="{C9A6F2F9-F01B-407D-B2FD-0CC937439DA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21538" y="23018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35" name="ïṧḻiḑê">
                      <a:extLst>
                        <a:ext uri="{FF2B5EF4-FFF2-40B4-BE49-F238E27FC236}">
                          <a16:creationId xmlns:a16="http://schemas.microsoft.com/office/drawing/2014/main" id="{69305373-3247-4A83-9389-DCF53284581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471470" y="1748884"/>
                      <a:ext cx="2265362" cy="2987675"/>
                    </a:xfrm>
                    <a:custGeom>
                      <a:avLst/>
                      <a:gdLst/>
                      <a:ahLst/>
                      <a:cxnLst>
                        <a:cxn ang="0">
                          <a:pos x="295" y="351"/>
                        </a:cxn>
                        <a:cxn ang="0">
                          <a:pos x="339" y="296"/>
                        </a:cxn>
                        <a:cxn ang="0">
                          <a:pos x="362" y="265"/>
                        </a:cxn>
                        <a:cxn ang="0">
                          <a:pos x="377" y="249"/>
                        </a:cxn>
                        <a:cxn ang="0">
                          <a:pos x="403" y="224"/>
                        </a:cxn>
                        <a:cxn ang="0">
                          <a:pos x="411" y="216"/>
                        </a:cxn>
                        <a:cxn ang="0">
                          <a:pos x="427" y="202"/>
                        </a:cxn>
                        <a:cxn ang="0">
                          <a:pos x="458" y="180"/>
                        </a:cxn>
                        <a:cxn ang="0">
                          <a:pos x="477" y="162"/>
                        </a:cxn>
                        <a:cxn ang="0">
                          <a:pos x="512" y="134"/>
                        </a:cxn>
                        <a:cxn ang="0">
                          <a:pos x="530" y="124"/>
                        </a:cxn>
                        <a:cxn ang="0">
                          <a:pos x="558" y="106"/>
                        </a:cxn>
                        <a:cxn ang="0">
                          <a:pos x="583" y="94"/>
                        </a:cxn>
                        <a:cxn ang="0">
                          <a:pos x="620" y="71"/>
                        </a:cxn>
                        <a:cxn ang="0">
                          <a:pos x="662" y="54"/>
                        </a:cxn>
                        <a:cxn ang="0">
                          <a:pos x="704" y="40"/>
                        </a:cxn>
                        <a:cxn ang="0">
                          <a:pos x="735" y="30"/>
                        </a:cxn>
                        <a:cxn ang="0">
                          <a:pos x="758" y="25"/>
                        </a:cxn>
                        <a:cxn ang="0">
                          <a:pos x="759" y="26"/>
                        </a:cxn>
                        <a:cxn ang="0">
                          <a:pos x="785" y="19"/>
                        </a:cxn>
                        <a:cxn ang="0">
                          <a:pos x="800" y="15"/>
                        </a:cxn>
                        <a:cxn ang="0">
                          <a:pos x="820" y="12"/>
                        </a:cxn>
                        <a:cxn ang="0">
                          <a:pos x="870" y="10"/>
                        </a:cxn>
                        <a:cxn ang="0">
                          <a:pos x="906" y="8"/>
                        </a:cxn>
                        <a:cxn ang="0">
                          <a:pos x="880" y="2"/>
                        </a:cxn>
                        <a:cxn ang="0">
                          <a:pos x="860" y="3"/>
                        </a:cxn>
                        <a:cxn ang="0">
                          <a:pos x="836" y="3"/>
                        </a:cxn>
                        <a:cxn ang="0">
                          <a:pos x="793" y="6"/>
                        </a:cxn>
                        <a:cxn ang="0">
                          <a:pos x="772" y="11"/>
                        </a:cxn>
                        <a:cxn ang="0">
                          <a:pos x="753" y="14"/>
                        </a:cxn>
                        <a:cxn ang="0">
                          <a:pos x="685" y="33"/>
                        </a:cxn>
                        <a:cxn ang="0">
                          <a:pos x="652" y="43"/>
                        </a:cxn>
                        <a:cxn ang="0">
                          <a:pos x="635" y="50"/>
                        </a:cxn>
                        <a:cxn ang="0">
                          <a:pos x="605" y="64"/>
                        </a:cxn>
                        <a:cxn ang="0">
                          <a:pos x="569" y="81"/>
                        </a:cxn>
                        <a:cxn ang="0">
                          <a:pos x="547" y="90"/>
                        </a:cxn>
                        <a:cxn ang="0">
                          <a:pos x="500" y="120"/>
                        </a:cxn>
                        <a:cxn ang="0">
                          <a:pos x="454" y="152"/>
                        </a:cxn>
                        <a:cxn ang="0">
                          <a:pos x="418" y="183"/>
                        </a:cxn>
                        <a:cxn ang="0">
                          <a:pos x="399" y="199"/>
                        </a:cxn>
                        <a:cxn ang="0">
                          <a:pos x="372" y="223"/>
                        </a:cxn>
                        <a:cxn ang="0">
                          <a:pos x="333" y="260"/>
                        </a:cxn>
                        <a:cxn ang="0">
                          <a:pos x="303" y="297"/>
                        </a:cxn>
                        <a:cxn ang="0">
                          <a:pos x="252" y="360"/>
                        </a:cxn>
                        <a:cxn ang="0">
                          <a:pos x="200" y="442"/>
                        </a:cxn>
                        <a:cxn ang="0">
                          <a:pos x="184" y="468"/>
                        </a:cxn>
                        <a:cxn ang="0">
                          <a:pos x="168" y="498"/>
                        </a:cxn>
                        <a:cxn ang="0">
                          <a:pos x="143" y="549"/>
                        </a:cxn>
                        <a:cxn ang="0">
                          <a:pos x="99" y="648"/>
                        </a:cxn>
                        <a:cxn ang="0">
                          <a:pos x="68" y="741"/>
                        </a:cxn>
                        <a:cxn ang="0">
                          <a:pos x="38" y="844"/>
                        </a:cxn>
                        <a:cxn ang="0">
                          <a:pos x="0" y="1116"/>
                        </a:cxn>
                        <a:cxn ang="0">
                          <a:pos x="9" y="1197"/>
                        </a:cxn>
                        <a:cxn ang="0">
                          <a:pos x="11" y="1180"/>
                        </a:cxn>
                        <a:cxn ang="0">
                          <a:pos x="15" y="1154"/>
                        </a:cxn>
                        <a:cxn ang="0">
                          <a:pos x="18" y="1114"/>
                        </a:cxn>
                        <a:cxn ang="0">
                          <a:pos x="40" y="988"/>
                        </a:cxn>
                        <a:cxn ang="0">
                          <a:pos x="89" y="767"/>
                        </a:cxn>
                        <a:cxn ang="0">
                          <a:pos x="117" y="681"/>
                        </a:cxn>
                        <a:cxn ang="0">
                          <a:pos x="157" y="582"/>
                        </a:cxn>
                        <a:cxn ang="0">
                          <a:pos x="164" y="564"/>
                        </a:cxn>
                        <a:cxn ang="0">
                          <a:pos x="193" y="510"/>
                        </a:cxn>
                        <a:cxn ang="0">
                          <a:pos x="216" y="471"/>
                        </a:cxn>
                      </a:cxnLst>
                      <a:rect l="0" t="0" r="r" b="b"/>
                      <a:pathLst>
                        <a:path w="913" h="1204">
                          <a:moveTo>
                            <a:pt x="243" y="429"/>
                          </a:moveTo>
                          <a:cubicBezTo>
                            <a:pt x="254" y="411"/>
                            <a:pt x="268" y="388"/>
                            <a:pt x="280" y="372"/>
                          </a:cubicBezTo>
                          <a:cubicBezTo>
                            <a:pt x="282" y="368"/>
                            <a:pt x="286" y="362"/>
                            <a:pt x="289" y="357"/>
                          </a:cubicBezTo>
                          <a:cubicBezTo>
                            <a:pt x="291" y="358"/>
                            <a:pt x="291" y="358"/>
                            <a:pt x="291" y="358"/>
                          </a:cubicBezTo>
                          <a:cubicBezTo>
                            <a:pt x="294" y="353"/>
                            <a:pt x="294" y="353"/>
                            <a:pt x="294" y="353"/>
                          </a:cubicBezTo>
                          <a:cubicBezTo>
                            <a:pt x="296" y="351"/>
                            <a:pt x="292" y="356"/>
                            <a:pt x="295" y="354"/>
                          </a:cubicBezTo>
                          <a:cubicBezTo>
                            <a:pt x="295" y="351"/>
                            <a:pt x="295" y="351"/>
                            <a:pt x="295" y="351"/>
                          </a:cubicBezTo>
                          <a:cubicBezTo>
                            <a:pt x="296" y="351"/>
                            <a:pt x="304" y="341"/>
                            <a:pt x="299" y="349"/>
                          </a:cubicBezTo>
                          <a:cubicBezTo>
                            <a:pt x="304" y="343"/>
                            <a:pt x="308" y="338"/>
                            <a:pt x="313" y="332"/>
                          </a:cubicBezTo>
                          <a:cubicBezTo>
                            <a:pt x="316" y="329"/>
                            <a:pt x="313" y="329"/>
                            <a:pt x="317" y="325"/>
                          </a:cubicBezTo>
                          <a:cubicBezTo>
                            <a:pt x="318" y="325"/>
                            <a:pt x="316" y="327"/>
                            <a:pt x="317" y="327"/>
                          </a:cubicBezTo>
                          <a:cubicBezTo>
                            <a:pt x="328" y="316"/>
                            <a:pt x="325" y="311"/>
                            <a:pt x="335" y="300"/>
                          </a:cubicBezTo>
                          <a:cubicBezTo>
                            <a:pt x="334" y="301"/>
                            <a:pt x="334" y="301"/>
                            <a:pt x="334" y="301"/>
                          </a:cubicBezTo>
                          <a:cubicBezTo>
                            <a:pt x="336" y="299"/>
                            <a:pt x="339" y="296"/>
                            <a:pt x="339" y="296"/>
                          </a:cubicBezTo>
                          <a:cubicBezTo>
                            <a:pt x="336" y="296"/>
                            <a:pt x="338" y="298"/>
                            <a:pt x="334" y="301"/>
                          </a:cubicBezTo>
                          <a:cubicBezTo>
                            <a:pt x="333" y="299"/>
                            <a:pt x="337" y="296"/>
                            <a:pt x="336" y="295"/>
                          </a:cubicBezTo>
                          <a:cubicBezTo>
                            <a:pt x="338" y="293"/>
                            <a:pt x="339" y="291"/>
                            <a:pt x="341" y="289"/>
                          </a:cubicBezTo>
                          <a:cubicBezTo>
                            <a:pt x="345" y="286"/>
                            <a:pt x="349" y="280"/>
                            <a:pt x="353" y="278"/>
                          </a:cubicBezTo>
                          <a:cubicBezTo>
                            <a:pt x="354" y="276"/>
                            <a:pt x="355" y="273"/>
                            <a:pt x="358" y="269"/>
                          </a:cubicBezTo>
                          <a:cubicBezTo>
                            <a:pt x="362" y="267"/>
                            <a:pt x="359" y="270"/>
                            <a:pt x="363" y="267"/>
                          </a:cubicBezTo>
                          <a:cubicBezTo>
                            <a:pt x="362" y="265"/>
                            <a:pt x="362" y="265"/>
                            <a:pt x="362" y="265"/>
                          </a:cubicBezTo>
                          <a:cubicBezTo>
                            <a:pt x="365" y="262"/>
                            <a:pt x="365" y="263"/>
                            <a:pt x="365" y="264"/>
                          </a:cubicBezTo>
                          <a:cubicBezTo>
                            <a:pt x="369" y="260"/>
                            <a:pt x="367" y="260"/>
                            <a:pt x="371" y="256"/>
                          </a:cubicBezTo>
                          <a:cubicBezTo>
                            <a:pt x="370" y="259"/>
                            <a:pt x="370" y="259"/>
                            <a:pt x="370" y="259"/>
                          </a:cubicBezTo>
                          <a:cubicBezTo>
                            <a:pt x="373" y="256"/>
                            <a:pt x="374" y="255"/>
                            <a:pt x="378" y="251"/>
                          </a:cubicBezTo>
                          <a:cubicBezTo>
                            <a:pt x="378" y="251"/>
                            <a:pt x="377" y="253"/>
                            <a:pt x="375" y="254"/>
                          </a:cubicBezTo>
                          <a:cubicBezTo>
                            <a:pt x="379" y="253"/>
                            <a:pt x="379" y="250"/>
                            <a:pt x="380" y="248"/>
                          </a:cubicBezTo>
                          <a:cubicBezTo>
                            <a:pt x="379" y="249"/>
                            <a:pt x="376" y="251"/>
                            <a:pt x="377" y="249"/>
                          </a:cubicBezTo>
                          <a:cubicBezTo>
                            <a:pt x="379" y="247"/>
                            <a:pt x="381" y="244"/>
                            <a:pt x="383" y="243"/>
                          </a:cubicBezTo>
                          <a:cubicBezTo>
                            <a:pt x="381" y="246"/>
                            <a:pt x="381" y="246"/>
                            <a:pt x="381" y="246"/>
                          </a:cubicBezTo>
                          <a:cubicBezTo>
                            <a:pt x="385" y="241"/>
                            <a:pt x="383" y="243"/>
                            <a:pt x="388" y="238"/>
                          </a:cubicBezTo>
                          <a:cubicBezTo>
                            <a:pt x="388" y="239"/>
                            <a:pt x="388" y="239"/>
                            <a:pt x="388" y="239"/>
                          </a:cubicBezTo>
                          <a:cubicBezTo>
                            <a:pt x="390" y="235"/>
                            <a:pt x="395" y="232"/>
                            <a:pt x="400" y="227"/>
                          </a:cubicBezTo>
                          <a:cubicBezTo>
                            <a:pt x="399" y="228"/>
                            <a:pt x="399" y="228"/>
                            <a:pt x="399" y="228"/>
                          </a:cubicBezTo>
                          <a:cubicBezTo>
                            <a:pt x="401" y="226"/>
                            <a:pt x="402" y="225"/>
                            <a:pt x="403" y="224"/>
                          </a:cubicBezTo>
                          <a:cubicBezTo>
                            <a:pt x="399" y="226"/>
                            <a:pt x="400" y="225"/>
                            <a:pt x="399" y="224"/>
                          </a:cubicBezTo>
                          <a:cubicBezTo>
                            <a:pt x="404" y="222"/>
                            <a:pt x="403" y="218"/>
                            <a:pt x="410" y="213"/>
                          </a:cubicBezTo>
                          <a:cubicBezTo>
                            <a:pt x="410" y="214"/>
                            <a:pt x="409" y="216"/>
                            <a:pt x="407" y="217"/>
                          </a:cubicBezTo>
                          <a:cubicBezTo>
                            <a:pt x="406" y="220"/>
                            <a:pt x="407" y="221"/>
                            <a:pt x="404" y="225"/>
                          </a:cubicBezTo>
                          <a:cubicBezTo>
                            <a:pt x="406" y="223"/>
                            <a:pt x="408" y="220"/>
                            <a:pt x="408" y="221"/>
                          </a:cubicBezTo>
                          <a:cubicBezTo>
                            <a:pt x="408" y="219"/>
                            <a:pt x="408" y="219"/>
                            <a:pt x="408" y="219"/>
                          </a:cubicBezTo>
                          <a:cubicBezTo>
                            <a:pt x="409" y="218"/>
                            <a:pt x="410" y="217"/>
                            <a:pt x="411" y="216"/>
                          </a:cubicBezTo>
                          <a:cubicBezTo>
                            <a:pt x="411" y="215"/>
                            <a:pt x="408" y="217"/>
                            <a:pt x="410" y="214"/>
                          </a:cubicBezTo>
                          <a:cubicBezTo>
                            <a:pt x="414" y="210"/>
                            <a:pt x="413" y="213"/>
                            <a:pt x="413" y="212"/>
                          </a:cubicBezTo>
                          <a:cubicBezTo>
                            <a:pt x="418" y="208"/>
                            <a:pt x="414" y="209"/>
                            <a:pt x="419" y="205"/>
                          </a:cubicBezTo>
                          <a:cubicBezTo>
                            <a:pt x="419" y="206"/>
                            <a:pt x="418" y="207"/>
                            <a:pt x="418" y="207"/>
                          </a:cubicBezTo>
                          <a:cubicBezTo>
                            <a:pt x="422" y="205"/>
                            <a:pt x="426" y="200"/>
                            <a:pt x="428" y="200"/>
                          </a:cubicBezTo>
                          <a:cubicBezTo>
                            <a:pt x="428" y="201"/>
                            <a:pt x="428" y="201"/>
                            <a:pt x="427" y="202"/>
                          </a:cubicBezTo>
                          <a:cubicBezTo>
                            <a:pt x="427" y="202"/>
                            <a:pt x="427" y="202"/>
                            <a:pt x="427" y="202"/>
                          </a:cubicBezTo>
                          <a:cubicBezTo>
                            <a:pt x="424" y="207"/>
                            <a:pt x="430" y="199"/>
                            <a:pt x="430" y="201"/>
                          </a:cubicBezTo>
                          <a:cubicBezTo>
                            <a:pt x="429" y="201"/>
                            <a:pt x="434" y="197"/>
                            <a:pt x="436" y="195"/>
                          </a:cubicBezTo>
                          <a:cubicBezTo>
                            <a:pt x="435" y="195"/>
                            <a:pt x="435" y="195"/>
                            <a:pt x="435" y="195"/>
                          </a:cubicBezTo>
                          <a:cubicBezTo>
                            <a:pt x="440" y="186"/>
                            <a:pt x="436" y="197"/>
                            <a:pt x="443" y="190"/>
                          </a:cubicBezTo>
                          <a:cubicBezTo>
                            <a:pt x="447" y="186"/>
                            <a:pt x="441" y="192"/>
                            <a:pt x="443" y="189"/>
                          </a:cubicBezTo>
                          <a:cubicBezTo>
                            <a:pt x="446" y="186"/>
                            <a:pt x="448" y="186"/>
                            <a:pt x="452" y="182"/>
                          </a:cubicBezTo>
                          <a:cubicBezTo>
                            <a:pt x="454" y="181"/>
                            <a:pt x="457" y="180"/>
                            <a:pt x="458" y="180"/>
                          </a:cubicBezTo>
                          <a:cubicBezTo>
                            <a:pt x="461" y="178"/>
                            <a:pt x="467" y="174"/>
                            <a:pt x="468" y="172"/>
                          </a:cubicBezTo>
                          <a:cubicBezTo>
                            <a:pt x="462" y="175"/>
                            <a:pt x="464" y="177"/>
                            <a:pt x="457" y="180"/>
                          </a:cubicBezTo>
                          <a:cubicBezTo>
                            <a:pt x="458" y="178"/>
                            <a:pt x="458" y="178"/>
                            <a:pt x="458" y="178"/>
                          </a:cubicBezTo>
                          <a:cubicBezTo>
                            <a:pt x="462" y="174"/>
                            <a:pt x="467" y="170"/>
                            <a:pt x="470" y="168"/>
                          </a:cubicBezTo>
                          <a:cubicBezTo>
                            <a:pt x="469" y="168"/>
                            <a:pt x="469" y="168"/>
                            <a:pt x="469" y="168"/>
                          </a:cubicBezTo>
                          <a:cubicBezTo>
                            <a:pt x="474" y="163"/>
                            <a:pt x="475" y="161"/>
                            <a:pt x="481" y="157"/>
                          </a:cubicBezTo>
                          <a:cubicBezTo>
                            <a:pt x="482" y="157"/>
                            <a:pt x="479" y="160"/>
                            <a:pt x="477" y="162"/>
                          </a:cubicBezTo>
                          <a:cubicBezTo>
                            <a:pt x="481" y="160"/>
                            <a:pt x="480" y="159"/>
                            <a:pt x="486" y="155"/>
                          </a:cubicBezTo>
                          <a:cubicBezTo>
                            <a:pt x="487" y="156"/>
                            <a:pt x="482" y="158"/>
                            <a:pt x="482" y="159"/>
                          </a:cubicBezTo>
                          <a:cubicBezTo>
                            <a:pt x="488" y="154"/>
                            <a:pt x="488" y="154"/>
                            <a:pt x="488" y="154"/>
                          </a:cubicBezTo>
                          <a:cubicBezTo>
                            <a:pt x="488" y="154"/>
                            <a:pt x="488" y="154"/>
                            <a:pt x="488" y="154"/>
                          </a:cubicBezTo>
                          <a:cubicBezTo>
                            <a:pt x="488" y="152"/>
                            <a:pt x="493" y="151"/>
                            <a:pt x="497" y="148"/>
                          </a:cubicBezTo>
                          <a:cubicBezTo>
                            <a:pt x="506" y="141"/>
                            <a:pt x="506" y="139"/>
                            <a:pt x="510" y="134"/>
                          </a:cubicBezTo>
                          <a:cubicBezTo>
                            <a:pt x="512" y="133"/>
                            <a:pt x="513" y="134"/>
                            <a:pt x="512" y="134"/>
                          </a:cubicBezTo>
                          <a:cubicBezTo>
                            <a:pt x="510" y="135"/>
                            <a:pt x="510" y="135"/>
                            <a:pt x="510" y="136"/>
                          </a:cubicBezTo>
                          <a:cubicBezTo>
                            <a:pt x="513" y="134"/>
                            <a:pt x="518" y="133"/>
                            <a:pt x="516" y="135"/>
                          </a:cubicBezTo>
                          <a:cubicBezTo>
                            <a:pt x="521" y="131"/>
                            <a:pt x="514" y="135"/>
                            <a:pt x="517" y="133"/>
                          </a:cubicBezTo>
                          <a:cubicBezTo>
                            <a:pt x="524" y="128"/>
                            <a:pt x="524" y="128"/>
                            <a:pt x="524" y="128"/>
                          </a:cubicBezTo>
                          <a:cubicBezTo>
                            <a:pt x="522" y="128"/>
                            <a:pt x="520" y="130"/>
                            <a:pt x="523" y="127"/>
                          </a:cubicBezTo>
                          <a:cubicBezTo>
                            <a:pt x="526" y="125"/>
                            <a:pt x="527" y="124"/>
                            <a:pt x="531" y="121"/>
                          </a:cubicBezTo>
                          <a:cubicBezTo>
                            <a:pt x="531" y="122"/>
                            <a:pt x="533" y="122"/>
                            <a:pt x="530" y="124"/>
                          </a:cubicBezTo>
                          <a:cubicBezTo>
                            <a:pt x="533" y="123"/>
                            <a:pt x="536" y="121"/>
                            <a:pt x="536" y="119"/>
                          </a:cubicBezTo>
                          <a:cubicBezTo>
                            <a:pt x="531" y="121"/>
                            <a:pt x="543" y="114"/>
                            <a:pt x="539" y="115"/>
                          </a:cubicBezTo>
                          <a:cubicBezTo>
                            <a:pt x="544" y="113"/>
                            <a:pt x="544" y="113"/>
                            <a:pt x="544" y="113"/>
                          </a:cubicBezTo>
                          <a:cubicBezTo>
                            <a:pt x="543" y="114"/>
                            <a:pt x="543" y="114"/>
                            <a:pt x="541" y="115"/>
                          </a:cubicBezTo>
                          <a:cubicBezTo>
                            <a:pt x="543" y="115"/>
                            <a:pt x="545" y="112"/>
                            <a:pt x="546" y="111"/>
                          </a:cubicBezTo>
                          <a:cubicBezTo>
                            <a:pt x="548" y="111"/>
                            <a:pt x="552" y="108"/>
                            <a:pt x="553" y="109"/>
                          </a:cubicBezTo>
                          <a:cubicBezTo>
                            <a:pt x="554" y="108"/>
                            <a:pt x="557" y="106"/>
                            <a:pt x="558" y="106"/>
                          </a:cubicBezTo>
                          <a:cubicBezTo>
                            <a:pt x="560" y="105"/>
                            <a:pt x="558" y="105"/>
                            <a:pt x="559" y="104"/>
                          </a:cubicBezTo>
                          <a:cubicBezTo>
                            <a:pt x="566" y="100"/>
                            <a:pt x="566" y="100"/>
                            <a:pt x="566" y="100"/>
                          </a:cubicBezTo>
                          <a:cubicBezTo>
                            <a:pt x="567" y="101"/>
                            <a:pt x="568" y="102"/>
                            <a:pt x="567" y="103"/>
                          </a:cubicBezTo>
                          <a:cubicBezTo>
                            <a:pt x="570" y="101"/>
                            <a:pt x="567" y="101"/>
                            <a:pt x="571" y="98"/>
                          </a:cubicBezTo>
                          <a:cubicBezTo>
                            <a:pt x="570" y="101"/>
                            <a:pt x="577" y="96"/>
                            <a:pt x="575" y="100"/>
                          </a:cubicBezTo>
                          <a:cubicBezTo>
                            <a:pt x="577" y="99"/>
                            <a:pt x="584" y="96"/>
                            <a:pt x="588" y="93"/>
                          </a:cubicBezTo>
                          <a:cubicBezTo>
                            <a:pt x="589" y="91"/>
                            <a:pt x="583" y="95"/>
                            <a:pt x="583" y="94"/>
                          </a:cubicBezTo>
                          <a:cubicBezTo>
                            <a:pt x="593" y="88"/>
                            <a:pt x="592" y="85"/>
                            <a:pt x="601" y="81"/>
                          </a:cubicBezTo>
                          <a:cubicBezTo>
                            <a:pt x="598" y="82"/>
                            <a:pt x="598" y="82"/>
                            <a:pt x="598" y="82"/>
                          </a:cubicBezTo>
                          <a:cubicBezTo>
                            <a:pt x="603" y="79"/>
                            <a:pt x="602" y="80"/>
                            <a:pt x="605" y="77"/>
                          </a:cubicBezTo>
                          <a:cubicBezTo>
                            <a:pt x="604" y="79"/>
                            <a:pt x="612" y="78"/>
                            <a:pt x="620" y="74"/>
                          </a:cubicBezTo>
                          <a:cubicBezTo>
                            <a:pt x="620" y="73"/>
                            <a:pt x="615" y="75"/>
                            <a:pt x="616" y="73"/>
                          </a:cubicBezTo>
                          <a:cubicBezTo>
                            <a:pt x="621" y="70"/>
                            <a:pt x="621" y="70"/>
                            <a:pt x="621" y="70"/>
                          </a:cubicBezTo>
                          <a:cubicBezTo>
                            <a:pt x="622" y="70"/>
                            <a:pt x="621" y="71"/>
                            <a:pt x="620" y="71"/>
                          </a:cubicBezTo>
                          <a:cubicBezTo>
                            <a:pt x="625" y="69"/>
                            <a:pt x="630" y="69"/>
                            <a:pt x="631" y="67"/>
                          </a:cubicBezTo>
                          <a:cubicBezTo>
                            <a:pt x="637" y="67"/>
                            <a:pt x="637" y="67"/>
                            <a:pt x="637" y="67"/>
                          </a:cubicBezTo>
                          <a:cubicBezTo>
                            <a:pt x="634" y="67"/>
                            <a:pt x="634" y="67"/>
                            <a:pt x="634" y="67"/>
                          </a:cubicBezTo>
                          <a:cubicBezTo>
                            <a:pt x="635" y="66"/>
                            <a:pt x="640" y="63"/>
                            <a:pt x="641" y="62"/>
                          </a:cubicBezTo>
                          <a:cubicBezTo>
                            <a:pt x="646" y="59"/>
                            <a:pt x="649" y="59"/>
                            <a:pt x="652" y="59"/>
                          </a:cubicBezTo>
                          <a:cubicBezTo>
                            <a:pt x="651" y="58"/>
                            <a:pt x="648" y="58"/>
                            <a:pt x="652" y="56"/>
                          </a:cubicBezTo>
                          <a:cubicBezTo>
                            <a:pt x="653" y="58"/>
                            <a:pt x="662" y="53"/>
                            <a:pt x="662" y="54"/>
                          </a:cubicBezTo>
                          <a:cubicBezTo>
                            <a:pt x="664" y="54"/>
                            <a:pt x="668" y="53"/>
                            <a:pt x="667" y="52"/>
                          </a:cubicBezTo>
                          <a:cubicBezTo>
                            <a:pt x="668" y="54"/>
                            <a:pt x="668" y="54"/>
                            <a:pt x="668" y="54"/>
                          </a:cubicBezTo>
                          <a:cubicBezTo>
                            <a:pt x="667" y="52"/>
                            <a:pt x="674" y="49"/>
                            <a:pt x="679" y="47"/>
                          </a:cubicBezTo>
                          <a:cubicBezTo>
                            <a:pt x="679" y="50"/>
                            <a:pt x="684" y="45"/>
                            <a:pt x="688" y="46"/>
                          </a:cubicBezTo>
                          <a:cubicBezTo>
                            <a:pt x="688" y="44"/>
                            <a:pt x="696" y="43"/>
                            <a:pt x="697" y="41"/>
                          </a:cubicBezTo>
                          <a:cubicBezTo>
                            <a:pt x="701" y="39"/>
                            <a:pt x="701" y="41"/>
                            <a:pt x="702" y="41"/>
                          </a:cubicBezTo>
                          <a:cubicBezTo>
                            <a:pt x="704" y="40"/>
                            <a:pt x="704" y="40"/>
                            <a:pt x="704" y="40"/>
                          </a:cubicBezTo>
                          <a:cubicBezTo>
                            <a:pt x="706" y="40"/>
                            <a:pt x="713" y="38"/>
                            <a:pt x="718" y="37"/>
                          </a:cubicBezTo>
                          <a:cubicBezTo>
                            <a:pt x="722" y="35"/>
                            <a:pt x="722" y="35"/>
                            <a:pt x="722" y="35"/>
                          </a:cubicBezTo>
                          <a:cubicBezTo>
                            <a:pt x="723" y="35"/>
                            <a:pt x="723" y="35"/>
                            <a:pt x="723" y="35"/>
                          </a:cubicBezTo>
                          <a:cubicBezTo>
                            <a:pt x="724" y="34"/>
                            <a:pt x="727" y="33"/>
                            <a:pt x="725" y="33"/>
                          </a:cubicBezTo>
                          <a:cubicBezTo>
                            <a:pt x="727" y="33"/>
                            <a:pt x="727" y="33"/>
                            <a:pt x="727" y="33"/>
                          </a:cubicBezTo>
                          <a:cubicBezTo>
                            <a:pt x="727" y="31"/>
                            <a:pt x="730" y="31"/>
                            <a:pt x="735" y="29"/>
                          </a:cubicBezTo>
                          <a:cubicBezTo>
                            <a:pt x="736" y="29"/>
                            <a:pt x="736" y="30"/>
                            <a:pt x="735" y="30"/>
                          </a:cubicBezTo>
                          <a:cubicBezTo>
                            <a:pt x="737" y="30"/>
                            <a:pt x="736" y="31"/>
                            <a:pt x="738" y="31"/>
                          </a:cubicBezTo>
                          <a:cubicBezTo>
                            <a:pt x="736" y="31"/>
                            <a:pt x="745" y="26"/>
                            <a:pt x="739" y="27"/>
                          </a:cubicBezTo>
                          <a:cubicBezTo>
                            <a:pt x="738" y="26"/>
                            <a:pt x="741" y="25"/>
                            <a:pt x="744" y="24"/>
                          </a:cubicBezTo>
                          <a:cubicBezTo>
                            <a:pt x="745" y="26"/>
                            <a:pt x="745" y="26"/>
                            <a:pt x="745" y="26"/>
                          </a:cubicBezTo>
                          <a:cubicBezTo>
                            <a:pt x="748" y="23"/>
                            <a:pt x="748" y="23"/>
                            <a:pt x="748" y="23"/>
                          </a:cubicBezTo>
                          <a:cubicBezTo>
                            <a:pt x="751" y="22"/>
                            <a:pt x="753" y="23"/>
                            <a:pt x="756" y="22"/>
                          </a:cubicBezTo>
                          <a:cubicBezTo>
                            <a:pt x="753" y="23"/>
                            <a:pt x="750" y="27"/>
                            <a:pt x="758" y="25"/>
                          </a:cubicBezTo>
                          <a:cubicBezTo>
                            <a:pt x="754" y="26"/>
                            <a:pt x="752" y="28"/>
                            <a:pt x="750" y="28"/>
                          </a:cubicBezTo>
                          <a:cubicBezTo>
                            <a:pt x="752" y="28"/>
                            <a:pt x="752" y="28"/>
                            <a:pt x="750" y="29"/>
                          </a:cubicBezTo>
                          <a:cubicBezTo>
                            <a:pt x="756" y="27"/>
                            <a:pt x="752" y="28"/>
                            <a:pt x="758" y="26"/>
                          </a:cubicBezTo>
                          <a:cubicBezTo>
                            <a:pt x="758" y="28"/>
                            <a:pt x="759" y="28"/>
                            <a:pt x="764" y="27"/>
                          </a:cubicBezTo>
                          <a:cubicBezTo>
                            <a:pt x="760" y="27"/>
                            <a:pt x="760" y="27"/>
                            <a:pt x="760" y="27"/>
                          </a:cubicBezTo>
                          <a:cubicBezTo>
                            <a:pt x="761" y="27"/>
                            <a:pt x="761" y="27"/>
                            <a:pt x="761" y="26"/>
                          </a:cubicBezTo>
                          <a:cubicBezTo>
                            <a:pt x="760" y="27"/>
                            <a:pt x="759" y="26"/>
                            <a:pt x="759" y="26"/>
                          </a:cubicBezTo>
                          <a:cubicBezTo>
                            <a:pt x="760" y="26"/>
                            <a:pt x="765" y="23"/>
                            <a:pt x="766" y="23"/>
                          </a:cubicBezTo>
                          <a:cubicBezTo>
                            <a:pt x="760" y="22"/>
                            <a:pt x="776" y="19"/>
                            <a:pt x="772" y="19"/>
                          </a:cubicBezTo>
                          <a:cubicBezTo>
                            <a:pt x="773" y="18"/>
                            <a:pt x="777" y="17"/>
                            <a:pt x="777" y="18"/>
                          </a:cubicBezTo>
                          <a:cubicBezTo>
                            <a:pt x="772" y="20"/>
                            <a:pt x="781" y="19"/>
                            <a:pt x="781" y="20"/>
                          </a:cubicBezTo>
                          <a:cubicBezTo>
                            <a:pt x="782" y="19"/>
                            <a:pt x="777" y="20"/>
                            <a:pt x="779" y="19"/>
                          </a:cubicBezTo>
                          <a:cubicBezTo>
                            <a:pt x="782" y="18"/>
                            <a:pt x="784" y="19"/>
                            <a:pt x="786" y="19"/>
                          </a:cubicBezTo>
                          <a:cubicBezTo>
                            <a:pt x="785" y="19"/>
                            <a:pt x="785" y="19"/>
                            <a:pt x="785" y="19"/>
                          </a:cubicBezTo>
                          <a:cubicBezTo>
                            <a:pt x="789" y="19"/>
                            <a:pt x="789" y="19"/>
                            <a:pt x="789" y="19"/>
                          </a:cubicBezTo>
                          <a:cubicBezTo>
                            <a:pt x="790" y="18"/>
                            <a:pt x="785" y="19"/>
                            <a:pt x="789" y="17"/>
                          </a:cubicBezTo>
                          <a:cubicBezTo>
                            <a:pt x="790" y="18"/>
                            <a:pt x="794" y="16"/>
                            <a:pt x="794" y="17"/>
                          </a:cubicBezTo>
                          <a:cubicBezTo>
                            <a:pt x="792" y="18"/>
                            <a:pt x="794" y="19"/>
                            <a:pt x="790" y="20"/>
                          </a:cubicBezTo>
                          <a:cubicBezTo>
                            <a:pt x="793" y="20"/>
                            <a:pt x="802" y="18"/>
                            <a:pt x="798" y="17"/>
                          </a:cubicBezTo>
                          <a:cubicBezTo>
                            <a:pt x="802" y="17"/>
                            <a:pt x="802" y="17"/>
                            <a:pt x="802" y="17"/>
                          </a:cubicBezTo>
                          <a:cubicBezTo>
                            <a:pt x="800" y="16"/>
                            <a:pt x="793" y="16"/>
                            <a:pt x="800" y="15"/>
                          </a:cubicBezTo>
                          <a:cubicBezTo>
                            <a:pt x="800" y="15"/>
                            <a:pt x="800" y="15"/>
                            <a:pt x="800" y="15"/>
                          </a:cubicBezTo>
                          <a:cubicBezTo>
                            <a:pt x="805" y="13"/>
                            <a:pt x="805" y="13"/>
                            <a:pt x="805" y="13"/>
                          </a:cubicBezTo>
                          <a:cubicBezTo>
                            <a:pt x="807" y="14"/>
                            <a:pt x="807" y="14"/>
                            <a:pt x="807" y="14"/>
                          </a:cubicBezTo>
                          <a:cubicBezTo>
                            <a:pt x="807" y="13"/>
                            <a:pt x="808" y="13"/>
                            <a:pt x="810" y="13"/>
                          </a:cubicBezTo>
                          <a:cubicBezTo>
                            <a:pt x="810" y="13"/>
                            <a:pt x="812" y="13"/>
                            <a:pt x="812" y="14"/>
                          </a:cubicBezTo>
                          <a:cubicBezTo>
                            <a:pt x="817" y="13"/>
                            <a:pt x="817" y="12"/>
                            <a:pt x="817" y="12"/>
                          </a:cubicBezTo>
                          <a:cubicBezTo>
                            <a:pt x="820" y="11"/>
                            <a:pt x="821" y="11"/>
                            <a:pt x="820" y="12"/>
                          </a:cubicBezTo>
                          <a:cubicBezTo>
                            <a:pt x="824" y="12"/>
                            <a:pt x="831" y="11"/>
                            <a:pt x="834" y="11"/>
                          </a:cubicBezTo>
                          <a:cubicBezTo>
                            <a:pt x="839" y="10"/>
                            <a:pt x="833" y="11"/>
                            <a:pt x="836" y="10"/>
                          </a:cubicBezTo>
                          <a:cubicBezTo>
                            <a:pt x="841" y="12"/>
                            <a:pt x="854" y="9"/>
                            <a:pt x="863" y="8"/>
                          </a:cubicBezTo>
                          <a:cubicBezTo>
                            <a:pt x="860" y="6"/>
                            <a:pt x="865" y="7"/>
                            <a:pt x="867" y="5"/>
                          </a:cubicBezTo>
                          <a:cubicBezTo>
                            <a:pt x="865" y="6"/>
                            <a:pt x="875" y="7"/>
                            <a:pt x="868" y="8"/>
                          </a:cubicBezTo>
                          <a:cubicBezTo>
                            <a:pt x="872" y="7"/>
                            <a:pt x="872" y="7"/>
                            <a:pt x="872" y="7"/>
                          </a:cubicBezTo>
                          <a:cubicBezTo>
                            <a:pt x="876" y="8"/>
                            <a:pt x="865" y="9"/>
                            <a:pt x="870" y="10"/>
                          </a:cubicBezTo>
                          <a:cubicBezTo>
                            <a:pt x="875" y="9"/>
                            <a:pt x="878" y="7"/>
                            <a:pt x="884" y="7"/>
                          </a:cubicBezTo>
                          <a:cubicBezTo>
                            <a:pt x="882" y="9"/>
                            <a:pt x="889" y="7"/>
                            <a:pt x="888" y="9"/>
                          </a:cubicBezTo>
                          <a:cubicBezTo>
                            <a:pt x="887" y="9"/>
                            <a:pt x="885" y="9"/>
                            <a:pt x="883" y="9"/>
                          </a:cubicBezTo>
                          <a:cubicBezTo>
                            <a:pt x="884" y="9"/>
                            <a:pt x="884" y="9"/>
                            <a:pt x="884" y="9"/>
                          </a:cubicBezTo>
                          <a:cubicBezTo>
                            <a:pt x="896" y="9"/>
                            <a:pt x="887" y="7"/>
                            <a:pt x="894" y="6"/>
                          </a:cubicBezTo>
                          <a:cubicBezTo>
                            <a:pt x="901" y="6"/>
                            <a:pt x="899" y="7"/>
                            <a:pt x="900" y="8"/>
                          </a:cubicBezTo>
                          <a:cubicBezTo>
                            <a:pt x="901" y="8"/>
                            <a:pt x="904" y="8"/>
                            <a:pt x="906" y="8"/>
                          </a:cubicBezTo>
                          <a:cubicBezTo>
                            <a:pt x="902" y="9"/>
                            <a:pt x="898" y="7"/>
                            <a:pt x="900" y="6"/>
                          </a:cubicBezTo>
                          <a:cubicBezTo>
                            <a:pt x="903" y="7"/>
                            <a:pt x="911" y="6"/>
                            <a:pt x="913" y="5"/>
                          </a:cubicBezTo>
                          <a:cubicBezTo>
                            <a:pt x="902" y="3"/>
                            <a:pt x="906" y="5"/>
                            <a:pt x="896" y="3"/>
                          </a:cubicBezTo>
                          <a:cubicBezTo>
                            <a:pt x="895" y="4"/>
                            <a:pt x="895" y="5"/>
                            <a:pt x="889" y="5"/>
                          </a:cubicBezTo>
                          <a:cubicBezTo>
                            <a:pt x="893" y="4"/>
                            <a:pt x="889" y="4"/>
                            <a:pt x="888" y="4"/>
                          </a:cubicBezTo>
                          <a:cubicBezTo>
                            <a:pt x="889" y="5"/>
                            <a:pt x="884" y="4"/>
                            <a:pt x="882" y="5"/>
                          </a:cubicBezTo>
                          <a:cubicBezTo>
                            <a:pt x="880" y="4"/>
                            <a:pt x="885" y="2"/>
                            <a:pt x="880" y="2"/>
                          </a:cubicBezTo>
                          <a:cubicBezTo>
                            <a:pt x="879" y="5"/>
                            <a:pt x="879" y="5"/>
                            <a:pt x="879" y="5"/>
                          </a:cubicBezTo>
                          <a:cubicBezTo>
                            <a:pt x="876" y="4"/>
                            <a:pt x="879" y="3"/>
                            <a:pt x="875" y="4"/>
                          </a:cubicBezTo>
                          <a:cubicBezTo>
                            <a:pt x="877" y="2"/>
                            <a:pt x="874" y="2"/>
                            <a:pt x="880" y="1"/>
                          </a:cubicBezTo>
                          <a:cubicBezTo>
                            <a:pt x="872" y="0"/>
                            <a:pt x="868" y="3"/>
                            <a:pt x="862" y="4"/>
                          </a:cubicBezTo>
                          <a:cubicBezTo>
                            <a:pt x="863" y="4"/>
                            <a:pt x="863" y="4"/>
                            <a:pt x="864" y="4"/>
                          </a:cubicBezTo>
                          <a:cubicBezTo>
                            <a:pt x="862" y="4"/>
                            <a:pt x="860" y="4"/>
                            <a:pt x="858" y="5"/>
                          </a:cubicBezTo>
                          <a:cubicBezTo>
                            <a:pt x="854" y="4"/>
                            <a:pt x="861" y="3"/>
                            <a:pt x="860" y="3"/>
                          </a:cubicBezTo>
                          <a:cubicBezTo>
                            <a:pt x="854" y="3"/>
                            <a:pt x="854" y="3"/>
                            <a:pt x="854" y="3"/>
                          </a:cubicBezTo>
                          <a:cubicBezTo>
                            <a:pt x="853" y="3"/>
                            <a:pt x="853" y="3"/>
                            <a:pt x="853" y="3"/>
                          </a:cubicBezTo>
                          <a:cubicBezTo>
                            <a:pt x="852" y="4"/>
                            <a:pt x="850" y="4"/>
                            <a:pt x="850" y="4"/>
                          </a:cubicBezTo>
                          <a:cubicBezTo>
                            <a:pt x="851" y="3"/>
                            <a:pt x="852" y="2"/>
                            <a:pt x="853" y="1"/>
                          </a:cubicBezTo>
                          <a:cubicBezTo>
                            <a:pt x="847" y="3"/>
                            <a:pt x="847" y="3"/>
                            <a:pt x="847" y="3"/>
                          </a:cubicBezTo>
                          <a:cubicBezTo>
                            <a:pt x="847" y="3"/>
                            <a:pt x="841" y="3"/>
                            <a:pt x="846" y="2"/>
                          </a:cubicBezTo>
                          <a:cubicBezTo>
                            <a:pt x="836" y="3"/>
                            <a:pt x="836" y="3"/>
                            <a:pt x="836" y="3"/>
                          </a:cubicBezTo>
                          <a:cubicBezTo>
                            <a:pt x="835" y="2"/>
                            <a:pt x="835" y="2"/>
                            <a:pt x="835" y="2"/>
                          </a:cubicBezTo>
                          <a:cubicBezTo>
                            <a:pt x="832" y="2"/>
                            <a:pt x="832" y="3"/>
                            <a:pt x="835" y="2"/>
                          </a:cubicBezTo>
                          <a:cubicBezTo>
                            <a:pt x="832" y="2"/>
                            <a:pt x="820" y="7"/>
                            <a:pt x="821" y="4"/>
                          </a:cubicBezTo>
                          <a:cubicBezTo>
                            <a:pt x="814" y="6"/>
                            <a:pt x="811" y="6"/>
                            <a:pt x="801" y="8"/>
                          </a:cubicBezTo>
                          <a:cubicBezTo>
                            <a:pt x="808" y="6"/>
                            <a:pt x="793" y="8"/>
                            <a:pt x="800" y="6"/>
                          </a:cubicBezTo>
                          <a:cubicBezTo>
                            <a:pt x="796" y="6"/>
                            <a:pt x="795" y="8"/>
                            <a:pt x="791" y="9"/>
                          </a:cubicBezTo>
                          <a:cubicBezTo>
                            <a:pt x="788" y="9"/>
                            <a:pt x="789" y="7"/>
                            <a:pt x="793" y="6"/>
                          </a:cubicBezTo>
                          <a:cubicBezTo>
                            <a:pt x="789" y="7"/>
                            <a:pt x="789" y="7"/>
                            <a:pt x="789" y="7"/>
                          </a:cubicBezTo>
                          <a:cubicBezTo>
                            <a:pt x="789" y="7"/>
                            <a:pt x="789" y="7"/>
                            <a:pt x="789" y="7"/>
                          </a:cubicBezTo>
                          <a:cubicBezTo>
                            <a:pt x="785" y="9"/>
                            <a:pt x="785" y="9"/>
                            <a:pt x="785" y="9"/>
                          </a:cubicBezTo>
                          <a:cubicBezTo>
                            <a:pt x="781" y="9"/>
                            <a:pt x="784" y="7"/>
                            <a:pt x="780" y="8"/>
                          </a:cubicBezTo>
                          <a:cubicBezTo>
                            <a:pt x="779" y="9"/>
                            <a:pt x="779" y="9"/>
                            <a:pt x="779" y="9"/>
                          </a:cubicBezTo>
                          <a:cubicBezTo>
                            <a:pt x="776" y="9"/>
                            <a:pt x="776" y="9"/>
                            <a:pt x="776" y="9"/>
                          </a:cubicBezTo>
                          <a:cubicBezTo>
                            <a:pt x="777" y="9"/>
                            <a:pt x="775" y="10"/>
                            <a:pt x="772" y="11"/>
                          </a:cubicBezTo>
                          <a:cubicBezTo>
                            <a:pt x="772" y="11"/>
                            <a:pt x="772" y="11"/>
                            <a:pt x="772" y="11"/>
                          </a:cubicBezTo>
                          <a:cubicBezTo>
                            <a:pt x="769" y="12"/>
                            <a:pt x="769" y="12"/>
                            <a:pt x="769" y="12"/>
                          </a:cubicBezTo>
                          <a:cubicBezTo>
                            <a:pt x="772" y="10"/>
                            <a:pt x="765" y="12"/>
                            <a:pt x="767" y="11"/>
                          </a:cubicBezTo>
                          <a:cubicBezTo>
                            <a:pt x="764" y="11"/>
                            <a:pt x="764" y="11"/>
                            <a:pt x="758" y="13"/>
                          </a:cubicBezTo>
                          <a:cubicBezTo>
                            <a:pt x="759" y="14"/>
                            <a:pt x="759" y="14"/>
                            <a:pt x="759" y="14"/>
                          </a:cubicBezTo>
                          <a:cubicBezTo>
                            <a:pt x="752" y="16"/>
                            <a:pt x="759" y="12"/>
                            <a:pt x="753" y="14"/>
                          </a:cubicBezTo>
                          <a:cubicBezTo>
                            <a:pt x="753" y="14"/>
                            <a:pt x="753" y="14"/>
                            <a:pt x="753" y="14"/>
                          </a:cubicBezTo>
                          <a:cubicBezTo>
                            <a:pt x="745" y="15"/>
                            <a:pt x="740" y="19"/>
                            <a:pt x="733" y="19"/>
                          </a:cubicBezTo>
                          <a:cubicBezTo>
                            <a:pt x="737" y="18"/>
                            <a:pt x="735" y="17"/>
                            <a:pt x="735" y="18"/>
                          </a:cubicBezTo>
                          <a:cubicBezTo>
                            <a:pt x="730" y="19"/>
                            <a:pt x="722" y="22"/>
                            <a:pt x="716" y="24"/>
                          </a:cubicBezTo>
                          <a:cubicBezTo>
                            <a:pt x="714" y="24"/>
                            <a:pt x="713" y="23"/>
                            <a:pt x="708" y="24"/>
                          </a:cubicBezTo>
                          <a:cubicBezTo>
                            <a:pt x="704" y="26"/>
                            <a:pt x="703" y="26"/>
                            <a:pt x="702" y="27"/>
                          </a:cubicBezTo>
                          <a:cubicBezTo>
                            <a:pt x="698" y="28"/>
                            <a:pt x="691" y="31"/>
                            <a:pt x="690" y="30"/>
                          </a:cubicBezTo>
                          <a:cubicBezTo>
                            <a:pt x="690" y="31"/>
                            <a:pt x="687" y="31"/>
                            <a:pt x="685" y="33"/>
                          </a:cubicBezTo>
                          <a:cubicBezTo>
                            <a:pt x="684" y="32"/>
                            <a:pt x="684" y="32"/>
                            <a:pt x="684" y="32"/>
                          </a:cubicBezTo>
                          <a:cubicBezTo>
                            <a:pt x="685" y="33"/>
                            <a:pt x="685" y="33"/>
                            <a:pt x="685" y="33"/>
                          </a:cubicBezTo>
                          <a:cubicBezTo>
                            <a:pt x="677" y="33"/>
                            <a:pt x="674" y="38"/>
                            <a:pt x="666" y="39"/>
                          </a:cubicBezTo>
                          <a:cubicBezTo>
                            <a:pt x="667" y="39"/>
                            <a:pt x="667" y="39"/>
                            <a:pt x="667" y="39"/>
                          </a:cubicBezTo>
                          <a:cubicBezTo>
                            <a:pt x="665" y="40"/>
                            <a:pt x="665" y="40"/>
                            <a:pt x="665" y="40"/>
                          </a:cubicBezTo>
                          <a:cubicBezTo>
                            <a:pt x="664" y="40"/>
                            <a:pt x="665" y="39"/>
                            <a:pt x="665" y="38"/>
                          </a:cubicBezTo>
                          <a:cubicBezTo>
                            <a:pt x="661" y="40"/>
                            <a:pt x="656" y="42"/>
                            <a:pt x="652" y="43"/>
                          </a:cubicBezTo>
                          <a:cubicBezTo>
                            <a:pt x="654" y="43"/>
                            <a:pt x="654" y="43"/>
                            <a:pt x="654" y="43"/>
                          </a:cubicBezTo>
                          <a:cubicBezTo>
                            <a:pt x="652" y="44"/>
                            <a:pt x="650" y="46"/>
                            <a:pt x="647" y="47"/>
                          </a:cubicBezTo>
                          <a:cubicBezTo>
                            <a:pt x="651" y="43"/>
                            <a:pt x="642" y="48"/>
                            <a:pt x="641" y="48"/>
                          </a:cubicBezTo>
                          <a:cubicBezTo>
                            <a:pt x="644" y="46"/>
                            <a:pt x="644" y="46"/>
                            <a:pt x="644" y="46"/>
                          </a:cubicBezTo>
                          <a:cubicBezTo>
                            <a:pt x="640" y="48"/>
                            <a:pt x="640" y="48"/>
                            <a:pt x="641" y="49"/>
                          </a:cubicBezTo>
                          <a:cubicBezTo>
                            <a:pt x="636" y="51"/>
                            <a:pt x="636" y="48"/>
                            <a:pt x="632" y="51"/>
                          </a:cubicBezTo>
                          <a:cubicBezTo>
                            <a:pt x="635" y="50"/>
                            <a:pt x="635" y="50"/>
                            <a:pt x="635" y="50"/>
                          </a:cubicBezTo>
                          <a:cubicBezTo>
                            <a:pt x="637" y="50"/>
                            <a:pt x="635" y="52"/>
                            <a:pt x="632" y="53"/>
                          </a:cubicBezTo>
                          <a:cubicBezTo>
                            <a:pt x="632" y="53"/>
                            <a:pt x="630" y="53"/>
                            <a:pt x="632" y="52"/>
                          </a:cubicBezTo>
                          <a:cubicBezTo>
                            <a:pt x="628" y="54"/>
                            <a:pt x="622" y="57"/>
                            <a:pt x="620" y="58"/>
                          </a:cubicBezTo>
                          <a:cubicBezTo>
                            <a:pt x="618" y="58"/>
                            <a:pt x="618" y="57"/>
                            <a:pt x="619" y="57"/>
                          </a:cubicBezTo>
                          <a:cubicBezTo>
                            <a:pt x="611" y="61"/>
                            <a:pt x="616" y="58"/>
                            <a:pt x="608" y="63"/>
                          </a:cubicBezTo>
                          <a:cubicBezTo>
                            <a:pt x="607" y="62"/>
                            <a:pt x="607" y="62"/>
                            <a:pt x="607" y="62"/>
                          </a:cubicBezTo>
                          <a:cubicBezTo>
                            <a:pt x="605" y="64"/>
                            <a:pt x="605" y="64"/>
                            <a:pt x="605" y="64"/>
                          </a:cubicBezTo>
                          <a:cubicBezTo>
                            <a:pt x="600" y="65"/>
                            <a:pt x="600" y="65"/>
                            <a:pt x="600" y="65"/>
                          </a:cubicBezTo>
                          <a:cubicBezTo>
                            <a:pt x="602" y="65"/>
                            <a:pt x="602" y="65"/>
                            <a:pt x="602" y="65"/>
                          </a:cubicBezTo>
                          <a:cubicBezTo>
                            <a:pt x="599" y="67"/>
                            <a:pt x="598" y="68"/>
                            <a:pt x="595" y="69"/>
                          </a:cubicBezTo>
                          <a:cubicBezTo>
                            <a:pt x="595" y="68"/>
                            <a:pt x="595" y="68"/>
                            <a:pt x="595" y="68"/>
                          </a:cubicBezTo>
                          <a:cubicBezTo>
                            <a:pt x="588" y="72"/>
                            <a:pt x="586" y="71"/>
                            <a:pt x="579" y="76"/>
                          </a:cubicBezTo>
                          <a:cubicBezTo>
                            <a:pt x="579" y="76"/>
                            <a:pt x="580" y="75"/>
                            <a:pt x="580" y="74"/>
                          </a:cubicBezTo>
                          <a:cubicBezTo>
                            <a:pt x="574" y="79"/>
                            <a:pt x="575" y="76"/>
                            <a:pt x="569" y="81"/>
                          </a:cubicBezTo>
                          <a:cubicBezTo>
                            <a:pt x="569" y="80"/>
                            <a:pt x="568" y="80"/>
                            <a:pt x="568" y="80"/>
                          </a:cubicBezTo>
                          <a:cubicBezTo>
                            <a:pt x="565" y="82"/>
                            <a:pt x="565" y="82"/>
                            <a:pt x="565" y="82"/>
                          </a:cubicBezTo>
                          <a:cubicBezTo>
                            <a:pt x="565" y="81"/>
                            <a:pt x="565" y="81"/>
                            <a:pt x="565" y="81"/>
                          </a:cubicBezTo>
                          <a:cubicBezTo>
                            <a:pt x="563" y="84"/>
                            <a:pt x="563" y="84"/>
                            <a:pt x="563" y="84"/>
                          </a:cubicBezTo>
                          <a:cubicBezTo>
                            <a:pt x="561" y="84"/>
                            <a:pt x="561" y="84"/>
                            <a:pt x="561" y="84"/>
                          </a:cubicBezTo>
                          <a:cubicBezTo>
                            <a:pt x="560" y="85"/>
                            <a:pt x="560" y="85"/>
                            <a:pt x="560" y="85"/>
                          </a:cubicBezTo>
                          <a:cubicBezTo>
                            <a:pt x="556" y="85"/>
                            <a:pt x="552" y="89"/>
                            <a:pt x="547" y="90"/>
                          </a:cubicBezTo>
                          <a:cubicBezTo>
                            <a:pt x="548" y="91"/>
                            <a:pt x="548" y="91"/>
                            <a:pt x="548" y="91"/>
                          </a:cubicBezTo>
                          <a:cubicBezTo>
                            <a:pt x="539" y="100"/>
                            <a:pt x="522" y="104"/>
                            <a:pt x="510" y="114"/>
                          </a:cubicBezTo>
                          <a:cubicBezTo>
                            <a:pt x="510" y="113"/>
                            <a:pt x="510" y="113"/>
                            <a:pt x="510" y="113"/>
                          </a:cubicBezTo>
                          <a:cubicBezTo>
                            <a:pt x="505" y="118"/>
                            <a:pt x="505" y="118"/>
                            <a:pt x="505" y="118"/>
                          </a:cubicBezTo>
                          <a:cubicBezTo>
                            <a:pt x="502" y="119"/>
                            <a:pt x="507" y="116"/>
                            <a:pt x="505" y="116"/>
                          </a:cubicBezTo>
                          <a:cubicBezTo>
                            <a:pt x="500" y="120"/>
                            <a:pt x="504" y="119"/>
                            <a:pt x="498" y="123"/>
                          </a:cubicBezTo>
                          <a:cubicBezTo>
                            <a:pt x="494" y="125"/>
                            <a:pt x="498" y="122"/>
                            <a:pt x="500" y="120"/>
                          </a:cubicBezTo>
                          <a:cubicBezTo>
                            <a:pt x="494" y="125"/>
                            <a:pt x="485" y="132"/>
                            <a:pt x="481" y="134"/>
                          </a:cubicBezTo>
                          <a:cubicBezTo>
                            <a:pt x="481" y="135"/>
                            <a:pt x="480" y="135"/>
                            <a:pt x="481" y="135"/>
                          </a:cubicBezTo>
                          <a:cubicBezTo>
                            <a:pt x="477" y="138"/>
                            <a:pt x="472" y="142"/>
                            <a:pt x="467" y="145"/>
                          </a:cubicBezTo>
                          <a:cubicBezTo>
                            <a:pt x="467" y="144"/>
                            <a:pt x="468" y="143"/>
                            <a:pt x="469" y="143"/>
                          </a:cubicBezTo>
                          <a:cubicBezTo>
                            <a:pt x="467" y="144"/>
                            <a:pt x="465" y="145"/>
                            <a:pt x="464" y="146"/>
                          </a:cubicBezTo>
                          <a:cubicBezTo>
                            <a:pt x="465" y="144"/>
                            <a:pt x="465" y="144"/>
                            <a:pt x="465" y="144"/>
                          </a:cubicBezTo>
                          <a:cubicBezTo>
                            <a:pt x="462" y="147"/>
                            <a:pt x="456" y="152"/>
                            <a:pt x="454" y="152"/>
                          </a:cubicBezTo>
                          <a:cubicBezTo>
                            <a:pt x="455" y="152"/>
                            <a:pt x="455" y="153"/>
                            <a:pt x="453" y="155"/>
                          </a:cubicBezTo>
                          <a:cubicBezTo>
                            <a:pt x="450" y="155"/>
                            <a:pt x="445" y="162"/>
                            <a:pt x="440" y="165"/>
                          </a:cubicBezTo>
                          <a:cubicBezTo>
                            <a:pt x="440" y="164"/>
                            <a:pt x="444" y="161"/>
                            <a:pt x="443" y="162"/>
                          </a:cubicBezTo>
                          <a:cubicBezTo>
                            <a:pt x="440" y="163"/>
                            <a:pt x="439" y="166"/>
                            <a:pt x="437" y="168"/>
                          </a:cubicBezTo>
                          <a:cubicBezTo>
                            <a:pt x="437" y="167"/>
                            <a:pt x="437" y="167"/>
                            <a:pt x="437" y="167"/>
                          </a:cubicBezTo>
                          <a:cubicBezTo>
                            <a:pt x="427" y="176"/>
                            <a:pt x="427" y="176"/>
                            <a:pt x="427" y="176"/>
                          </a:cubicBezTo>
                          <a:cubicBezTo>
                            <a:pt x="425" y="176"/>
                            <a:pt x="418" y="184"/>
                            <a:pt x="418" y="183"/>
                          </a:cubicBezTo>
                          <a:cubicBezTo>
                            <a:pt x="414" y="186"/>
                            <a:pt x="421" y="181"/>
                            <a:pt x="417" y="185"/>
                          </a:cubicBezTo>
                          <a:cubicBezTo>
                            <a:pt x="415" y="185"/>
                            <a:pt x="413" y="189"/>
                            <a:pt x="412" y="188"/>
                          </a:cubicBezTo>
                          <a:cubicBezTo>
                            <a:pt x="413" y="187"/>
                            <a:pt x="413" y="187"/>
                            <a:pt x="413" y="187"/>
                          </a:cubicBezTo>
                          <a:cubicBezTo>
                            <a:pt x="410" y="190"/>
                            <a:pt x="410" y="190"/>
                            <a:pt x="410" y="190"/>
                          </a:cubicBezTo>
                          <a:cubicBezTo>
                            <a:pt x="411" y="187"/>
                            <a:pt x="411" y="187"/>
                            <a:pt x="411" y="187"/>
                          </a:cubicBezTo>
                          <a:cubicBezTo>
                            <a:pt x="408" y="190"/>
                            <a:pt x="407" y="193"/>
                            <a:pt x="408" y="193"/>
                          </a:cubicBezTo>
                          <a:cubicBezTo>
                            <a:pt x="405" y="195"/>
                            <a:pt x="401" y="199"/>
                            <a:pt x="399" y="199"/>
                          </a:cubicBezTo>
                          <a:cubicBezTo>
                            <a:pt x="400" y="198"/>
                            <a:pt x="400" y="198"/>
                            <a:pt x="400" y="198"/>
                          </a:cubicBezTo>
                          <a:cubicBezTo>
                            <a:pt x="393" y="205"/>
                            <a:pt x="386" y="207"/>
                            <a:pt x="382" y="214"/>
                          </a:cubicBezTo>
                          <a:cubicBezTo>
                            <a:pt x="381" y="214"/>
                            <a:pt x="381" y="214"/>
                            <a:pt x="382" y="213"/>
                          </a:cubicBezTo>
                          <a:cubicBezTo>
                            <a:pt x="378" y="217"/>
                            <a:pt x="378" y="217"/>
                            <a:pt x="378" y="217"/>
                          </a:cubicBezTo>
                          <a:cubicBezTo>
                            <a:pt x="378" y="215"/>
                            <a:pt x="378" y="215"/>
                            <a:pt x="378" y="215"/>
                          </a:cubicBezTo>
                          <a:cubicBezTo>
                            <a:pt x="372" y="223"/>
                            <a:pt x="372" y="223"/>
                            <a:pt x="372" y="223"/>
                          </a:cubicBezTo>
                          <a:cubicBezTo>
                            <a:pt x="372" y="223"/>
                            <a:pt x="372" y="223"/>
                            <a:pt x="372" y="223"/>
                          </a:cubicBezTo>
                          <a:cubicBezTo>
                            <a:pt x="367" y="227"/>
                            <a:pt x="360" y="235"/>
                            <a:pt x="354" y="241"/>
                          </a:cubicBezTo>
                          <a:cubicBezTo>
                            <a:pt x="355" y="240"/>
                            <a:pt x="355" y="240"/>
                            <a:pt x="355" y="240"/>
                          </a:cubicBezTo>
                          <a:cubicBezTo>
                            <a:pt x="349" y="247"/>
                            <a:pt x="348" y="246"/>
                            <a:pt x="344" y="251"/>
                          </a:cubicBezTo>
                          <a:cubicBezTo>
                            <a:pt x="344" y="251"/>
                            <a:pt x="344" y="251"/>
                            <a:pt x="344" y="250"/>
                          </a:cubicBezTo>
                          <a:cubicBezTo>
                            <a:pt x="340" y="255"/>
                            <a:pt x="340" y="255"/>
                            <a:pt x="340" y="255"/>
                          </a:cubicBezTo>
                          <a:cubicBezTo>
                            <a:pt x="340" y="253"/>
                            <a:pt x="340" y="253"/>
                            <a:pt x="340" y="253"/>
                          </a:cubicBezTo>
                          <a:cubicBezTo>
                            <a:pt x="338" y="258"/>
                            <a:pt x="331" y="262"/>
                            <a:pt x="333" y="260"/>
                          </a:cubicBezTo>
                          <a:cubicBezTo>
                            <a:pt x="332" y="263"/>
                            <a:pt x="329" y="266"/>
                            <a:pt x="329" y="267"/>
                          </a:cubicBezTo>
                          <a:cubicBezTo>
                            <a:pt x="325" y="272"/>
                            <a:pt x="328" y="268"/>
                            <a:pt x="325" y="271"/>
                          </a:cubicBezTo>
                          <a:cubicBezTo>
                            <a:pt x="321" y="274"/>
                            <a:pt x="322" y="276"/>
                            <a:pt x="317" y="280"/>
                          </a:cubicBezTo>
                          <a:cubicBezTo>
                            <a:pt x="317" y="280"/>
                            <a:pt x="317" y="280"/>
                            <a:pt x="317" y="280"/>
                          </a:cubicBezTo>
                          <a:cubicBezTo>
                            <a:pt x="315" y="282"/>
                            <a:pt x="314" y="284"/>
                            <a:pt x="311" y="287"/>
                          </a:cubicBezTo>
                          <a:cubicBezTo>
                            <a:pt x="312" y="286"/>
                            <a:pt x="312" y="286"/>
                            <a:pt x="312" y="286"/>
                          </a:cubicBezTo>
                          <a:cubicBezTo>
                            <a:pt x="308" y="292"/>
                            <a:pt x="305" y="291"/>
                            <a:pt x="303" y="297"/>
                          </a:cubicBezTo>
                          <a:cubicBezTo>
                            <a:pt x="301" y="299"/>
                            <a:pt x="298" y="304"/>
                            <a:pt x="297" y="303"/>
                          </a:cubicBezTo>
                          <a:cubicBezTo>
                            <a:pt x="283" y="322"/>
                            <a:pt x="283" y="322"/>
                            <a:pt x="283" y="322"/>
                          </a:cubicBezTo>
                          <a:cubicBezTo>
                            <a:pt x="281" y="322"/>
                            <a:pt x="282" y="324"/>
                            <a:pt x="278" y="327"/>
                          </a:cubicBezTo>
                          <a:cubicBezTo>
                            <a:pt x="279" y="328"/>
                            <a:pt x="279" y="328"/>
                            <a:pt x="279" y="328"/>
                          </a:cubicBezTo>
                          <a:cubicBezTo>
                            <a:pt x="272" y="337"/>
                            <a:pt x="262" y="347"/>
                            <a:pt x="254" y="358"/>
                          </a:cubicBezTo>
                          <a:cubicBezTo>
                            <a:pt x="253" y="357"/>
                            <a:pt x="253" y="357"/>
                            <a:pt x="253" y="357"/>
                          </a:cubicBezTo>
                          <a:cubicBezTo>
                            <a:pt x="252" y="360"/>
                            <a:pt x="252" y="360"/>
                            <a:pt x="252" y="360"/>
                          </a:cubicBezTo>
                          <a:cubicBezTo>
                            <a:pt x="244" y="372"/>
                            <a:pt x="233" y="387"/>
                            <a:pt x="226" y="396"/>
                          </a:cubicBezTo>
                          <a:cubicBezTo>
                            <a:pt x="225" y="400"/>
                            <a:pt x="223" y="405"/>
                            <a:pt x="219" y="410"/>
                          </a:cubicBezTo>
                          <a:cubicBezTo>
                            <a:pt x="219" y="409"/>
                            <a:pt x="219" y="409"/>
                            <a:pt x="219" y="409"/>
                          </a:cubicBezTo>
                          <a:cubicBezTo>
                            <a:pt x="214" y="418"/>
                            <a:pt x="209" y="428"/>
                            <a:pt x="202" y="437"/>
                          </a:cubicBezTo>
                          <a:cubicBezTo>
                            <a:pt x="202" y="436"/>
                            <a:pt x="202" y="437"/>
                            <a:pt x="202" y="436"/>
                          </a:cubicBezTo>
                          <a:cubicBezTo>
                            <a:pt x="202" y="439"/>
                            <a:pt x="199" y="442"/>
                            <a:pt x="197" y="444"/>
                          </a:cubicBezTo>
                          <a:cubicBezTo>
                            <a:pt x="200" y="442"/>
                            <a:pt x="200" y="442"/>
                            <a:pt x="200" y="442"/>
                          </a:cubicBezTo>
                          <a:cubicBezTo>
                            <a:pt x="199" y="445"/>
                            <a:pt x="196" y="448"/>
                            <a:pt x="194" y="449"/>
                          </a:cubicBezTo>
                          <a:cubicBezTo>
                            <a:pt x="192" y="454"/>
                            <a:pt x="192" y="454"/>
                            <a:pt x="192" y="454"/>
                          </a:cubicBezTo>
                          <a:cubicBezTo>
                            <a:pt x="192" y="455"/>
                            <a:pt x="192" y="455"/>
                            <a:pt x="192" y="455"/>
                          </a:cubicBezTo>
                          <a:cubicBezTo>
                            <a:pt x="192" y="456"/>
                            <a:pt x="192" y="456"/>
                            <a:pt x="192" y="456"/>
                          </a:cubicBezTo>
                          <a:cubicBezTo>
                            <a:pt x="189" y="458"/>
                            <a:pt x="189" y="458"/>
                            <a:pt x="189" y="458"/>
                          </a:cubicBezTo>
                          <a:cubicBezTo>
                            <a:pt x="189" y="459"/>
                            <a:pt x="186" y="465"/>
                            <a:pt x="186" y="467"/>
                          </a:cubicBezTo>
                          <a:cubicBezTo>
                            <a:pt x="185" y="467"/>
                            <a:pt x="182" y="471"/>
                            <a:pt x="184" y="468"/>
                          </a:cubicBezTo>
                          <a:cubicBezTo>
                            <a:pt x="175" y="484"/>
                            <a:pt x="175" y="484"/>
                            <a:pt x="175" y="484"/>
                          </a:cubicBezTo>
                          <a:cubicBezTo>
                            <a:pt x="176" y="482"/>
                            <a:pt x="176" y="482"/>
                            <a:pt x="176" y="482"/>
                          </a:cubicBezTo>
                          <a:cubicBezTo>
                            <a:pt x="178" y="482"/>
                            <a:pt x="175" y="487"/>
                            <a:pt x="174" y="489"/>
                          </a:cubicBezTo>
                          <a:cubicBezTo>
                            <a:pt x="175" y="486"/>
                            <a:pt x="172" y="488"/>
                            <a:pt x="171" y="490"/>
                          </a:cubicBezTo>
                          <a:cubicBezTo>
                            <a:pt x="170" y="492"/>
                            <a:pt x="173" y="488"/>
                            <a:pt x="173" y="489"/>
                          </a:cubicBezTo>
                          <a:cubicBezTo>
                            <a:pt x="172" y="493"/>
                            <a:pt x="169" y="499"/>
                            <a:pt x="168" y="500"/>
                          </a:cubicBezTo>
                          <a:cubicBezTo>
                            <a:pt x="168" y="498"/>
                            <a:pt x="168" y="498"/>
                            <a:pt x="168" y="498"/>
                          </a:cubicBezTo>
                          <a:cubicBezTo>
                            <a:pt x="167" y="502"/>
                            <a:pt x="164" y="503"/>
                            <a:pt x="162" y="507"/>
                          </a:cubicBezTo>
                          <a:cubicBezTo>
                            <a:pt x="161" y="511"/>
                            <a:pt x="159" y="513"/>
                            <a:pt x="161" y="513"/>
                          </a:cubicBezTo>
                          <a:cubicBezTo>
                            <a:pt x="159" y="518"/>
                            <a:pt x="159" y="514"/>
                            <a:pt x="158" y="516"/>
                          </a:cubicBezTo>
                          <a:cubicBezTo>
                            <a:pt x="158" y="518"/>
                            <a:pt x="154" y="525"/>
                            <a:pt x="153" y="525"/>
                          </a:cubicBezTo>
                          <a:cubicBezTo>
                            <a:pt x="153" y="529"/>
                            <a:pt x="145" y="538"/>
                            <a:pt x="147" y="540"/>
                          </a:cubicBezTo>
                          <a:cubicBezTo>
                            <a:pt x="143" y="544"/>
                            <a:pt x="143" y="544"/>
                            <a:pt x="143" y="544"/>
                          </a:cubicBezTo>
                          <a:cubicBezTo>
                            <a:pt x="144" y="544"/>
                            <a:pt x="145" y="545"/>
                            <a:pt x="143" y="549"/>
                          </a:cubicBezTo>
                          <a:cubicBezTo>
                            <a:pt x="141" y="552"/>
                            <a:pt x="141" y="551"/>
                            <a:pt x="140" y="551"/>
                          </a:cubicBezTo>
                          <a:cubicBezTo>
                            <a:pt x="141" y="554"/>
                            <a:pt x="141" y="554"/>
                            <a:pt x="141" y="554"/>
                          </a:cubicBezTo>
                          <a:cubicBezTo>
                            <a:pt x="130" y="571"/>
                            <a:pt x="121" y="596"/>
                            <a:pt x="111" y="615"/>
                          </a:cubicBezTo>
                          <a:cubicBezTo>
                            <a:pt x="107" y="624"/>
                            <a:pt x="104" y="636"/>
                            <a:pt x="99" y="647"/>
                          </a:cubicBezTo>
                          <a:cubicBezTo>
                            <a:pt x="100" y="645"/>
                            <a:pt x="100" y="645"/>
                            <a:pt x="100" y="645"/>
                          </a:cubicBezTo>
                          <a:cubicBezTo>
                            <a:pt x="95" y="656"/>
                            <a:pt x="95" y="656"/>
                            <a:pt x="95" y="656"/>
                          </a:cubicBezTo>
                          <a:cubicBezTo>
                            <a:pt x="99" y="648"/>
                            <a:pt x="99" y="648"/>
                            <a:pt x="99" y="648"/>
                          </a:cubicBezTo>
                          <a:cubicBezTo>
                            <a:pt x="98" y="651"/>
                            <a:pt x="98" y="653"/>
                            <a:pt x="97" y="655"/>
                          </a:cubicBezTo>
                          <a:cubicBezTo>
                            <a:pt x="92" y="666"/>
                            <a:pt x="85" y="681"/>
                            <a:pt x="81" y="696"/>
                          </a:cubicBezTo>
                          <a:cubicBezTo>
                            <a:pt x="80" y="706"/>
                            <a:pt x="77" y="702"/>
                            <a:pt x="76" y="711"/>
                          </a:cubicBezTo>
                          <a:cubicBezTo>
                            <a:pt x="76" y="710"/>
                            <a:pt x="76" y="710"/>
                            <a:pt x="76" y="709"/>
                          </a:cubicBezTo>
                          <a:cubicBezTo>
                            <a:pt x="73" y="719"/>
                            <a:pt x="72" y="725"/>
                            <a:pt x="70" y="735"/>
                          </a:cubicBezTo>
                          <a:cubicBezTo>
                            <a:pt x="68" y="733"/>
                            <a:pt x="68" y="741"/>
                            <a:pt x="67" y="740"/>
                          </a:cubicBezTo>
                          <a:cubicBezTo>
                            <a:pt x="68" y="741"/>
                            <a:pt x="68" y="741"/>
                            <a:pt x="68" y="741"/>
                          </a:cubicBezTo>
                          <a:cubicBezTo>
                            <a:pt x="67" y="743"/>
                            <a:pt x="65" y="748"/>
                            <a:pt x="65" y="747"/>
                          </a:cubicBezTo>
                          <a:cubicBezTo>
                            <a:pt x="64" y="752"/>
                            <a:pt x="64" y="752"/>
                            <a:pt x="64" y="752"/>
                          </a:cubicBezTo>
                          <a:cubicBezTo>
                            <a:pt x="63" y="752"/>
                            <a:pt x="63" y="752"/>
                            <a:pt x="63" y="752"/>
                          </a:cubicBezTo>
                          <a:cubicBezTo>
                            <a:pt x="62" y="757"/>
                            <a:pt x="59" y="770"/>
                            <a:pt x="56" y="772"/>
                          </a:cubicBezTo>
                          <a:cubicBezTo>
                            <a:pt x="53" y="787"/>
                            <a:pt x="47" y="809"/>
                            <a:pt x="42" y="827"/>
                          </a:cubicBezTo>
                          <a:cubicBezTo>
                            <a:pt x="43" y="830"/>
                            <a:pt x="41" y="835"/>
                            <a:pt x="40" y="839"/>
                          </a:cubicBezTo>
                          <a:cubicBezTo>
                            <a:pt x="38" y="844"/>
                            <a:pt x="38" y="844"/>
                            <a:pt x="38" y="844"/>
                          </a:cubicBezTo>
                          <a:cubicBezTo>
                            <a:pt x="38" y="848"/>
                            <a:pt x="38" y="853"/>
                            <a:pt x="36" y="856"/>
                          </a:cubicBezTo>
                          <a:cubicBezTo>
                            <a:pt x="36" y="856"/>
                            <a:pt x="36" y="856"/>
                            <a:pt x="36" y="856"/>
                          </a:cubicBezTo>
                          <a:cubicBezTo>
                            <a:pt x="36" y="860"/>
                            <a:pt x="34" y="864"/>
                            <a:pt x="34" y="868"/>
                          </a:cubicBezTo>
                          <a:cubicBezTo>
                            <a:pt x="33" y="873"/>
                            <a:pt x="32" y="877"/>
                            <a:pt x="31" y="876"/>
                          </a:cubicBezTo>
                          <a:cubicBezTo>
                            <a:pt x="33" y="877"/>
                            <a:pt x="29" y="886"/>
                            <a:pt x="29" y="886"/>
                          </a:cubicBezTo>
                          <a:cubicBezTo>
                            <a:pt x="29" y="886"/>
                            <a:pt x="15" y="946"/>
                            <a:pt x="7" y="1014"/>
                          </a:cubicBezTo>
                          <a:cubicBezTo>
                            <a:pt x="3" y="1049"/>
                            <a:pt x="1" y="1085"/>
                            <a:pt x="0" y="1116"/>
                          </a:cubicBezTo>
                          <a:cubicBezTo>
                            <a:pt x="0" y="1148"/>
                            <a:pt x="1" y="1175"/>
                            <a:pt x="4" y="1189"/>
                          </a:cubicBezTo>
                          <a:cubicBezTo>
                            <a:pt x="5" y="1191"/>
                            <a:pt x="5" y="1197"/>
                            <a:pt x="6" y="1195"/>
                          </a:cubicBezTo>
                          <a:cubicBezTo>
                            <a:pt x="7" y="1199"/>
                            <a:pt x="5" y="1201"/>
                            <a:pt x="6" y="1202"/>
                          </a:cubicBezTo>
                          <a:cubicBezTo>
                            <a:pt x="7" y="1196"/>
                            <a:pt x="9" y="1204"/>
                            <a:pt x="10" y="1198"/>
                          </a:cubicBezTo>
                          <a:cubicBezTo>
                            <a:pt x="10" y="1202"/>
                            <a:pt x="10" y="1202"/>
                            <a:pt x="10" y="1202"/>
                          </a:cubicBezTo>
                          <a:cubicBezTo>
                            <a:pt x="11" y="1203"/>
                            <a:pt x="9" y="1197"/>
                            <a:pt x="11" y="1198"/>
                          </a:cubicBezTo>
                          <a:cubicBezTo>
                            <a:pt x="9" y="1197"/>
                            <a:pt x="9" y="1197"/>
                            <a:pt x="9" y="1197"/>
                          </a:cubicBezTo>
                          <a:cubicBezTo>
                            <a:pt x="9" y="1194"/>
                            <a:pt x="9" y="1192"/>
                            <a:pt x="10" y="1191"/>
                          </a:cubicBezTo>
                          <a:cubicBezTo>
                            <a:pt x="9" y="1188"/>
                            <a:pt x="7" y="1186"/>
                            <a:pt x="8" y="1180"/>
                          </a:cubicBezTo>
                          <a:cubicBezTo>
                            <a:pt x="8" y="1182"/>
                            <a:pt x="8" y="1182"/>
                            <a:pt x="8" y="1182"/>
                          </a:cubicBezTo>
                          <a:cubicBezTo>
                            <a:pt x="8" y="1176"/>
                            <a:pt x="9" y="1178"/>
                            <a:pt x="10" y="1177"/>
                          </a:cubicBezTo>
                          <a:cubicBezTo>
                            <a:pt x="10" y="1178"/>
                            <a:pt x="10" y="1178"/>
                            <a:pt x="10" y="1178"/>
                          </a:cubicBezTo>
                          <a:cubicBezTo>
                            <a:pt x="11" y="1174"/>
                            <a:pt x="11" y="1174"/>
                            <a:pt x="11" y="1174"/>
                          </a:cubicBezTo>
                          <a:cubicBezTo>
                            <a:pt x="10" y="1177"/>
                            <a:pt x="11" y="1183"/>
                            <a:pt x="11" y="1180"/>
                          </a:cubicBezTo>
                          <a:cubicBezTo>
                            <a:pt x="12" y="1174"/>
                            <a:pt x="11" y="1182"/>
                            <a:pt x="11" y="1177"/>
                          </a:cubicBezTo>
                          <a:cubicBezTo>
                            <a:pt x="11" y="1174"/>
                            <a:pt x="12" y="1175"/>
                            <a:pt x="12" y="1175"/>
                          </a:cubicBezTo>
                          <a:cubicBezTo>
                            <a:pt x="12" y="1170"/>
                            <a:pt x="12" y="1170"/>
                            <a:pt x="12" y="1170"/>
                          </a:cubicBezTo>
                          <a:cubicBezTo>
                            <a:pt x="13" y="1170"/>
                            <a:pt x="12" y="1173"/>
                            <a:pt x="13" y="1171"/>
                          </a:cubicBezTo>
                          <a:cubicBezTo>
                            <a:pt x="12" y="1164"/>
                            <a:pt x="12" y="1164"/>
                            <a:pt x="12" y="1164"/>
                          </a:cubicBezTo>
                          <a:cubicBezTo>
                            <a:pt x="14" y="1163"/>
                            <a:pt x="11" y="1157"/>
                            <a:pt x="13" y="1154"/>
                          </a:cubicBezTo>
                          <a:cubicBezTo>
                            <a:pt x="14" y="1159"/>
                            <a:pt x="14" y="1153"/>
                            <a:pt x="15" y="1154"/>
                          </a:cubicBezTo>
                          <a:cubicBezTo>
                            <a:pt x="15" y="1142"/>
                            <a:pt x="15" y="1142"/>
                            <a:pt x="15" y="1142"/>
                          </a:cubicBezTo>
                          <a:cubicBezTo>
                            <a:pt x="16" y="1141"/>
                            <a:pt x="16" y="1145"/>
                            <a:pt x="16" y="1144"/>
                          </a:cubicBezTo>
                          <a:cubicBezTo>
                            <a:pt x="16" y="1141"/>
                            <a:pt x="15" y="1140"/>
                            <a:pt x="15" y="1139"/>
                          </a:cubicBezTo>
                          <a:cubicBezTo>
                            <a:pt x="16" y="1138"/>
                            <a:pt x="16" y="1130"/>
                            <a:pt x="17" y="1130"/>
                          </a:cubicBezTo>
                          <a:cubicBezTo>
                            <a:pt x="19" y="1122"/>
                            <a:pt x="15" y="1127"/>
                            <a:pt x="17" y="1119"/>
                          </a:cubicBezTo>
                          <a:cubicBezTo>
                            <a:pt x="18" y="1118"/>
                            <a:pt x="17" y="1125"/>
                            <a:pt x="18" y="1122"/>
                          </a:cubicBezTo>
                          <a:cubicBezTo>
                            <a:pt x="18" y="1114"/>
                            <a:pt x="18" y="1114"/>
                            <a:pt x="18" y="1114"/>
                          </a:cubicBezTo>
                          <a:cubicBezTo>
                            <a:pt x="18" y="1115"/>
                            <a:pt x="19" y="1116"/>
                            <a:pt x="19" y="1119"/>
                          </a:cubicBezTo>
                          <a:cubicBezTo>
                            <a:pt x="21" y="1098"/>
                            <a:pt x="26" y="1087"/>
                            <a:pt x="27" y="1067"/>
                          </a:cubicBezTo>
                          <a:cubicBezTo>
                            <a:pt x="28" y="1065"/>
                            <a:pt x="27" y="1069"/>
                            <a:pt x="28" y="1071"/>
                          </a:cubicBezTo>
                          <a:cubicBezTo>
                            <a:pt x="28" y="1057"/>
                            <a:pt x="32" y="1052"/>
                            <a:pt x="33" y="1040"/>
                          </a:cubicBezTo>
                          <a:cubicBezTo>
                            <a:pt x="32" y="1040"/>
                            <a:pt x="32" y="1040"/>
                            <a:pt x="32" y="1040"/>
                          </a:cubicBezTo>
                          <a:cubicBezTo>
                            <a:pt x="36" y="1024"/>
                            <a:pt x="37" y="1004"/>
                            <a:pt x="41" y="986"/>
                          </a:cubicBezTo>
                          <a:cubicBezTo>
                            <a:pt x="40" y="988"/>
                            <a:pt x="40" y="988"/>
                            <a:pt x="40" y="988"/>
                          </a:cubicBezTo>
                          <a:cubicBezTo>
                            <a:pt x="39" y="985"/>
                            <a:pt x="40" y="981"/>
                            <a:pt x="40" y="978"/>
                          </a:cubicBezTo>
                          <a:cubicBezTo>
                            <a:pt x="40" y="977"/>
                            <a:pt x="41" y="980"/>
                            <a:pt x="42" y="975"/>
                          </a:cubicBezTo>
                          <a:cubicBezTo>
                            <a:pt x="41" y="976"/>
                            <a:pt x="41" y="978"/>
                            <a:pt x="40" y="977"/>
                          </a:cubicBezTo>
                          <a:cubicBezTo>
                            <a:pt x="45" y="962"/>
                            <a:pt x="50" y="928"/>
                            <a:pt x="56" y="903"/>
                          </a:cubicBezTo>
                          <a:cubicBezTo>
                            <a:pt x="62" y="868"/>
                            <a:pt x="72" y="831"/>
                            <a:pt x="81" y="797"/>
                          </a:cubicBezTo>
                          <a:cubicBezTo>
                            <a:pt x="79" y="802"/>
                            <a:pt x="78" y="799"/>
                            <a:pt x="79" y="796"/>
                          </a:cubicBezTo>
                          <a:cubicBezTo>
                            <a:pt x="86" y="786"/>
                            <a:pt x="84" y="777"/>
                            <a:pt x="89" y="767"/>
                          </a:cubicBezTo>
                          <a:cubicBezTo>
                            <a:pt x="94" y="747"/>
                            <a:pt x="103" y="731"/>
                            <a:pt x="106" y="712"/>
                          </a:cubicBezTo>
                          <a:cubicBezTo>
                            <a:pt x="107" y="712"/>
                            <a:pt x="107" y="712"/>
                            <a:pt x="107" y="712"/>
                          </a:cubicBezTo>
                          <a:cubicBezTo>
                            <a:pt x="108" y="710"/>
                            <a:pt x="108" y="709"/>
                            <a:pt x="109" y="706"/>
                          </a:cubicBezTo>
                          <a:cubicBezTo>
                            <a:pt x="109" y="706"/>
                            <a:pt x="109" y="706"/>
                            <a:pt x="109" y="706"/>
                          </a:cubicBezTo>
                          <a:cubicBezTo>
                            <a:pt x="112" y="700"/>
                            <a:pt x="113" y="691"/>
                            <a:pt x="115" y="688"/>
                          </a:cubicBezTo>
                          <a:cubicBezTo>
                            <a:pt x="114" y="687"/>
                            <a:pt x="114" y="687"/>
                            <a:pt x="114" y="687"/>
                          </a:cubicBezTo>
                          <a:cubicBezTo>
                            <a:pt x="116" y="683"/>
                            <a:pt x="116" y="685"/>
                            <a:pt x="117" y="681"/>
                          </a:cubicBezTo>
                          <a:cubicBezTo>
                            <a:pt x="117" y="681"/>
                            <a:pt x="117" y="681"/>
                            <a:pt x="117" y="681"/>
                          </a:cubicBezTo>
                          <a:cubicBezTo>
                            <a:pt x="118" y="676"/>
                            <a:pt x="118" y="676"/>
                            <a:pt x="118" y="676"/>
                          </a:cubicBezTo>
                          <a:cubicBezTo>
                            <a:pt x="120" y="677"/>
                            <a:pt x="122" y="665"/>
                            <a:pt x="124" y="663"/>
                          </a:cubicBezTo>
                          <a:cubicBezTo>
                            <a:pt x="126" y="657"/>
                            <a:pt x="129" y="648"/>
                            <a:pt x="132" y="640"/>
                          </a:cubicBezTo>
                          <a:cubicBezTo>
                            <a:pt x="134" y="639"/>
                            <a:pt x="137" y="630"/>
                            <a:pt x="140" y="624"/>
                          </a:cubicBezTo>
                          <a:cubicBezTo>
                            <a:pt x="145" y="613"/>
                            <a:pt x="151" y="596"/>
                            <a:pt x="158" y="582"/>
                          </a:cubicBezTo>
                          <a:cubicBezTo>
                            <a:pt x="157" y="582"/>
                            <a:pt x="157" y="582"/>
                            <a:pt x="157" y="582"/>
                          </a:cubicBezTo>
                          <a:cubicBezTo>
                            <a:pt x="159" y="578"/>
                            <a:pt x="159" y="578"/>
                            <a:pt x="159" y="578"/>
                          </a:cubicBezTo>
                          <a:cubicBezTo>
                            <a:pt x="159" y="578"/>
                            <a:pt x="159" y="578"/>
                            <a:pt x="159" y="578"/>
                          </a:cubicBezTo>
                          <a:cubicBezTo>
                            <a:pt x="162" y="576"/>
                            <a:pt x="163" y="569"/>
                            <a:pt x="165" y="567"/>
                          </a:cubicBezTo>
                          <a:cubicBezTo>
                            <a:pt x="163" y="568"/>
                            <a:pt x="164" y="569"/>
                            <a:pt x="163" y="572"/>
                          </a:cubicBezTo>
                          <a:cubicBezTo>
                            <a:pt x="161" y="574"/>
                            <a:pt x="161" y="571"/>
                            <a:pt x="163" y="567"/>
                          </a:cubicBezTo>
                          <a:cubicBezTo>
                            <a:pt x="164" y="567"/>
                            <a:pt x="164" y="567"/>
                            <a:pt x="164" y="567"/>
                          </a:cubicBezTo>
                          <a:cubicBezTo>
                            <a:pt x="164" y="564"/>
                            <a:pt x="164" y="564"/>
                            <a:pt x="164" y="564"/>
                          </a:cubicBezTo>
                          <a:cubicBezTo>
                            <a:pt x="165" y="564"/>
                            <a:pt x="167" y="562"/>
                            <a:pt x="168" y="562"/>
                          </a:cubicBezTo>
                          <a:cubicBezTo>
                            <a:pt x="174" y="550"/>
                            <a:pt x="176" y="541"/>
                            <a:pt x="183" y="528"/>
                          </a:cubicBezTo>
                          <a:cubicBezTo>
                            <a:pt x="183" y="530"/>
                            <a:pt x="187" y="519"/>
                            <a:pt x="188" y="523"/>
                          </a:cubicBezTo>
                          <a:cubicBezTo>
                            <a:pt x="191" y="515"/>
                            <a:pt x="186" y="523"/>
                            <a:pt x="186" y="519"/>
                          </a:cubicBezTo>
                          <a:cubicBezTo>
                            <a:pt x="188" y="517"/>
                            <a:pt x="188" y="515"/>
                            <a:pt x="189" y="515"/>
                          </a:cubicBezTo>
                          <a:cubicBezTo>
                            <a:pt x="189" y="516"/>
                            <a:pt x="191" y="513"/>
                            <a:pt x="190" y="515"/>
                          </a:cubicBezTo>
                          <a:cubicBezTo>
                            <a:pt x="193" y="510"/>
                            <a:pt x="193" y="510"/>
                            <a:pt x="193" y="510"/>
                          </a:cubicBezTo>
                          <a:cubicBezTo>
                            <a:pt x="193" y="510"/>
                            <a:pt x="193" y="511"/>
                            <a:pt x="193" y="512"/>
                          </a:cubicBezTo>
                          <a:cubicBezTo>
                            <a:pt x="197" y="501"/>
                            <a:pt x="203" y="494"/>
                            <a:pt x="207" y="485"/>
                          </a:cubicBezTo>
                          <a:cubicBezTo>
                            <a:pt x="207" y="484"/>
                            <a:pt x="205" y="488"/>
                            <a:pt x="205" y="487"/>
                          </a:cubicBezTo>
                          <a:cubicBezTo>
                            <a:pt x="209" y="478"/>
                            <a:pt x="211" y="480"/>
                            <a:pt x="215" y="471"/>
                          </a:cubicBezTo>
                          <a:cubicBezTo>
                            <a:pt x="214" y="473"/>
                            <a:pt x="214" y="473"/>
                            <a:pt x="214" y="473"/>
                          </a:cubicBezTo>
                          <a:cubicBezTo>
                            <a:pt x="215" y="470"/>
                            <a:pt x="215" y="469"/>
                            <a:pt x="219" y="465"/>
                          </a:cubicBezTo>
                          <a:cubicBezTo>
                            <a:pt x="220" y="465"/>
                            <a:pt x="217" y="469"/>
                            <a:pt x="216" y="471"/>
                          </a:cubicBezTo>
                          <a:cubicBezTo>
                            <a:pt x="218" y="468"/>
                            <a:pt x="223" y="461"/>
                            <a:pt x="220" y="462"/>
                          </a:cubicBezTo>
                          <a:cubicBezTo>
                            <a:pt x="222" y="459"/>
                            <a:pt x="224" y="458"/>
                            <a:pt x="225" y="456"/>
                          </a:cubicBezTo>
                          <a:cubicBezTo>
                            <a:pt x="225" y="456"/>
                            <a:pt x="223" y="459"/>
                            <a:pt x="223" y="457"/>
                          </a:cubicBezTo>
                          <a:cubicBezTo>
                            <a:pt x="227" y="452"/>
                            <a:pt x="231" y="444"/>
                            <a:pt x="235" y="439"/>
                          </a:cubicBezTo>
                          <a:cubicBezTo>
                            <a:pt x="235" y="439"/>
                            <a:pt x="236" y="439"/>
                            <a:pt x="236" y="439"/>
                          </a:cubicBezTo>
                          <a:cubicBezTo>
                            <a:pt x="238" y="434"/>
                            <a:pt x="239" y="436"/>
                            <a:pt x="243" y="429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36" name="íṧlíḋé">
                      <a:extLst>
                        <a:ext uri="{FF2B5EF4-FFF2-40B4-BE49-F238E27FC236}">
                          <a16:creationId xmlns:a16="http://schemas.microsoft.com/office/drawing/2014/main" id="{9E0282EB-0538-4900-BFAB-511F72B2B93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26338" y="2025650"/>
                      <a:ext cx="7937" cy="793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3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3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1" y="2"/>
                            <a:pt x="1" y="2"/>
                            <a:pt x="0" y="3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37" name="íṥļîḑe">
                      <a:extLst>
                        <a:ext uri="{FF2B5EF4-FFF2-40B4-BE49-F238E27FC236}">
                          <a16:creationId xmlns:a16="http://schemas.microsoft.com/office/drawing/2014/main" id="{755014B4-6D73-4579-BB65-7D04820CAC9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78688" y="22399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1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0"/>
                          </a:moveTo>
                          <a:cubicBezTo>
                            <a:pt x="0" y="0"/>
                            <a:pt x="0" y="1"/>
                            <a:pt x="0" y="1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38" name="ïŝḻídé">
                      <a:extLst>
                        <a:ext uri="{FF2B5EF4-FFF2-40B4-BE49-F238E27FC236}">
                          <a16:creationId xmlns:a16="http://schemas.microsoft.com/office/drawing/2014/main" id="{DE0988F0-401E-4505-B9DA-CCB14289AF4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21538" y="2297113"/>
                      <a:ext cx="793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2"/>
                        </a:cxn>
                        <a:cxn ang="0">
                          <a:pos x="0" y="2"/>
                        </a:cxn>
                        <a:cxn ang="0">
                          <a:pos x="2" y="2"/>
                        </a:cxn>
                      </a:cxnLst>
                      <a:rect l="0" t="0" r="r" b="b"/>
                      <a:pathLst>
                        <a:path w="3" h="2">
                          <a:moveTo>
                            <a:pt x="2" y="2"/>
                          </a:moveTo>
                          <a:cubicBezTo>
                            <a:pt x="3" y="0"/>
                            <a:pt x="1" y="1"/>
                            <a:pt x="0" y="2"/>
                          </a:cubicBezTo>
                          <a:cubicBezTo>
                            <a:pt x="1" y="2"/>
                            <a:pt x="1" y="2"/>
                            <a:pt x="2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39" name="îŝ1íďè">
                      <a:extLst>
                        <a:ext uri="{FF2B5EF4-FFF2-40B4-BE49-F238E27FC236}">
                          <a16:creationId xmlns:a16="http://schemas.microsoft.com/office/drawing/2014/main" id="{EC6D7FDF-5C1D-486E-957E-E941D639086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685088" y="19161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40" name="íṡlîdê">
                      <a:extLst>
                        <a:ext uri="{FF2B5EF4-FFF2-40B4-BE49-F238E27FC236}">
                          <a16:creationId xmlns:a16="http://schemas.microsoft.com/office/drawing/2014/main" id="{E887A97D-4F6A-498B-A56D-C18401F17A8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67688" y="17176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41" name="íṩḷïdê">
                      <a:extLst>
                        <a:ext uri="{FF2B5EF4-FFF2-40B4-BE49-F238E27FC236}">
                          <a16:creationId xmlns:a16="http://schemas.microsoft.com/office/drawing/2014/main" id="{CE819DD9-5CF9-4EE6-BF41-6FF67B89C38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32763" y="1720850"/>
                      <a:ext cx="635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2" y="0"/>
                            <a:pt x="1" y="1"/>
                            <a:pt x="0" y="1"/>
                          </a:cubicBezTo>
                          <a:cubicBezTo>
                            <a:pt x="1" y="1"/>
                            <a:pt x="2" y="1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42" name="iSlïďè">
                      <a:extLst>
                        <a:ext uri="{FF2B5EF4-FFF2-40B4-BE49-F238E27FC236}">
                          <a16:creationId xmlns:a16="http://schemas.microsoft.com/office/drawing/2014/main" id="{AC7F52D3-BCED-4D6D-BB42-6C61A0C9358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77138" y="1984375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1"/>
                            <a:pt x="1" y="1"/>
                            <a:pt x="0" y="2"/>
                          </a:cubicBezTo>
                          <a:cubicBezTo>
                            <a:pt x="1" y="1"/>
                            <a:pt x="2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43" name="íSlïḍe">
                      <a:extLst>
                        <a:ext uri="{FF2B5EF4-FFF2-40B4-BE49-F238E27FC236}">
                          <a16:creationId xmlns:a16="http://schemas.microsoft.com/office/drawing/2014/main" id="{6CD4CB42-5652-48A2-81D7-0D83E772B23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20063" y="1725613"/>
                      <a:ext cx="7937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44" name="ïṡḷiḑê">
                      <a:extLst>
                        <a:ext uri="{FF2B5EF4-FFF2-40B4-BE49-F238E27FC236}">
                          <a16:creationId xmlns:a16="http://schemas.microsoft.com/office/drawing/2014/main" id="{5C8CCF33-8C04-408D-9377-1A5E2AF786D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67688" y="1716088"/>
                      <a:ext cx="952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4" y="0"/>
                        </a:cxn>
                        <a:cxn ang="0">
                          <a:pos x="0" y="1"/>
                        </a:cxn>
                        <a:cxn ang="0">
                          <a:pos x="4" y="0"/>
                        </a:cxn>
                      </a:cxnLst>
                      <a:rect l="0" t="0" r="r" b="b"/>
                      <a:pathLst>
                        <a:path w="4" h="1">
                          <a:moveTo>
                            <a:pt x="4" y="0"/>
                          </a:moveTo>
                          <a:cubicBezTo>
                            <a:pt x="3" y="1"/>
                            <a:pt x="1" y="1"/>
                            <a:pt x="0" y="1"/>
                          </a:cubicBezTo>
                          <a:cubicBezTo>
                            <a:pt x="2" y="1"/>
                            <a:pt x="3" y="1"/>
                            <a:pt x="4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45" name="ïṧḻïďê">
                      <a:extLst>
                        <a:ext uri="{FF2B5EF4-FFF2-40B4-BE49-F238E27FC236}">
                          <a16:creationId xmlns:a16="http://schemas.microsoft.com/office/drawing/2014/main" id="{87D55373-268F-4C69-B492-26C8EA94B3E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850188" y="1822450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2" y="1"/>
                            <a:pt x="2" y="1"/>
                            <a:pt x="2" y="1"/>
                          </a:cubicBezTo>
                          <a:cubicBezTo>
                            <a:pt x="0" y="2"/>
                            <a:pt x="1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46" name="íşľîḋe">
                      <a:extLst>
                        <a:ext uri="{FF2B5EF4-FFF2-40B4-BE49-F238E27FC236}">
                          <a16:creationId xmlns:a16="http://schemas.microsoft.com/office/drawing/2014/main" id="{1605BB7C-15D2-42B6-8811-AFBFF641E59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094663" y="17383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0"/>
                        </a:cxn>
                        <a:cxn ang="0">
                          <a:pos x="0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1">
                          <a:moveTo>
                            <a:pt x="2" y="0"/>
                          </a:moveTo>
                          <a:lnTo>
                            <a:pt x="2" y="0"/>
                          </a:lnTo>
                          <a:lnTo>
                            <a:pt x="0" y="1"/>
                          </a:lnTo>
                          <a:lnTo>
                            <a:pt x="2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47" name="íSḷiḍe">
                      <a:extLst>
                        <a:ext uri="{FF2B5EF4-FFF2-40B4-BE49-F238E27FC236}">
                          <a16:creationId xmlns:a16="http://schemas.microsoft.com/office/drawing/2014/main" id="{1F9D3CF3-CD8B-4E0C-9FA9-6C83D8AFD6A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04200" y="1711325"/>
                      <a:ext cx="4762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2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48" name="íŝḷîḋê">
                      <a:extLst>
                        <a:ext uri="{FF2B5EF4-FFF2-40B4-BE49-F238E27FC236}">
                          <a16:creationId xmlns:a16="http://schemas.microsoft.com/office/drawing/2014/main" id="{14F7A0C4-E568-477B-9711-4B9D13DCA21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956550" y="1779588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2"/>
                        </a:cxn>
                        <a:cxn ang="0">
                          <a:pos x="1" y="0"/>
                        </a:cxn>
                        <a:cxn ang="0">
                          <a:pos x="1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1" y="2"/>
                          </a:moveTo>
                          <a:cubicBezTo>
                            <a:pt x="1" y="1"/>
                            <a:pt x="1" y="1"/>
                            <a:pt x="1" y="0"/>
                          </a:cubicBezTo>
                          <a:cubicBezTo>
                            <a:pt x="0" y="1"/>
                            <a:pt x="0" y="1"/>
                            <a:pt x="1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</p:grpSp>
              <p:grpSp>
                <p:nvGrpSpPr>
                  <p:cNvPr id="328" name="îsľïḓé">
                    <a:extLst>
                      <a:ext uri="{FF2B5EF4-FFF2-40B4-BE49-F238E27FC236}">
                        <a16:creationId xmlns:a16="http://schemas.microsoft.com/office/drawing/2014/main" id="{DB678E90-7C00-4E08-B958-A26A4C2AF05B}"/>
                      </a:ext>
                    </a:extLst>
                  </p:cNvPr>
                  <p:cNvGrpSpPr/>
                  <p:nvPr/>
                </p:nvGrpSpPr>
                <p:grpSpPr>
                  <a:xfrm rot="15155533" flipH="1">
                    <a:off x="1114058" y="1803070"/>
                    <a:ext cx="2159193" cy="2610180"/>
                    <a:chOff x="6326188" y="1654175"/>
                    <a:chExt cx="2192337" cy="2967038"/>
                  </a:xfrm>
                  <a:solidFill>
                    <a:schemeClr val="bg2">
                      <a:lumMod val="75000"/>
                    </a:schemeClr>
                  </a:solidFill>
                </p:grpSpPr>
                <p:sp>
                  <p:nvSpPr>
                    <p:cNvPr id="370" name="iṡḻiḓé">
                      <a:extLst>
                        <a:ext uri="{FF2B5EF4-FFF2-40B4-BE49-F238E27FC236}">
                          <a16:creationId xmlns:a16="http://schemas.microsoft.com/office/drawing/2014/main" id="{48A67B0D-06CD-418A-BEDF-4F1AC4F46A5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027988" y="17208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0" y="0"/>
                            <a:pt x="1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71" name="i$ḷïďe">
                      <a:extLst>
                        <a:ext uri="{FF2B5EF4-FFF2-40B4-BE49-F238E27FC236}">
                          <a16:creationId xmlns:a16="http://schemas.microsoft.com/office/drawing/2014/main" id="{A268F625-81F4-4209-97E1-88D5AB6D153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24775" y="1841500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72" name="ïś1íḍe">
                      <a:extLst>
                        <a:ext uri="{FF2B5EF4-FFF2-40B4-BE49-F238E27FC236}">
                          <a16:creationId xmlns:a16="http://schemas.microsoft.com/office/drawing/2014/main" id="{0D546C91-DACA-4C5D-A33C-4FA422CC2D6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18488" y="1671638"/>
                      <a:ext cx="1270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5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5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5" y="0"/>
                            <a:pt x="5" y="0"/>
                            <a:pt x="5" y="0"/>
                          </a:cubicBez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73" name="ïṣḷiḑè">
                      <a:extLst>
                        <a:ext uri="{FF2B5EF4-FFF2-40B4-BE49-F238E27FC236}">
                          <a16:creationId xmlns:a16="http://schemas.microsoft.com/office/drawing/2014/main" id="{81A23EEC-9EAA-42F3-B1C6-0B498DEBF26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69150" y="226377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74" name="íŝḻîḓê">
                      <a:extLst>
                        <a:ext uri="{FF2B5EF4-FFF2-40B4-BE49-F238E27FC236}">
                          <a16:creationId xmlns:a16="http://schemas.microsoft.com/office/drawing/2014/main" id="{CC8A57C6-5F75-4664-B14C-065EE0C029A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480300" y="1995488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0"/>
                            <a:pt x="1" y="1"/>
                            <a:pt x="0" y="2"/>
                          </a:cubicBezTo>
                          <a:cubicBezTo>
                            <a:pt x="1" y="1"/>
                            <a:pt x="2" y="0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75" name="isļiḑé">
                      <a:extLst>
                        <a:ext uri="{FF2B5EF4-FFF2-40B4-BE49-F238E27FC236}">
                          <a16:creationId xmlns:a16="http://schemas.microsoft.com/office/drawing/2014/main" id="{5DE7F2B8-5F0C-4CF3-9A0D-090B6DE0542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318500" y="1681163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76" name="ïślïḍê">
                      <a:extLst>
                        <a:ext uri="{FF2B5EF4-FFF2-40B4-BE49-F238E27FC236}">
                          <a16:creationId xmlns:a16="http://schemas.microsoft.com/office/drawing/2014/main" id="{096DC02A-D5BD-44EF-90CC-37A04A6650F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516938" y="16557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1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77" name="íṩ1íḋe">
                      <a:extLst>
                        <a:ext uri="{FF2B5EF4-FFF2-40B4-BE49-F238E27FC236}">
                          <a16:creationId xmlns:a16="http://schemas.microsoft.com/office/drawing/2014/main" id="{0BA3226B-DDBE-4E62-8371-FDE8671578E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434388" y="1654175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2" y="0"/>
                            <a:pt x="1" y="0"/>
                            <a:pt x="0" y="0"/>
                          </a:cubicBezTo>
                          <a:cubicBezTo>
                            <a:pt x="1" y="0"/>
                            <a:pt x="3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78" name="işlîḓé">
                      <a:extLst>
                        <a:ext uri="{FF2B5EF4-FFF2-40B4-BE49-F238E27FC236}">
                          <a16:creationId xmlns:a16="http://schemas.microsoft.com/office/drawing/2014/main" id="{4CC60AB8-F050-4E7A-AE9E-2DFFE6C3A84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432800" y="16541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79" name="isḷíḓê">
                      <a:extLst>
                        <a:ext uri="{FF2B5EF4-FFF2-40B4-BE49-F238E27FC236}">
                          <a16:creationId xmlns:a16="http://schemas.microsoft.com/office/drawing/2014/main" id="{D8E2E531-438A-457F-88AE-63A92C1159F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26188" y="4597400"/>
                      <a:ext cx="3175" cy="174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7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 h="7">
                          <a:moveTo>
                            <a:pt x="0" y="0"/>
                          </a:moveTo>
                          <a:cubicBezTo>
                            <a:pt x="0" y="3"/>
                            <a:pt x="0" y="5"/>
                            <a:pt x="1" y="7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80" name="îṥľïḓê">
                      <a:extLst>
                        <a:ext uri="{FF2B5EF4-FFF2-40B4-BE49-F238E27FC236}">
                          <a16:creationId xmlns:a16="http://schemas.microsoft.com/office/drawing/2014/main" id="{B9A6D604-62A7-4C69-9EB0-DA70135DF69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89738" y="277336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1"/>
                        </a:cxn>
                        <a:cxn ang="0">
                          <a:pos x="1" y="0"/>
                        </a:cxn>
                        <a:cxn ang="0">
                          <a:pos x="1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1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1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81" name="îşḷíḑe">
                      <a:extLst>
                        <a:ext uri="{FF2B5EF4-FFF2-40B4-BE49-F238E27FC236}">
                          <a16:creationId xmlns:a16="http://schemas.microsoft.com/office/drawing/2014/main" id="{EBA55D39-E1B6-4243-91DB-930F70E9D28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42063" y="4603750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82" name="ïslïḓe">
                      <a:extLst>
                        <a:ext uri="{FF2B5EF4-FFF2-40B4-BE49-F238E27FC236}">
                          <a16:creationId xmlns:a16="http://schemas.microsoft.com/office/drawing/2014/main" id="{FCCCF5CD-3C66-4FE9-9E0B-E3356EB044D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07375" y="1704975"/>
                      <a:ext cx="17462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7" y="0"/>
                        </a:cxn>
                        <a:cxn ang="0">
                          <a:pos x="0" y="2"/>
                        </a:cxn>
                        <a:cxn ang="0">
                          <a:pos x="7" y="0"/>
                        </a:cxn>
                      </a:cxnLst>
                      <a:rect l="0" t="0" r="r" b="b"/>
                      <a:pathLst>
                        <a:path w="7" h="2">
                          <a:moveTo>
                            <a:pt x="7" y="0"/>
                          </a:moveTo>
                          <a:cubicBezTo>
                            <a:pt x="5" y="1"/>
                            <a:pt x="0" y="1"/>
                            <a:pt x="0" y="2"/>
                          </a:cubicBezTo>
                          <a:cubicBezTo>
                            <a:pt x="3" y="1"/>
                            <a:pt x="6" y="1"/>
                            <a:pt x="7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83" name="íşļïḑê">
                      <a:extLst>
                        <a:ext uri="{FF2B5EF4-FFF2-40B4-BE49-F238E27FC236}">
                          <a16:creationId xmlns:a16="http://schemas.microsoft.com/office/drawing/2014/main" id="{5E3125CA-EF6B-430A-B499-12405DED274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88150" y="2924175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84" name="îṩľiďè">
                      <a:extLst>
                        <a:ext uri="{FF2B5EF4-FFF2-40B4-BE49-F238E27FC236}">
                          <a16:creationId xmlns:a16="http://schemas.microsoft.com/office/drawing/2014/main" id="{EA24FD7E-744B-42B8-84E7-C9A89E5AE54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42063" y="46021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85" name="ïṡļídê">
                      <a:extLst>
                        <a:ext uri="{FF2B5EF4-FFF2-40B4-BE49-F238E27FC236}">
                          <a16:creationId xmlns:a16="http://schemas.microsoft.com/office/drawing/2014/main" id="{4811EEC5-A6F8-4B93-8C1A-AFD854854D9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518275" y="3373438"/>
                      <a:ext cx="1587" cy="1588"/>
                    </a:xfrm>
                    <a:prstGeom prst="rect">
                      <a:avLst/>
                    </a:prstGeom>
                    <a:grp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86" name="îṩḷíďè">
                      <a:extLst>
                        <a:ext uri="{FF2B5EF4-FFF2-40B4-BE49-F238E27FC236}">
                          <a16:creationId xmlns:a16="http://schemas.microsoft.com/office/drawing/2014/main" id="{4F797211-BFEB-415B-B058-9B60D0B6194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505575" y="3398838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3"/>
                        </a:cxn>
                        <a:cxn ang="0">
                          <a:pos x="0" y="0"/>
                        </a:cxn>
                        <a:cxn ang="0">
                          <a:pos x="0" y="3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3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2"/>
                            <a:pt x="0" y="3"/>
                            <a:pt x="0" y="3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87" name="íṥľiďé">
                      <a:extLst>
                        <a:ext uri="{FF2B5EF4-FFF2-40B4-BE49-F238E27FC236}">
                          <a16:creationId xmlns:a16="http://schemas.microsoft.com/office/drawing/2014/main" id="{9269365C-4989-4A93-8718-F8ED361BE8C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29363" y="4614863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3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0"/>
                          </a:move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2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88" name="í$ľîdé">
                      <a:extLst>
                        <a:ext uri="{FF2B5EF4-FFF2-40B4-BE49-F238E27FC236}">
                          <a16:creationId xmlns:a16="http://schemas.microsoft.com/office/drawing/2014/main" id="{AAA8660C-2441-4461-9BF2-9D774E90CBB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405563" y="3765550"/>
                      <a:ext cx="3175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"/>
                        </a:cxn>
                        <a:cxn ang="0">
                          <a:pos x="1" y="0"/>
                        </a:cxn>
                        <a:cxn ang="0">
                          <a:pos x="0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0" y="2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2"/>
                            <a:pt x="0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89" name="íšḻîḋè">
                      <a:extLst>
                        <a:ext uri="{FF2B5EF4-FFF2-40B4-BE49-F238E27FC236}">
                          <a16:creationId xmlns:a16="http://schemas.microsoft.com/office/drawing/2014/main" id="{235E4C05-905A-4CF7-8875-50094BEAFEA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07288" y="197802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1" y="0"/>
                          </a:cubicBezTo>
                          <a:cubicBezTo>
                            <a:pt x="1" y="0"/>
                            <a:pt x="1" y="0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90" name="íṥḻíḓe">
                      <a:extLst>
                        <a:ext uri="{FF2B5EF4-FFF2-40B4-BE49-F238E27FC236}">
                          <a16:creationId xmlns:a16="http://schemas.microsoft.com/office/drawing/2014/main" id="{2CF5B883-3D18-4B22-AF2F-6BF3D0B7057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35838" y="21828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91" name="íṥ1íḋe">
                      <a:extLst>
                        <a:ext uri="{FF2B5EF4-FFF2-40B4-BE49-F238E27FC236}">
                          <a16:creationId xmlns:a16="http://schemas.microsoft.com/office/drawing/2014/main" id="{971DD359-45CC-4D7D-AFEE-CD841F83B71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39013" y="2171700"/>
                      <a:ext cx="6350" cy="11113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4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4">
                          <a:moveTo>
                            <a:pt x="3" y="0"/>
                          </a:moveTo>
                          <a:cubicBezTo>
                            <a:pt x="2" y="1"/>
                            <a:pt x="0" y="3"/>
                            <a:pt x="0" y="4"/>
                          </a:cubicBezTo>
                          <a:cubicBezTo>
                            <a:pt x="1" y="3"/>
                            <a:pt x="2" y="2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92" name="íS1iḍe">
                      <a:extLst>
                        <a:ext uri="{FF2B5EF4-FFF2-40B4-BE49-F238E27FC236}">
                          <a16:creationId xmlns:a16="http://schemas.microsoft.com/office/drawing/2014/main" id="{2181EB37-B639-448A-907E-F48407AC701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16788" y="22002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93" name="íṩļïḓê">
                      <a:extLst>
                        <a:ext uri="{FF2B5EF4-FFF2-40B4-BE49-F238E27FC236}">
                          <a16:creationId xmlns:a16="http://schemas.microsoft.com/office/drawing/2014/main" id="{C9CE94E1-B0E3-4393-AACE-DC2BCF04381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26338" y="202882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94" name="ïslïďè">
                      <a:extLst>
                        <a:ext uri="{FF2B5EF4-FFF2-40B4-BE49-F238E27FC236}">
                          <a16:creationId xmlns:a16="http://schemas.microsoft.com/office/drawing/2014/main" id="{A59B3555-5D5B-484B-B849-90D0D51190A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481888" y="20637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95" name="ïšlíďè">
                      <a:extLst>
                        <a:ext uri="{FF2B5EF4-FFF2-40B4-BE49-F238E27FC236}">
                          <a16:creationId xmlns:a16="http://schemas.microsoft.com/office/drawing/2014/main" id="{78A01017-38AB-449C-8889-84033523546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21538" y="23018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96" name="íSḻiḓè">
                      <a:extLst>
                        <a:ext uri="{FF2B5EF4-FFF2-40B4-BE49-F238E27FC236}">
                          <a16:creationId xmlns:a16="http://schemas.microsoft.com/office/drawing/2014/main" id="{2D6A6571-C9B7-4FFF-B53D-3E4D02C5343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26338" y="2025650"/>
                      <a:ext cx="7937" cy="793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3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3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1" y="2"/>
                            <a:pt x="1" y="2"/>
                            <a:pt x="0" y="3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97" name="îšḻiḋe">
                      <a:extLst>
                        <a:ext uri="{FF2B5EF4-FFF2-40B4-BE49-F238E27FC236}">
                          <a16:creationId xmlns:a16="http://schemas.microsoft.com/office/drawing/2014/main" id="{DFC742D0-C2C5-4CDB-ABC8-DF20D7AD831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78688" y="22399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1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0"/>
                          </a:moveTo>
                          <a:cubicBezTo>
                            <a:pt x="0" y="0"/>
                            <a:pt x="0" y="1"/>
                            <a:pt x="0" y="1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98" name="î$ľïḋê">
                      <a:extLst>
                        <a:ext uri="{FF2B5EF4-FFF2-40B4-BE49-F238E27FC236}">
                          <a16:creationId xmlns:a16="http://schemas.microsoft.com/office/drawing/2014/main" id="{E8EE65A5-69E8-4017-854E-3E0C6262436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21538" y="2297113"/>
                      <a:ext cx="793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2"/>
                        </a:cxn>
                        <a:cxn ang="0">
                          <a:pos x="0" y="2"/>
                        </a:cxn>
                        <a:cxn ang="0">
                          <a:pos x="2" y="2"/>
                        </a:cxn>
                      </a:cxnLst>
                      <a:rect l="0" t="0" r="r" b="b"/>
                      <a:pathLst>
                        <a:path w="3" h="2">
                          <a:moveTo>
                            <a:pt x="2" y="2"/>
                          </a:moveTo>
                          <a:cubicBezTo>
                            <a:pt x="3" y="0"/>
                            <a:pt x="1" y="1"/>
                            <a:pt x="0" y="2"/>
                          </a:cubicBezTo>
                          <a:cubicBezTo>
                            <a:pt x="1" y="2"/>
                            <a:pt x="1" y="2"/>
                            <a:pt x="2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99" name="ïṥḷiḍé">
                      <a:extLst>
                        <a:ext uri="{FF2B5EF4-FFF2-40B4-BE49-F238E27FC236}">
                          <a16:creationId xmlns:a16="http://schemas.microsoft.com/office/drawing/2014/main" id="{B95D9C64-736A-4757-87DA-F08E63BF32E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685088" y="19161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00" name="ïṥļïḍè">
                      <a:extLst>
                        <a:ext uri="{FF2B5EF4-FFF2-40B4-BE49-F238E27FC236}">
                          <a16:creationId xmlns:a16="http://schemas.microsoft.com/office/drawing/2014/main" id="{9DE7CB3B-DF95-4115-A0B6-70C09757B02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67688" y="17176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01" name="ïs1ïďè">
                      <a:extLst>
                        <a:ext uri="{FF2B5EF4-FFF2-40B4-BE49-F238E27FC236}">
                          <a16:creationId xmlns:a16="http://schemas.microsoft.com/office/drawing/2014/main" id="{F4FAEC1D-ECC5-4E5B-8F2B-05DFD85BE77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32763" y="1720850"/>
                      <a:ext cx="635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2" y="0"/>
                            <a:pt x="1" y="1"/>
                            <a:pt x="0" y="1"/>
                          </a:cubicBezTo>
                          <a:cubicBezTo>
                            <a:pt x="1" y="1"/>
                            <a:pt x="2" y="1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02" name="i$ļiḋê">
                      <a:extLst>
                        <a:ext uri="{FF2B5EF4-FFF2-40B4-BE49-F238E27FC236}">
                          <a16:creationId xmlns:a16="http://schemas.microsoft.com/office/drawing/2014/main" id="{FDE2B360-1845-46C0-8675-60046C896AB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77138" y="1984375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1"/>
                            <a:pt x="1" y="1"/>
                            <a:pt x="0" y="2"/>
                          </a:cubicBezTo>
                          <a:cubicBezTo>
                            <a:pt x="1" y="1"/>
                            <a:pt x="2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03" name="ïšḻiḍé">
                      <a:extLst>
                        <a:ext uri="{FF2B5EF4-FFF2-40B4-BE49-F238E27FC236}">
                          <a16:creationId xmlns:a16="http://schemas.microsoft.com/office/drawing/2014/main" id="{EFED7576-F834-44FA-9CC7-FF55CC29B7D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20063" y="1725613"/>
                      <a:ext cx="7937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04" name="ïsļîḑè">
                      <a:extLst>
                        <a:ext uri="{FF2B5EF4-FFF2-40B4-BE49-F238E27FC236}">
                          <a16:creationId xmlns:a16="http://schemas.microsoft.com/office/drawing/2014/main" id="{6CEF5C46-72BC-4EDD-93E3-2ABF931B10D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67688" y="1716088"/>
                      <a:ext cx="952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4" y="0"/>
                        </a:cxn>
                        <a:cxn ang="0">
                          <a:pos x="0" y="1"/>
                        </a:cxn>
                        <a:cxn ang="0">
                          <a:pos x="4" y="0"/>
                        </a:cxn>
                      </a:cxnLst>
                      <a:rect l="0" t="0" r="r" b="b"/>
                      <a:pathLst>
                        <a:path w="4" h="1">
                          <a:moveTo>
                            <a:pt x="4" y="0"/>
                          </a:moveTo>
                          <a:cubicBezTo>
                            <a:pt x="3" y="1"/>
                            <a:pt x="1" y="1"/>
                            <a:pt x="0" y="1"/>
                          </a:cubicBezTo>
                          <a:cubicBezTo>
                            <a:pt x="2" y="1"/>
                            <a:pt x="3" y="1"/>
                            <a:pt x="4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05" name="îsḷíḋe">
                      <a:extLst>
                        <a:ext uri="{FF2B5EF4-FFF2-40B4-BE49-F238E27FC236}">
                          <a16:creationId xmlns:a16="http://schemas.microsoft.com/office/drawing/2014/main" id="{6740A5A3-931A-4625-8752-54F497FFAA9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850188" y="1822450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2" y="1"/>
                            <a:pt x="2" y="1"/>
                            <a:pt x="2" y="1"/>
                          </a:cubicBezTo>
                          <a:cubicBezTo>
                            <a:pt x="0" y="2"/>
                            <a:pt x="1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06" name="îṧľíḋe">
                      <a:extLst>
                        <a:ext uri="{FF2B5EF4-FFF2-40B4-BE49-F238E27FC236}">
                          <a16:creationId xmlns:a16="http://schemas.microsoft.com/office/drawing/2014/main" id="{284159BC-48FC-43B5-900C-D9C553D10F5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094663" y="17383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0"/>
                        </a:cxn>
                        <a:cxn ang="0">
                          <a:pos x="0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1">
                          <a:moveTo>
                            <a:pt x="2" y="0"/>
                          </a:moveTo>
                          <a:lnTo>
                            <a:pt x="2" y="0"/>
                          </a:lnTo>
                          <a:lnTo>
                            <a:pt x="0" y="1"/>
                          </a:lnTo>
                          <a:lnTo>
                            <a:pt x="2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07" name="iŝliḓe">
                      <a:extLst>
                        <a:ext uri="{FF2B5EF4-FFF2-40B4-BE49-F238E27FC236}">
                          <a16:creationId xmlns:a16="http://schemas.microsoft.com/office/drawing/2014/main" id="{0A794748-5795-43B7-88C5-8A900A11B90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04200" y="1711325"/>
                      <a:ext cx="4762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2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08" name="iṣlïḍé">
                      <a:extLst>
                        <a:ext uri="{FF2B5EF4-FFF2-40B4-BE49-F238E27FC236}">
                          <a16:creationId xmlns:a16="http://schemas.microsoft.com/office/drawing/2014/main" id="{A91C9320-BCB2-4B38-B28F-666528949B9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956550" y="1779588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2"/>
                        </a:cxn>
                        <a:cxn ang="0">
                          <a:pos x="1" y="0"/>
                        </a:cxn>
                        <a:cxn ang="0">
                          <a:pos x="1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1" y="2"/>
                          </a:moveTo>
                          <a:cubicBezTo>
                            <a:pt x="1" y="1"/>
                            <a:pt x="1" y="1"/>
                            <a:pt x="1" y="0"/>
                          </a:cubicBezTo>
                          <a:cubicBezTo>
                            <a:pt x="0" y="1"/>
                            <a:pt x="0" y="1"/>
                            <a:pt x="1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</p:grpSp>
              <p:grpSp>
                <p:nvGrpSpPr>
                  <p:cNvPr id="329" name="ïŝļídé">
                    <a:extLst>
                      <a:ext uri="{FF2B5EF4-FFF2-40B4-BE49-F238E27FC236}">
                        <a16:creationId xmlns:a16="http://schemas.microsoft.com/office/drawing/2014/main" id="{14D90064-CCCA-46BF-AED2-92D26DC10890}"/>
                      </a:ext>
                    </a:extLst>
                  </p:cNvPr>
                  <p:cNvGrpSpPr/>
                  <p:nvPr/>
                </p:nvGrpSpPr>
                <p:grpSpPr>
                  <a:xfrm rot="15155533" flipH="1">
                    <a:off x="1264409" y="1845475"/>
                    <a:ext cx="2259435" cy="2728193"/>
                    <a:chOff x="6224407" y="1520027"/>
                    <a:chExt cx="2294118" cy="3101186"/>
                  </a:xfrm>
                  <a:solidFill>
                    <a:schemeClr val="bg2">
                      <a:lumMod val="75000"/>
                    </a:schemeClr>
                  </a:solidFill>
                </p:grpSpPr>
                <p:sp>
                  <p:nvSpPr>
                    <p:cNvPr id="330" name="îṧlïďè">
                      <a:extLst>
                        <a:ext uri="{FF2B5EF4-FFF2-40B4-BE49-F238E27FC236}">
                          <a16:creationId xmlns:a16="http://schemas.microsoft.com/office/drawing/2014/main" id="{7B014EFD-4746-469C-B23E-49F08A826FA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027988" y="17208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0" y="0"/>
                            <a:pt x="1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31" name="ïṩļîḋê">
                      <a:extLst>
                        <a:ext uri="{FF2B5EF4-FFF2-40B4-BE49-F238E27FC236}">
                          <a16:creationId xmlns:a16="http://schemas.microsoft.com/office/drawing/2014/main" id="{B6CBB7A4-C3C9-4F57-8E87-02FC121D0C7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24775" y="1841500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32" name="îšḻíḍé">
                      <a:extLst>
                        <a:ext uri="{FF2B5EF4-FFF2-40B4-BE49-F238E27FC236}">
                          <a16:creationId xmlns:a16="http://schemas.microsoft.com/office/drawing/2014/main" id="{B7B90B30-9F0A-43C4-8426-117F150792E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18488" y="1671638"/>
                      <a:ext cx="1270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5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5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5" y="0"/>
                            <a:pt x="5" y="0"/>
                            <a:pt x="5" y="0"/>
                          </a:cubicBez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33" name="íṩļïdé">
                      <a:extLst>
                        <a:ext uri="{FF2B5EF4-FFF2-40B4-BE49-F238E27FC236}">
                          <a16:creationId xmlns:a16="http://schemas.microsoft.com/office/drawing/2014/main" id="{51336E94-1246-4796-8DE4-3D82D392F32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69150" y="226377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34" name="íṧľîḍê">
                      <a:extLst>
                        <a:ext uri="{FF2B5EF4-FFF2-40B4-BE49-F238E27FC236}">
                          <a16:creationId xmlns:a16="http://schemas.microsoft.com/office/drawing/2014/main" id="{1024DF65-F930-4376-9439-BEC239707FA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480300" y="1995488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0"/>
                            <a:pt x="1" y="1"/>
                            <a:pt x="0" y="2"/>
                          </a:cubicBezTo>
                          <a:cubicBezTo>
                            <a:pt x="1" y="1"/>
                            <a:pt x="2" y="0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35" name="iŝḷiḑé">
                      <a:extLst>
                        <a:ext uri="{FF2B5EF4-FFF2-40B4-BE49-F238E27FC236}">
                          <a16:creationId xmlns:a16="http://schemas.microsoft.com/office/drawing/2014/main" id="{DAC2E8E2-8E0D-498D-AA86-6AEF92CE33C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318500" y="1681163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36" name="iṧḷiḑé">
                      <a:extLst>
                        <a:ext uri="{FF2B5EF4-FFF2-40B4-BE49-F238E27FC236}">
                          <a16:creationId xmlns:a16="http://schemas.microsoft.com/office/drawing/2014/main" id="{E00CF250-7F89-40E6-9875-80D551B3BDD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516938" y="16557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1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37" name="îśľíḍê">
                      <a:extLst>
                        <a:ext uri="{FF2B5EF4-FFF2-40B4-BE49-F238E27FC236}">
                          <a16:creationId xmlns:a16="http://schemas.microsoft.com/office/drawing/2014/main" id="{0ACBBFB9-898F-431C-852C-4A3D32C7C6E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434388" y="1654175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2" y="0"/>
                            <a:pt x="1" y="0"/>
                            <a:pt x="0" y="0"/>
                          </a:cubicBezTo>
                          <a:cubicBezTo>
                            <a:pt x="1" y="0"/>
                            <a:pt x="3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38" name="iŝlîḍê">
                      <a:extLst>
                        <a:ext uri="{FF2B5EF4-FFF2-40B4-BE49-F238E27FC236}">
                          <a16:creationId xmlns:a16="http://schemas.microsoft.com/office/drawing/2014/main" id="{FC24A6CD-BF64-4D73-AA20-9AC899096FE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432800" y="16541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39" name="ïşḷîḑe">
                      <a:extLst>
                        <a:ext uri="{FF2B5EF4-FFF2-40B4-BE49-F238E27FC236}">
                          <a16:creationId xmlns:a16="http://schemas.microsoft.com/office/drawing/2014/main" id="{2A021F9C-D50C-4D44-B1A9-A88467AB94B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26188" y="4597400"/>
                      <a:ext cx="3175" cy="174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7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 h="7">
                          <a:moveTo>
                            <a:pt x="0" y="0"/>
                          </a:moveTo>
                          <a:cubicBezTo>
                            <a:pt x="0" y="3"/>
                            <a:pt x="0" y="5"/>
                            <a:pt x="1" y="7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40" name="ïś1îḑé">
                      <a:extLst>
                        <a:ext uri="{FF2B5EF4-FFF2-40B4-BE49-F238E27FC236}">
                          <a16:creationId xmlns:a16="http://schemas.microsoft.com/office/drawing/2014/main" id="{A36E1AA8-FBE3-432C-89E4-FFB6074A140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89738" y="277336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1"/>
                        </a:cxn>
                        <a:cxn ang="0">
                          <a:pos x="1" y="0"/>
                        </a:cxn>
                        <a:cxn ang="0">
                          <a:pos x="1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1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1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41" name="iṩlíḍé">
                      <a:extLst>
                        <a:ext uri="{FF2B5EF4-FFF2-40B4-BE49-F238E27FC236}">
                          <a16:creationId xmlns:a16="http://schemas.microsoft.com/office/drawing/2014/main" id="{08A24D22-EDE6-48DB-BBE6-A4DBFF6877A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42063" y="4603750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42" name="îṩḻïḋê">
                      <a:extLst>
                        <a:ext uri="{FF2B5EF4-FFF2-40B4-BE49-F238E27FC236}">
                          <a16:creationId xmlns:a16="http://schemas.microsoft.com/office/drawing/2014/main" id="{97CB0238-23B2-47A9-A811-A6D0C485460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07375" y="1704975"/>
                      <a:ext cx="17462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7" y="0"/>
                        </a:cxn>
                        <a:cxn ang="0">
                          <a:pos x="0" y="2"/>
                        </a:cxn>
                        <a:cxn ang="0">
                          <a:pos x="7" y="0"/>
                        </a:cxn>
                      </a:cxnLst>
                      <a:rect l="0" t="0" r="r" b="b"/>
                      <a:pathLst>
                        <a:path w="7" h="2">
                          <a:moveTo>
                            <a:pt x="7" y="0"/>
                          </a:moveTo>
                          <a:cubicBezTo>
                            <a:pt x="5" y="1"/>
                            <a:pt x="0" y="1"/>
                            <a:pt x="0" y="2"/>
                          </a:cubicBezTo>
                          <a:cubicBezTo>
                            <a:pt x="3" y="1"/>
                            <a:pt x="6" y="1"/>
                            <a:pt x="7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43" name="işľîḑé">
                      <a:extLst>
                        <a:ext uri="{FF2B5EF4-FFF2-40B4-BE49-F238E27FC236}">
                          <a16:creationId xmlns:a16="http://schemas.microsoft.com/office/drawing/2014/main" id="{624B8B65-3505-4481-BED5-A7FCCFC92F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88150" y="2924175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44" name="îṡlïḋé">
                      <a:extLst>
                        <a:ext uri="{FF2B5EF4-FFF2-40B4-BE49-F238E27FC236}">
                          <a16:creationId xmlns:a16="http://schemas.microsoft.com/office/drawing/2014/main" id="{69D48EBD-1289-4D84-9ED1-B875D407859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42063" y="46021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45" name="ïṩ1îdè">
                      <a:extLst>
                        <a:ext uri="{FF2B5EF4-FFF2-40B4-BE49-F238E27FC236}">
                          <a16:creationId xmlns:a16="http://schemas.microsoft.com/office/drawing/2014/main" id="{0CD273BF-5546-4232-9D5B-64640EFBB93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518275" y="3373438"/>
                      <a:ext cx="1587" cy="1588"/>
                    </a:xfrm>
                    <a:prstGeom prst="rect">
                      <a:avLst/>
                    </a:prstGeom>
                    <a:grp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46" name="îṧḷïḋê">
                      <a:extLst>
                        <a:ext uri="{FF2B5EF4-FFF2-40B4-BE49-F238E27FC236}">
                          <a16:creationId xmlns:a16="http://schemas.microsoft.com/office/drawing/2014/main" id="{3AC42674-4BF3-4CF9-8AE7-6C5AE467722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505575" y="3398838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3"/>
                        </a:cxn>
                        <a:cxn ang="0">
                          <a:pos x="0" y="0"/>
                        </a:cxn>
                        <a:cxn ang="0">
                          <a:pos x="0" y="3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3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2"/>
                            <a:pt x="0" y="3"/>
                            <a:pt x="0" y="3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47" name="îŝľîďê">
                      <a:extLst>
                        <a:ext uri="{FF2B5EF4-FFF2-40B4-BE49-F238E27FC236}">
                          <a16:creationId xmlns:a16="http://schemas.microsoft.com/office/drawing/2014/main" id="{38AC3CFD-D4CF-4CEC-BC76-C3449EBD887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29363" y="4614863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3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0"/>
                          </a:move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2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48" name="ïşḷïḍé">
                      <a:extLst>
                        <a:ext uri="{FF2B5EF4-FFF2-40B4-BE49-F238E27FC236}">
                          <a16:creationId xmlns:a16="http://schemas.microsoft.com/office/drawing/2014/main" id="{AF170896-83C3-49A9-8BC0-E80A384E306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405563" y="3765550"/>
                      <a:ext cx="3175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"/>
                        </a:cxn>
                        <a:cxn ang="0">
                          <a:pos x="1" y="0"/>
                        </a:cxn>
                        <a:cxn ang="0">
                          <a:pos x="0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0" y="2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2"/>
                            <a:pt x="0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49" name="îṡḷíde">
                      <a:extLst>
                        <a:ext uri="{FF2B5EF4-FFF2-40B4-BE49-F238E27FC236}">
                          <a16:creationId xmlns:a16="http://schemas.microsoft.com/office/drawing/2014/main" id="{42CA8391-B1B2-4513-97F0-26C972F0D41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07288" y="197802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1" y="0"/>
                          </a:cubicBezTo>
                          <a:cubicBezTo>
                            <a:pt x="1" y="0"/>
                            <a:pt x="1" y="0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50" name="í$líḑê">
                      <a:extLst>
                        <a:ext uri="{FF2B5EF4-FFF2-40B4-BE49-F238E27FC236}">
                          <a16:creationId xmlns:a16="http://schemas.microsoft.com/office/drawing/2014/main" id="{86C0C676-1AFE-420E-AA82-8A1AEE820C9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35838" y="21828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51" name="îSlîḋè">
                      <a:extLst>
                        <a:ext uri="{FF2B5EF4-FFF2-40B4-BE49-F238E27FC236}">
                          <a16:creationId xmlns:a16="http://schemas.microsoft.com/office/drawing/2014/main" id="{EB0338F4-3808-4BFC-8997-A9BC3E83CA9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39013" y="2171700"/>
                      <a:ext cx="6350" cy="11113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4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4">
                          <a:moveTo>
                            <a:pt x="3" y="0"/>
                          </a:moveTo>
                          <a:cubicBezTo>
                            <a:pt x="2" y="1"/>
                            <a:pt x="0" y="3"/>
                            <a:pt x="0" y="4"/>
                          </a:cubicBezTo>
                          <a:cubicBezTo>
                            <a:pt x="1" y="3"/>
                            <a:pt x="2" y="2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52" name="iṩļîďê">
                      <a:extLst>
                        <a:ext uri="{FF2B5EF4-FFF2-40B4-BE49-F238E27FC236}">
                          <a16:creationId xmlns:a16="http://schemas.microsoft.com/office/drawing/2014/main" id="{1FF315DF-C8C0-437A-A377-3BB34DED4D6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16788" y="22002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53" name="íşľíďè">
                      <a:extLst>
                        <a:ext uri="{FF2B5EF4-FFF2-40B4-BE49-F238E27FC236}">
                          <a16:creationId xmlns:a16="http://schemas.microsoft.com/office/drawing/2014/main" id="{CA7E77EB-10E9-4815-884C-C4A3FA3D4B6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26338" y="202882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54" name="iş1íďé">
                      <a:extLst>
                        <a:ext uri="{FF2B5EF4-FFF2-40B4-BE49-F238E27FC236}">
                          <a16:creationId xmlns:a16="http://schemas.microsoft.com/office/drawing/2014/main" id="{CD932CDF-DFB4-4A72-A6BE-E0202C1EF52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481888" y="20637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55" name="î$ḷîḍe">
                      <a:extLst>
                        <a:ext uri="{FF2B5EF4-FFF2-40B4-BE49-F238E27FC236}">
                          <a16:creationId xmlns:a16="http://schemas.microsoft.com/office/drawing/2014/main" id="{2D85C6B4-094C-499B-9AF2-F846B1027C5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21538" y="23018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56" name="îslídê">
                      <a:extLst>
                        <a:ext uri="{FF2B5EF4-FFF2-40B4-BE49-F238E27FC236}">
                          <a16:creationId xmlns:a16="http://schemas.microsoft.com/office/drawing/2014/main" id="{0CB3C027-FA81-4A99-A69C-4DEB41EA7CD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224407" y="1520027"/>
                      <a:ext cx="2265362" cy="2987675"/>
                    </a:xfrm>
                    <a:custGeom>
                      <a:avLst/>
                      <a:gdLst/>
                      <a:ahLst/>
                      <a:cxnLst>
                        <a:cxn ang="0">
                          <a:pos x="295" y="351"/>
                        </a:cxn>
                        <a:cxn ang="0">
                          <a:pos x="339" y="296"/>
                        </a:cxn>
                        <a:cxn ang="0">
                          <a:pos x="362" y="265"/>
                        </a:cxn>
                        <a:cxn ang="0">
                          <a:pos x="377" y="249"/>
                        </a:cxn>
                        <a:cxn ang="0">
                          <a:pos x="403" y="224"/>
                        </a:cxn>
                        <a:cxn ang="0">
                          <a:pos x="411" y="216"/>
                        </a:cxn>
                        <a:cxn ang="0">
                          <a:pos x="427" y="202"/>
                        </a:cxn>
                        <a:cxn ang="0">
                          <a:pos x="458" y="180"/>
                        </a:cxn>
                        <a:cxn ang="0">
                          <a:pos x="477" y="162"/>
                        </a:cxn>
                        <a:cxn ang="0">
                          <a:pos x="512" y="134"/>
                        </a:cxn>
                        <a:cxn ang="0">
                          <a:pos x="530" y="124"/>
                        </a:cxn>
                        <a:cxn ang="0">
                          <a:pos x="558" y="106"/>
                        </a:cxn>
                        <a:cxn ang="0">
                          <a:pos x="583" y="94"/>
                        </a:cxn>
                        <a:cxn ang="0">
                          <a:pos x="620" y="71"/>
                        </a:cxn>
                        <a:cxn ang="0">
                          <a:pos x="662" y="54"/>
                        </a:cxn>
                        <a:cxn ang="0">
                          <a:pos x="704" y="40"/>
                        </a:cxn>
                        <a:cxn ang="0">
                          <a:pos x="735" y="30"/>
                        </a:cxn>
                        <a:cxn ang="0">
                          <a:pos x="758" y="25"/>
                        </a:cxn>
                        <a:cxn ang="0">
                          <a:pos x="759" y="26"/>
                        </a:cxn>
                        <a:cxn ang="0">
                          <a:pos x="785" y="19"/>
                        </a:cxn>
                        <a:cxn ang="0">
                          <a:pos x="800" y="15"/>
                        </a:cxn>
                        <a:cxn ang="0">
                          <a:pos x="820" y="12"/>
                        </a:cxn>
                        <a:cxn ang="0">
                          <a:pos x="870" y="10"/>
                        </a:cxn>
                        <a:cxn ang="0">
                          <a:pos x="906" y="8"/>
                        </a:cxn>
                        <a:cxn ang="0">
                          <a:pos x="880" y="2"/>
                        </a:cxn>
                        <a:cxn ang="0">
                          <a:pos x="860" y="3"/>
                        </a:cxn>
                        <a:cxn ang="0">
                          <a:pos x="836" y="3"/>
                        </a:cxn>
                        <a:cxn ang="0">
                          <a:pos x="793" y="6"/>
                        </a:cxn>
                        <a:cxn ang="0">
                          <a:pos x="772" y="11"/>
                        </a:cxn>
                        <a:cxn ang="0">
                          <a:pos x="753" y="14"/>
                        </a:cxn>
                        <a:cxn ang="0">
                          <a:pos x="685" y="33"/>
                        </a:cxn>
                        <a:cxn ang="0">
                          <a:pos x="652" y="43"/>
                        </a:cxn>
                        <a:cxn ang="0">
                          <a:pos x="635" y="50"/>
                        </a:cxn>
                        <a:cxn ang="0">
                          <a:pos x="605" y="64"/>
                        </a:cxn>
                        <a:cxn ang="0">
                          <a:pos x="569" y="81"/>
                        </a:cxn>
                        <a:cxn ang="0">
                          <a:pos x="547" y="90"/>
                        </a:cxn>
                        <a:cxn ang="0">
                          <a:pos x="500" y="120"/>
                        </a:cxn>
                        <a:cxn ang="0">
                          <a:pos x="454" y="152"/>
                        </a:cxn>
                        <a:cxn ang="0">
                          <a:pos x="418" y="183"/>
                        </a:cxn>
                        <a:cxn ang="0">
                          <a:pos x="399" y="199"/>
                        </a:cxn>
                        <a:cxn ang="0">
                          <a:pos x="372" y="223"/>
                        </a:cxn>
                        <a:cxn ang="0">
                          <a:pos x="333" y="260"/>
                        </a:cxn>
                        <a:cxn ang="0">
                          <a:pos x="303" y="297"/>
                        </a:cxn>
                        <a:cxn ang="0">
                          <a:pos x="252" y="360"/>
                        </a:cxn>
                        <a:cxn ang="0">
                          <a:pos x="200" y="442"/>
                        </a:cxn>
                        <a:cxn ang="0">
                          <a:pos x="184" y="468"/>
                        </a:cxn>
                        <a:cxn ang="0">
                          <a:pos x="168" y="498"/>
                        </a:cxn>
                        <a:cxn ang="0">
                          <a:pos x="143" y="549"/>
                        </a:cxn>
                        <a:cxn ang="0">
                          <a:pos x="99" y="648"/>
                        </a:cxn>
                        <a:cxn ang="0">
                          <a:pos x="68" y="741"/>
                        </a:cxn>
                        <a:cxn ang="0">
                          <a:pos x="38" y="844"/>
                        </a:cxn>
                        <a:cxn ang="0">
                          <a:pos x="0" y="1116"/>
                        </a:cxn>
                        <a:cxn ang="0">
                          <a:pos x="9" y="1197"/>
                        </a:cxn>
                        <a:cxn ang="0">
                          <a:pos x="11" y="1180"/>
                        </a:cxn>
                        <a:cxn ang="0">
                          <a:pos x="15" y="1154"/>
                        </a:cxn>
                        <a:cxn ang="0">
                          <a:pos x="18" y="1114"/>
                        </a:cxn>
                        <a:cxn ang="0">
                          <a:pos x="40" y="988"/>
                        </a:cxn>
                        <a:cxn ang="0">
                          <a:pos x="89" y="767"/>
                        </a:cxn>
                        <a:cxn ang="0">
                          <a:pos x="117" y="681"/>
                        </a:cxn>
                        <a:cxn ang="0">
                          <a:pos x="157" y="582"/>
                        </a:cxn>
                        <a:cxn ang="0">
                          <a:pos x="164" y="564"/>
                        </a:cxn>
                        <a:cxn ang="0">
                          <a:pos x="193" y="510"/>
                        </a:cxn>
                        <a:cxn ang="0">
                          <a:pos x="216" y="471"/>
                        </a:cxn>
                      </a:cxnLst>
                      <a:rect l="0" t="0" r="r" b="b"/>
                      <a:pathLst>
                        <a:path w="913" h="1204">
                          <a:moveTo>
                            <a:pt x="243" y="429"/>
                          </a:moveTo>
                          <a:cubicBezTo>
                            <a:pt x="254" y="411"/>
                            <a:pt x="268" y="388"/>
                            <a:pt x="280" y="372"/>
                          </a:cubicBezTo>
                          <a:cubicBezTo>
                            <a:pt x="282" y="368"/>
                            <a:pt x="286" y="362"/>
                            <a:pt x="289" y="357"/>
                          </a:cubicBezTo>
                          <a:cubicBezTo>
                            <a:pt x="291" y="358"/>
                            <a:pt x="291" y="358"/>
                            <a:pt x="291" y="358"/>
                          </a:cubicBezTo>
                          <a:cubicBezTo>
                            <a:pt x="294" y="353"/>
                            <a:pt x="294" y="353"/>
                            <a:pt x="294" y="353"/>
                          </a:cubicBezTo>
                          <a:cubicBezTo>
                            <a:pt x="296" y="351"/>
                            <a:pt x="292" y="356"/>
                            <a:pt x="295" y="354"/>
                          </a:cubicBezTo>
                          <a:cubicBezTo>
                            <a:pt x="295" y="351"/>
                            <a:pt x="295" y="351"/>
                            <a:pt x="295" y="351"/>
                          </a:cubicBezTo>
                          <a:cubicBezTo>
                            <a:pt x="296" y="351"/>
                            <a:pt x="304" y="341"/>
                            <a:pt x="299" y="349"/>
                          </a:cubicBezTo>
                          <a:cubicBezTo>
                            <a:pt x="304" y="343"/>
                            <a:pt x="308" y="338"/>
                            <a:pt x="313" y="332"/>
                          </a:cubicBezTo>
                          <a:cubicBezTo>
                            <a:pt x="316" y="329"/>
                            <a:pt x="313" y="329"/>
                            <a:pt x="317" y="325"/>
                          </a:cubicBezTo>
                          <a:cubicBezTo>
                            <a:pt x="318" y="325"/>
                            <a:pt x="316" y="327"/>
                            <a:pt x="317" y="327"/>
                          </a:cubicBezTo>
                          <a:cubicBezTo>
                            <a:pt x="328" y="316"/>
                            <a:pt x="325" y="311"/>
                            <a:pt x="335" y="300"/>
                          </a:cubicBezTo>
                          <a:cubicBezTo>
                            <a:pt x="334" y="301"/>
                            <a:pt x="334" y="301"/>
                            <a:pt x="334" y="301"/>
                          </a:cubicBezTo>
                          <a:cubicBezTo>
                            <a:pt x="336" y="299"/>
                            <a:pt x="339" y="296"/>
                            <a:pt x="339" y="296"/>
                          </a:cubicBezTo>
                          <a:cubicBezTo>
                            <a:pt x="336" y="296"/>
                            <a:pt x="338" y="298"/>
                            <a:pt x="334" y="301"/>
                          </a:cubicBezTo>
                          <a:cubicBezTo>
                            <a:pt x="333" y="299"/>
                            <a:pt x="337" y="296"/>
                            <a:pt x="336" y="295"/>
                          </a:cubicBezTo>
                          <a:cubicBezTo>
                            <a:pt x="338" y="293"/>
                            <a:pt x="339" y="291"/>
                            <a:pt x="341" y="289"/>
                          </a:cubicBezTo>
                          <a:cubicBezTo>
                            <a:pt x="345" y="286"/>
                            <a:pt x="349" y="280"/>
                            <a:pt x="353" y="278"/>
                          </a:cubicBezTo>
                          <a:cubicBezTo>
                            <a:pt x="354" y="276"/>
                            <a:pt x="355" y="273"/>
                            <a:pt x="358" y="269"/>
                          </a:cubicBezTo>
                          <a:cubicBezTo>
                            <a:pt x="362" y="267"/>
                            <a:pt x="359" y="270"/>
                            <a:pt x="363" y="267"/>
                          </a:cubicBezTo>
                          <a:cubicBezTo>
                            <a:pt x="362" y="265"/>
                            <a:pt x="362" y="265"/>
                            <a:pt x="362" y="265"/>
                          </a:cubicBezTo>
                          <a:cubicBezTo>
                            <a:pt x="365" y="262"/>
                            <a:pt x="365" y="263"/>
                            <a:pt x="365" y="264"/>
                          </a:cubicBezTo>
                          <a:cubicBezTo>
                            <a:pt x="369" y="260"/>
                            <a:pt x="367" y="260"/>
                            <a:pt x="371" y="256"/>
                          </a:cubicBezTo>
                          <a:cubicBezTo>
                            <a:pt x="370" y="259"/>
                            <a:pt x="370" y="259"/>
                            <a:pt x="370" y="259"/>
                          </a:cubicBezTo>
                          <a:cubicBezTo>
                            <a:pt x="373" y="256"/>
                            <a:pt x="374" y="255"/>
                            <a:pt x="378" y="251"/>
                          </a:cubicBezTo>
                          <a:cubicBezTo>
                            <a:pt x="378" y="251"/>
                            <a:pt x="377" y="253"/>
                            <a:pt x="375" y="254"/>
                          </a:cubicBezTo>
                          <a:cubicBezTo>
                            <a:pt x="379" y="253"/>
                            <a:pt x="379" y="250"/>
                            <a:pt x="380" y="248"/>
                          </a:cubicBezTo>
                          <a:cubicBezTo>
                            <a:pt x="379" y="249"/>
                            <a:pt x="376" y="251"/>
                            <a:pt x="377" y="249"/>
                          </a:cubicBezTo>
                          <a:cubicBezTo>
                            <a:pt x="379" y="247"/>
                            <a:pt x="381" y="244"/>
                            <a:pt x="383" y="243"/>
                          </a:cubicBezTo>
                          <a:cubicBezTo>
                            <a:pt x="381" y="246"/>
                            <a:pt x="381" y="246"/>
                            <a:pt x="381" y="246"/>
                          </a:cubicBezTo>
                          <a:cubicBezTo>
                            <a:pt x="385" y="241"/>
                            <a:pt x="383" y="243"/>
                            <a:pt x="388" y="238"/>
                          </a:cubicBezTo>
                          <a:cubicBezTo>
                            <a:pt x="388" y="239"/>
                            <a:pt x="388" y="239"/>
                            <a:pt x="388" y="239"/>
                          </a:cubicBezTo>
                          <a:cubicBezTo>
                            <a:pt x="390" y="235"/>
                            <a:pt x="395" y="232"/>
                            <a:pt x="400" y="227"/>
                          </a:cubicBezTo>
                          <a:cubicBezTo>
                            <a:pt x="399" y="228"/>
                            <a:pt x="399" y="228"/>
                            <a:pt x="399" y="228"/>
                          </a:cubicBezTo>
                          <a:cubicBezTo>
                            <a:pt x="401" y="226"/>
                            <a:pt x="402" y="225"/>
                            <a:pt x="403" y="224"/>
                          </a:cubicBezTo>
                          <a:cubicBezTo>
                            <a:pt x="399" y="226"/>
                            <a:pt x="400" y="225"/>
                            <a:pt x="399" y="224"/>
                          </a:cubicBezTo>
                          <a:cubicBezTo>
                            <a:pt x="404" y="222"/>
                            <a:pt x="403" y="218"/>
                            <a:pt x="410" y="213"/>
                          </a:cubicBezTo>
                          <a:cubicBezTo>
                            <a:pt x="410" y="214"/>
                            <a:pt x="409" y="216"/>
                            <a:pt x="407" y="217"/>
                          </a:cubicBezTo>
                          <a:cubicBezTo>
                            <a:pt x="406" y="220"/>
                            <a:pt x="407" y="221"/>
                            <a:pt x="404" y="225"/>
                          </a:cubicBezTo>
                          <a:cubicBezTo>
                            <a:pt x="406" y="223"/>
                            <a:pt x="408" y="220"/>
                            <a:pt x="408" y="221"/>
                          </a:cubicBezTo>
                          <a:cubicBezTo>
                            <a:pt x="408" y="219"/>
                            <a:pt x="408" y="219"/>
                            <a:pt x="408" y="219"/>
                          </a:cubicBezTo>
                          <a:cubicBezTo>
                            <a:pt x="409" y="218"/>
                            <a:pt x="410" y="217"/>
                            <a:pt x="411" y="216"/>
                          </a:cubicBezTo>
                          <a:cubicBezTo>
                            <a:pt x="411" y="215"/>
                            <a:pt x="408" y="217"/>
                            <a:pt x="410" y="214"/>
                          </a:cubicBezTo>
                          <a:cubicBezTo>
                            <a:pt x="414" y="210"/>
                            <a:pt x="413" y="213"/>
                            <a:pt x="413" y="212"/>
                          </a:cubicBezTo>
                          <a:cubicBezTo>
                            <a:pt x="418" y="208"/>
                            <a:pt x="414" y="209"/>
                            <a:pt x="419" y="205"/>
                          </a:cubicBezTo>
                          <a:cubicBezTo>
                            <a:pt x="419" y="206"/>
                            <a:pt x="418" y="207"/>
                            <a:pt x="418" y="207"/>
                          </a:cubicBezTo>
                          <a:cubicBezTo>
                            <a:pt x="422" y="205"/>
                            <a:pt x="426" y="200"/>
                            <a:pt x="428" y="200"/>
                          </a:cubicBezTo>
                          <a:cubicBezTo>
                            <a:pt x="428" y="201"/>
                            <a:pt x="428" y="201"/>
                            <a:pt x="427" y="202"/>
                          </a:cubicBezTo>
                          <a:cubicBezTo>
                            <a:pt x="427" y="202"/>
                            <a:pt x="427" y="202"/>
                            <a:pt x="427" y="202"/>
                          </a:cubicBezTo>
                          <a:cubicBezTo>
                            <a:pt x="424" y="207"/>
                            <a:pt x="430" y="199"/>
                            <a:pt x="430" y="201"/>
                          </a:cubicBezTo>
                          <a:cubicBezTo>
                            <a:pt x="429" y="201"/>
                            <a:pt x="434" y="197"/>
                            <a:pt x="436" y="195"/>
                          </a:cubicBezTo>
                          <a:cubicBezTo>
                            <a:pt x="435" y="195"/>
                            <a:pt x="435" y="195"/>
                            <a:pt x="435" y="195"/>
                          </a:cubicBezTo>
                          <a:cubicBezTo>
                            <a:pt x="440" y="186"/>
                            <a:pt x="436" y="197"/>
                            <a:pt x="443" y="190"/>
                          </a:cubicBezTo>
                          <a:cubicBezTo>
                            <a:pt x="447" y="186"/>
                            <a:pt x="441" y="192"/>
                            <a:pt x="443" y="189"/>
                          </a:cubicBezTo>
                          <a:cubicBezTo>
                            <a:pt x="446" y="186"/>
                            <a:pt x="448" y="186"/>
                            <a:pt x="452" y="182"/>
                          </a:cubicBezTo>
                          <a:cubicBezTo>
                            <a:pt x="454" y="181"/>
                            <a:pt x="457" y="180"/>
                            <a:pt x="458" y="180"/>
                          </a:cubicBezTo>
                          <a:cubicBezTo>
                            <a:pt x="461" y="178"/>
                            <a:pt x="467" y="174"/>
                            <a:pt x="468" y="172"/>
                          </a:cubicBezTo>
                          <a:cubicBezTo>
                            <a:pt x="462" y="175"/>
                            <a:pt x="464" y="177"/>
                            <a:pt x="457" y="180"/>
                          </a:cubicBezTo>
                          <a:cubicBezTo>
                            <a:pt x="458" y="178"/>
                            <a:pt x="458" y="178"/>
                            <a:pt x="458" y="178"/>
                          </a:cubicBezTo>
                          <a:cubicBezTo>
                            <a:pt x="462" y="174"/>
                            <a:pt x="467" y="170"/>
                            <a:pt x="470" y="168"/>
                          </a:cubicBezTo>
                          <a:cubicBezTo>
                            <a:pt x="469" y="168"/>
                            <a:pt x="469" y="168"/>
                            <a:pt x="469" y="168"/>
                          </a:cubicBezTo>
                          <a:cubicBezTo>
                            <a:pt x="474" y="163"/>
                            <a:pt x="475" y="161"/>
                            <a:pt x="481" y="157"/>
                          </a:cubicBezTo>
                          <a:cubicBezTo>
                            <a:pt x="482" y="157"/>
                            <a:pt x="479" y="160"/>
                            <a:pt x="477" y="162"/>
                          </a:cubicBezTo>
                          <a:cubicBezTo>
                            <a:pt x="481" y="160"/>
                            <a:pt x="480" y="159"/>
                            <a:pt x="486" y="155"/>
                          </a:cubicBezTo>
                          <a:cubicBezTo>
                            <a:pt x="487" y="156"/>
                            <a:pt x="482" y="158"/>
                            <a:pt x="482" y="159"/>
                          </a:cubicBezTo>
                          <a:cubicBezTo>
                            <a:pt x="488" y="154"/>
                            <a:pt x="488" y="154"/>
                            <a:pt x="488" y="154"/>
                          </a:cubicBezTo>
                          <a:cubicBezTo>
                            <a:pt x="488" y="154"/>
                            <a:pt x="488" y="154"/>
                            <a:pt x="488" y="154"/>
                          </a:cubicBezTo>
                          <a:cubicBezTo>
                            <a:pt x="488" y="152"/>
                            <a:pt x="493" y="151"/>
                            <a:pt x="497" y="148"/>
                          </a:cubicBezTo>
                          <a:cubicBezTo>
                            <a:pt x="506" y="141"/>
                            <a:pt x="506" y="139"/>
                            <a:pt x="510" y="134"/>
                          </a:cubicBezTo>
                          <a:cubicBezTo>
                            <a:pt x="512" y="133"/>
                            <a:pt x="513" y="134"/>
                            <a:pt x="512" y="134"/>
                          </a:cubicBezTo>
                          <a:cubicBezTo>
                            <a:pt x="510" y="135"/>
                            <a:pt x="510" y="135"/>
                            <a:pt x="510" y="136"/>
                          </a:cubicBezTo>
                          <a:cubicBezTo>
                            <a:pt x="513" y="134"/>
                            <a:pt x="518" y="133"/>
                            <a:pt x="516" y="135"/>
                          </a:cubicBezTo>
                          <a:cubicBezTo>
                            <a:pt x="521" y="131"/>
                            <a:pt x="514" y="135"/>
                            <a:pt x="517" y="133"/>
                          </a:cubicBezTo>
                          <a:cubicBezTo>
                            <a:pt x="524" y="128"/>
                            <a:pt x="524" y="128"/>
                            <a:pt x="524" y="128"/>
                          </a:cubicBezTo>
                          <a:cubicBezTo>
                            <a:pt x="522" y="128"/>
                            <a:pt x="520" y="130"/>
                            <a:pt x="523" y="127"/>
                          </a:cubicBezTo>
                          <a:cubicBezTo>
                            <a:pt x="526" y="125"/>
                            <a:pt x="527" y="124"/>
                            <a:pt x="531" y="121"/>
                          </a:cubicBezTo>
                          <a:cubicBezTo>
                            <a:pt x="531" y="122"/>
                            <a:pt x="533" y="122"/>
                            <a:pt x="530" y="124"/>
                          </a:cubicBezTo>
                          <a:cubicBezTo>
                            <a:pt x="533" y="123"/>
                            <a:pt x="536" y="121"/>
                            <a:pt x="536" y="119"/>
                          </a:cubicBezTo>
                          <a:cubicBezTo>
                            <a:pt x="531" y="121"/>
                            <a:pt x="543" y="114"/>
                            <a:pt x="539" y="115"/>
                          </a:cubicBezTo>
                          <a:cubicBezTo>
                            <a:pt x="544" y="113"/>
                            <a:pt x="544" y="113"/>
                            <a:pt x="544" y="113"/>
                          </a:cubicBezTo>
                          <a:cubicBezTo>
                            <a:pt x="543" y="114"/>
                            <a:pt x="543" y="114"/>
                            <a:pt x="541" y="115"/>
                          </a:cubicBezTo>
                          <a:cubicBezTo>
                            <a:pt x="543" y="115"/>
                            <a:pt x="545" y="112"/>
                            <a:pt x="546" y="111"/>
                          </a:cubicBezTo>
                          <a:cubicBezTo>
                            <a:pt x="548" y="111"/>
                            <a:pt x="552" y="108"/>
                            <a:pt x="553" y="109"/>
                          </a:cubicBezTo>
                          <a:cubicBezTo>
                            <a:pt x="554" y="108"/>
                            <a:pt x="557" y="106"/>
                            <a:pt x="558" y="106"/>
                          </a:cubicBezTo>
                          <a:cubicBezTo>
                            <a:pt x="560" y="105"/>
                            <a:pt x="558" y="105"/>
                            <a:pt x="559" y="104"/>
                          </a:cubicBezTo>
                          <a:cubicBezTo>
                            <a:pt x="566" y="100"/>
                            <a:pt x="566" y="100"/>
                            <a:pt x="566" y="100"/>
                          </a:cubicBezTo>
                          <a:cubicBezTo>
                            <a:pt x="567" y="101"/>
                            <a:pt x="568" y="102"/>
                            <a:pt x="567" y="103"/>
                          </a:cubicBezTo>
                          <a:cubicBezTo>
                            <a:pt x="570" y="101"/>
                            <a:pt x="567" y="101"/>
                            <a:pt x="571" y="98"/>
                          </a:cubicBezTo>
                          <a:cubicBezTo>
                            <a:pt x="570" y="101"/>
                            <a:pt x="577" y="96"/>
                            <a:pt x="575" y="100"/>
                          </a:cubicBezTo>
                          <a:cubicBezTo>
                            <a:pt x="577" y="99"/>
                            <a:pt x="584" y="96"/>
                            <a:pt x="588" y="93"/>
                          </a:cubicBezTo>
                          <a:cubicBezTo>
                            <a:pt x="589" y="91"/>
                            <a:pt x="583" y="95"/>
                            <a:pt x="583" y="94"/>
                          </a:cubicBezTo>
                          <a:cubicBezTo>
                            <a:pt x="593" y="88"/>
                            <a:pt x="592" y="85"/>
                            <a:pt x="601" y="81"/>
                          </a:cubicBezTo>
                          <a:cubicBezTo>
                            <a:pt x="598" y="82"/>
                            <a:pt x="598" y="82"/>
                            <a:pt x="598" y="82"/>
                          </a:cubicBezTo>
                          <a:cubicBezTo>
                            <a:pt x="603" y="79"/>
                            <a:pt x="602" y="80"/>
                            <a:pt x="605" y="77"/>
                          </a:cubicBezTo>
                          <a:cubicBezTo>
                            <a:pt x="604" y="79"/>
                            <a:pt x="612" y="78"/>
                            <a:pt x="620" y="74"/>
                          </a:cubicBezTo>
                          <a:cubicBezTo>
                            <a:pt x="620" y="73"/>
                            <a:pt x="615" y="75"/>
                            <a:pt x="616" y="73"/>
                          </a:cubicBezTo>
                          <a:cubicBezTo>
                            <a:pt x="621" y="70"/>
                            <a:pt x="621" y="70"/>
                            <a:pt x="621" y="70"/>
                          </a:cubicBezTo>
                          <a:cubicBezTo>
                            <a:pt x="622" y="70"/>
                            <a:pt x="621" y="71"/>
                            <a:pt x="620" y="71"/>
                          </a:cubicBezTo>
                          <a:cubicBezTo>
                            <a:pt x="625" y="69"/>
                            <a:pt x="630" y="69"/>
                            <a:pt x="631" y="67"/>
                          </a:cubicBezTo>
                          <a:cubicBezTo>
                            <a:pt x="637" y="67"/>
                            <a:pt x="637" y="67"/>
                            <a:pt x="637" y="67"/>
                          </a:cubicBezTo>
                          <a:cubicBezTo>
                            <a:pt x="634" y="67"/>
                            <a:pt x="634" y="67"/>
                            <a:pt x="634" y="67"/>
                          </a:cubicBezTo>
                          <a:cubicBezTo>
                            <a:pt x="635" y="66"/>
                            <a:pt x="640" y="63"/>
                            <a:pt x="641" y="62"/>
                          </a:cubicBezTo>
                          <a:cubicBezTo>
                            <a:pt x="646" y="59"/>
                            <a:pt x="649" y="59"/>
                            <a:pt x="652" y="59"/>
                          </a:cubicBezTo>
                          <a:cubicBezTo>
                            <a:pt x="651" y="58"/>
                            <a:pt x="648" y="58"/>
                            <a:pt x="652" y="56"/>
                          </a:cubicBezTo>
                          <a:cubicBezTo>
                            <a:pt x="653" y="58"/>
                            <a:pt x="662" y="53"/>
                            <a:pt x="662" y="54"/>
                          </a:cubicBezTo>
                          <a:cubicBezTo>
                            <a:pt x="664" y="54"/>
                            <a:pt x="668" y="53"/>
                            <a:pt x="667" y="52"/>
                          </a:cubicBezTo>
                          <a:cubicBezTo>
                            <a:pt x="668" y="54"/>
                            <a:pt x="668" y="54"/>
                            <a:pt x="668" y="54"/>
                          </a:cubicBezTo>
                          <a:cubicBezTo>
                            <a:pt x="667" y="52"/>
                            <a:pt x="674" y="49"/>
                            <a:pt x="679" y="47"/>
                          </a:cubicBezTo>
                          <a:cubicBezTo>
                            <a:pt x="679" y="50"/>
                            <a:pt x="684" y="45"/>
                            <a:pt x="688" y="46"/>
                          </a:cubicBezTo>
                          <a:cubicBezTo>
                            <a:pt x="688" y="44"/>
                            <a:pt x="696" y="43"/>
                            <a:pt x="697" y="41"/>
                          </a:cubicBezTo>
                          <a:cubicBezTo>
                            <a:pt x="701" y="39"/>
                            <a:pt x="701" y="41"/>
                            <a:pt x="702" y="41"/>
                          </a:cubicBezTo>
                          <a:cubicBezTo>
                            <a:pt x="704" y="40"/>
                            <a:pt x="704" y="40"/>
                            <a:pt x="704" y="40"/>
                          </a:cubicBezTo>
                          <a:cubicBezTo>
                            <a:pt x="706" y="40"/>
                            <a:pt x="713" y="38"/>
                            <a:pt x="718" y="37"/>
                          </a:cubicBezTo>
                          <a:cubicBezTo>
                            <a:pt x="722" y="35"/>
                            <a:pt x="722" y="35"/>
                            <a:pt x="722" y="35"/>
                          </a:cubicBezTo>
                          <a:cubicBezTo>
                            <a:pt x="723" y="35"/>
                            <a:pt x="723" y="35"/>
                            <a:pt x="723" y="35"/>
                          </a:cubicBezTo>
                          <a:cubicBezTo>
                            <a:pt x="724" y="34"/>
                            <a:pt x="727" y="33"/>
                            <a:pt x="725" y="33"/>
                          </a:cubicBezTo>
                          <a:cubicBezTo>
                            <a:pt x="727" y="33"/>
                            <a:pt x="727" y="33"/>
                            <a:pt x="727" y="33"/>
                          </a:cubicBezTo>
                          <a:cubicBezTo>
                            <a:pt x="727" y="31"/>
                            <a:pt x="730" y="31"/>
                            <a:pt x="735" y="29"/>
                          </a:cubicBezTo>
                          <a:cubicBezTo>
                            <a:pt x="736" y="29"/>
                            <a:pt x="736" y="30"/>
                            <a:pt x="735" y="30"/>
                          </a:cubicBezTo>
                          <a:cubicBezTo>
                            <a:pt x="737" y="30"/>
                            <a:pt x="736" y="31"/>
                            <a:pt x="738" y="31"/>
                          </a:cubicBezTo>
                          <a:cubicBezTo>
                            <a:pt x="736" y="31"/>
                            <a:pt x="745" y="26"/>
                            <a:pt x="739" y="27"/>
                          </a:cubicBezTo>
                          <a:cubicBezTo>
                            <a:pt x="738" y="26"/>
                            <a:pt x="741" y="25"/>
                            <a:pt x="744" y="24"/>
                          </a:cubicBezTo>
                          <a:cubicBezTo>
                            <a:pt x="745" y="26"/>
                            <a:pt x="745" y="26"/>
                            <a:pt x="745" y="26"/>
                          </a:cubicBezTo>
                          <a:cubicBezTo>
                            <a:pt x="748" y="23"/>
                            <a:pt x="748" y="23"/>
                            <a:pt x="748" y="23"/>
                          </a:cubicBezTo>
                          <a:cubicBezTo>
                            <a:pt x="751" y="22"/>
                            <a:pt x="753" y="23"/>
                            <a:pt x="756" y="22"/>
                          </a:cubicBezTo>
                          <a:cubicBezTo>
                            <a:pt x="753" y="23"/>
                            <a:pt x="750" y="27"/>
                            <a:pt x="758" y="25"/>
                          </a:cubicBezTo>
                          <a:cubicBezTo>
                            <a:pt x="754" y="26"/>
                            <a:pt x="752" y="28"/>
                            <a:pt x="750" y="28"/>
                          </a:cubicBezTo>
                          <a:cubicBezTo>
                            <a:pt x="752" y="28"/>
                            <a:pt x="752" y="28"/>
                            <a:pt x="750" y="29"/>
                          </a:cubicBezTo>
                          <a:cubicBezTo>
                            <a:pt x="756" y="27"/>
                            <a:pt x="752" y="28"/>
                            <a:pt x="758" y="26"/>
                          </a:cubicBezTo>
                          <a:cubicBezTo>
                            <a:pt x="758" y="28"/>
                            <a:pt x="759" y="28"/>
                            <a:pt x="764" y="27"/>
                          </a:cubicBezTo>
                          <a:cubicBezTo>
                            <a:pt x="760" y="27"/>
                            <a:pt x="760" y="27"/>
                            <a:pt x="760" y="27"/>
                          </a:cubicBezTo>
                          <a:cubicBezTo>
                            <a:pt x="761" y="27"/>
                            <a:pt x="761" y="27"/>
                            <a:pt x="761" y="26"/>
                          </a:cubicBezTo>
                          <a:cubicBezTo>
                            <a:pt x="760" y="27"/>
                            <a:pt x="759" y="26"/>
                            <a:pt x="759" y="26"/>
                          </a:cubicBezTo>
                          <a:cubicBezTo>
                            <a:pt x="760" y="26"/>
                            <a:pt x="765" y="23"/>
                            <a:pt x="766" y="23"/>
                          </a:cubicBezTo>
                          <a:cubicBezTo>
                            <a:pt x="760" y="22"/>
                            <a:pt x="776" y="19"/>
                            <a:pt x="772" y="19"/>
                          </a:cubicBezTo>
                          <a:cubicBezTo>
                            <a:pt x="773" y="18"/>
                            <a:pt x="777" y="17"/>
                            <a:pt x="777" y="18"/>
                          </a:cubicBezTo>
                          <a:cubicBezTo>
                            <a:pt x="772" y="20"/>
                            <a:pt x="781" y="19"/>
                            <a:pt x="781" y="20"/>
                          </a:cubicBezTo>
                          <a:cubicBezTo>
                            <a:pt x="782" y="19"/>
                            <a:pt x="777" y="20"/>
                            <a:pt x="779" y="19"/>
                          </a:cubicBezTo>
                          <a:cubicBezTo>
                            <a:pt x="782" y="18"/>
                            <a:pt x="784" y="19"/>
                            <a:pt x="786" y="19"/>
                          </a:cubicBezTo>
                          <a:cubicBezTo>
                            <a:pt x="785" y="19"/>
                            <a:pt x="785" y="19"/>
                            <a:pt x="785" y="19"/>
                          </a:cubicBezTo>
                          <a:cubicBezTo>
                            <a:pt x="789" y="19"/>
                            <a:pt x="789" y="19"/>
                            <a:pt x="789" y="19"/>
                          </a:cubicBezTo>
                          <a:cubicBezTo>
                            <a:pt x="790" y="18"/>
                            <a:pt x="785" y="19"/>
                            <a:pt x="789" y="17"/>
                          </a:cubicBezTo>
                          <a:cubicBezTo>
                            <a:pt x="790" y="18"/>
                            <a:pt x="794" y="16"/>
                            <a:pt x="794" y="17"/>
                          </a:cubicBezTo>
                          <a:cubicBezTo>
                            <a:pt x="792" y="18"/>
                            <a:pt x="794" y="19"/>
                            <a:pt x="790" y="20"/>
                          </a:cubicBezTo>
                          <a:cubicBezTo>
                            <a:pt x="793" y="20"/>
                            <a:pt x="802" y="18"/>
                            <a:pt x="798" y="17"/>
                          </a:cubicBezTo>
                          <a:cubicBezTo>
                            <a:pt x="802" y="17"/>
                            <a:pt x="802" y="17"/>
                            <a:pt x="802" y="17"/>
                          </a:cubicBezTo>
                          <a:cubicBezTo>
                            <a:pt x="800" y="16"/>
                            <a:pt x="793" y="16"/>
                            <a:pt x="800" y="15"/>
                          </a:cubicBezTo>
                          <a:cubicBezTo>
                            <a:pt x="800" y="15"/>
                            <a:pt x="800" y="15"/>
                            <a:pt x="800" y="15"/>
                          </a:cubicBezTo>
                          <a:cubicBezTo>
                            <a:pt x="805" y="13"/>
                            <a:pt x="805" y="13"/>
                            <a:pt x="805" y="13"/>
                          </a:cubicBezTo>
                          <a:cubicBezTo>
                            <a:pt x="807" y="14"/>
                            <a:pt x="807" y="14"/>
                            <a:pt x="807" y="14"/>
                          </a:cubicBezTo>
                          <a:cubicBezTo>
                            <a:pt x="807" y="13"/>
                            <a:pt x="808" y="13"/>
                            <a:pt x="810" y="13"/>
                          </a:cubicBezTo>
                          <a:cubicBezTo>
                            <a:pt x="810" y="13"/>
                            <a:pt x="812" y="13"/>
                            <a:pt x="812" y="14"/>
                          </a:cubicBezTo>
                          <a:cubicBezTo>
                            <a:pt x="817" y="13"/>
                            <a:pt x="817" y="12"/>
                            <a:pt x="817" y="12"/>
                          </a:cubicBezTo>
                          <a:cubicBezTo>
                            <a:pt x="820" y="11"/>
                            <a:pt x="821" y="11"/>
                            <a:pt x="820" y="12"/>
                          </a:cubicBezTo>
                          <a:cubicBezTo>
                            <a:pt x="824" y="12"/>
                            <a:pt x="831" y="11"/>
                            <a:pt x="834" y="11"/>
                          </a:cubicBezTo>
                          <a:cubicBezTo>
                            <a:pt x="839" y="10"/>
                            <a:pt x="833" y="11"/>
                            <a:pt x="836" y="10"/>
                          </a:cubicBezTo>
                          <a:cubicBezTo>
                            <a:pt x="841" y="12"/>
                            <a:pt x="854" y="9"/>
                            <a:pt x="863" y="8"/>
                          </a:cubicBezTo>
                          <a:cubicBezTo>
                            <a:pt x="860" y="6"/>
                            <a:pt x="865" y="7"/>
                            <a:pt x="867" y="5"/>
                          </a:cubicBezTo>
                          <a:cubicBezTo>
                            <a:pt x="865" y="6"/>
                            <a:pt x="875" y="7"/>
                            <a:pt x="868" y="8"/>
                          </a:cubicBezTo>
                          <a:cubicBezTo>
                            <a:pt x="872" y="7"/>
                            <a:pt x="872" y="7"/>
                            <a:pt x="872" y="7"/>
                          </a:cubicBezTo>
                          <a:cubicBezTo>
                            <a:pt x="876" y="8"/>
                            <a:pt x="865" y="9"/>
                            <a:pt x="870" y="10"/>
                          </a:cubicBezTo>
                          <a:cubicBezTo>
                            <a:pt x="875" y="9"/>
                            <a:pt x="878" y="7"/>
                            <a:pt x="884" y="7"/>
                          </a:cubicBezTo>
                          <a:cubicBezTo>
                            <a:pt x="882" y="9"/>
                            <a:pt x="889" y="7"/>
                            <a:pt x="888" y="9"/>
                          </a:cubicBezTo>
                          <a:cubicBezTo>
                            <a:pt x="887" y="9"/>
                            <a:pt x="885" y="9"/>
                            <a:pt x="883" y="9"/>
                          </a:cubicBezTo>
                          <a:cubicBezTo>
                            <a:pt x="884" y="9"/>
                            <a:pt x="884" y="9"/>
                            <a:pt x="884" y="9"/>
                          </a:cubicBezTo>
                          <a:cubicBezTo>
                            <a:pt x="896" y="9"/>
                            <a:pt x="887" y="7"/>
                            <a:pt x="894" y="6"/>
                          </a:cubicBezTo>
                          <a:cubicBezTo>
                            <a:pt x="901" y="6"/>
                            <a:pt x="899" y="7"/>
                            <a:pt x="900" y="8"/>
                          </a:cubicBezTo>
                          <a:cubicBezTo>
                            <a:pt x="901" y="8"/>
                            <a:pt x="904" y="8"/>
                            <a:pt x="906" y="8"/>
                          </a:cubicBezTo>
                          <a:cubicBezTo>
                            <a:pt x="902" y="9"/>
                            <a:pt x="898" y="7"/>
                            <a:pt x="900" y="6"/>
                          </a:cubicBezTo>
                          <a:cubicBezTo>
                            <a:pt x="903" y="7"/>
                            <a:pt x="911" y="6"/>
                            <a:pt x="913" y="5"/>
                          </a:cubicBezTo>
                          <a:cubicBezTo>
                            <a:pt x="902" y="3"/>
                            <a:pt x="906" y="5"/>
                            <a:pt x="896" y="3"/>
                          </a:cubicBezTo>
                          <a:cubicBezTo>
                            <a:pt x="895" y="4"/>
                            <a:pt x="895" y="5"/>
                            <a:pt x="889" y="5"/>
                          </a:cubicBezTo>
                          <a:cubicBezTo>
                            <a:pt x="893" y="4"/>
                            <a:pt x="889" y="4"/>
                            <a:pt x="888" y="4"/>
                          </a:cubicBezTo>
                          <a:cubicBezTo>
                            <a:pt x="889" y="5"/>
                            <a:pt x="884" y="4"/>
                            <a:pt x="882" y="5"/>
                          </a:cubicBezTo>
                          <a:cubicBezTo>
                            <a:pt x="880" y="4"/>
                            <a:pt x="885" y="2"/>
                            <a:pt x="880" y="2"/>
                          </a:cubicBezTo>
                          <a:cubicBezTo>
                            <a:pt x="879" y="5"/>
                            <a:pt x="879" y="5"/>
                            <a:pt x="879" y="5"/>
                          </a:cubicBezTo>
                          <a:cubicBezTo>
                            <a:pt x="876" y="4"/>
                            <a:pt x="879" y="3"/>
                            <a:pt x="875" y="4"/>
                          </a:cubicBezTo>
                          <a:cubicBezTo>
                            <a:pt x="877" y="2"/>
                            <a:pt x="874" y="2"/>
                            <a:pt x="880" y="1"/>
                          </a:cubicBezTo>
                          <a:cubicBezTo>
                            <a:pt x="872" y="0"/>
                            <a:pt x="868" y="3"/>
                            <a:pt x="862" y="4"/>
                          </a:cubicBezTo>
                          <a:cubicBezTo>
                            <a:pt x="863" y="4"/>
                            <a:pt x="863" y="4"/>
                            <a:pt x="864" y="4"/>
                          </a:cubicBezTo>
                          <a:cubicBezTo>
                            <a:pt x="862" y="4"/>
                            <a:pt x="860" y="4"/>
                            <a:pt x="858" y="5"/>
                          </a:cubicBezTo>
                          <a:cubicBezTo>
                            <a:pt x="854" y="4"/>
                            <a:pt x="861" y="3"/>
                            <a:pt x="860" y="3"/>
                          </a:cubicBezTo>
                          <a:cubicBezTo>
                            <a:pt x="854" y="3"/>
                            <a:pt x="854" y="3"/>
                            <a:pt x="854" y="3"/>
                          </a:cubicBezTo>
                          <a:cubicBezTo>
                            <a:pt x="853" y="3"/>
                            <a:pt x="853" y="3"/>
                            <a:pt x="853" y="3"/>
                          </a:cubicBezTo>
                          <a:cubicBezTo>
                            <a:pt x="852" y="4"/>
                            <a:pt x="850" y="4"/>
                            <a:pt x="850" y="4"/>
                          </a:cubicBezTo>
                          <a:cubicBezTo>
                            <a:pt x="851" y="3"/>
                            <a:pt x="852" y="2"/>
                            <a:pt x="853" y="1"/>
                          </a:cubicBezTo>
                          <a:cubicBezTo>
                            <a:pt x="847" y="3"/>
                            <a:pt x="847" y="3"/>
                            <a:pt x="847" y="3"/>
                          </a:cubicBezTo>
                          <a:cubicBezTo>
                            <a:pt x="847" y="3"/>
                            <a:pt x="841" y="3"/>
                            <a:pt x="846" y="2"/>
                          </a:cubicBezTo>
                          <a:cubicBezTo>
                            <a:pt x="836" y="3"/>
                            <a:pt x="836" y="3"/>
                            <a:pt x="836" y="3"/>
                          </a:cubicBezTo>
                          <a:cubicBezTo>
                            <a:pt x="835" y="2"/>
                            <a:pt x="835" y="2"/>
                            <a:pt x="835" y="2"/>
                          </a:cubicBezTo>
                          <a:cubicBezTo>
                            <a:pt x="832" y="2"/>
                            <a:pt x="832" y="3"/>
                            <a:pt x="835" y="2"/>
                          </a:cubicBezTo>
                          <a:cubicBezTo>
                            <a:pt x="832" y="2"/>
                            <a:pt x="820" y="7"/>
                            <a:pt x="821" y="4"/>
                          </a:cubicBezTo>
                          <a:cubicBezTo>
                            <a:pt x="814" y="6"/>
                            <a:pt x="811" y="6"/>
                            <a:pt x="801" y="8"/>
                          </a:cubicBezTo>
                          <a:cubicBezTo>
                            <a:pt x="808" y="6"/>
                            <a:pt x="793" y="8"/>
                            <a:pt x="800" y="6"/>
                          </a:cubicBezTo>
                          <a:cubicBezTo>
                            <a:pt x="796" y="6"/>
                            <a:pt x="795" y="8"/>
                            <a:pt x="791" y="9"/>
                          </a:cubicBezTo>
                          <a:cubicBezTo>
                            <a:pt x="788" y="9"/>
                            <a:pt x="789" y="7"/>
                            <a:pt x="793" y="6"/>
                          </a:cubicBezTo>
                          <a:cubicBezTo>
                            <a:pt x="789" y="7"/>
                            <a:pt x="789" y="7"/>
                            <a:pt x="789" y="7"/>
                          </a:cubicBezTo>
                          <a:cubicBezTo>
                            <a:pt x="789" y="7"/>
                            <a:pt x="789" y="7"/>
                            <a:pt x="789" y="7"/>
                          </a:cubicBezTo>
                          <a:cubicBezTo>
                            <a:pt x="785" y="9"/>
                            <a:pt x="785" y="9"/>
                            <a:pt x="785" y="9"/>
                          </a:cubicBezTo>
                          <a:cubicBezTo>
                            <a:pt x="781" y="9"/>
                            <a:pt x="784" y="7"/>
                            <a:pt x="780" y="8"/>
                          </a:cubicBezTo>
                          <a:cubicBezTo>
                            <a:pt x="779" y="9"/>
                            <a:pt x="779" y="9"/>
                            <a:pt x="779" y="9"/>
                          </a:cubicBezTo>
                          <a:cubicBezTo>
                            <a:pt x="776" y="9"/>
                            <a:pt x="776" y="9"/>
                            <a:pt x="776" y="9"/>
                          </a:cubicBezTo>
                          <a:cubicBezTo>
                            <a:pt x="777" y="9"/>
                            <a:pt x="775" y="10"/>
                            <a:pt x="772" y="11"/>
                          </a:cubicBezTo>
                          <a:cubicBezTo>
                            <a:pt x="772" y="11"/>
                            <a:pt x="772" y="11"/>
                            <a:pt x="772" y="11"/>
                          </a:cubicBezTo>
                          <a:cubicBezTo>
                            <a:pt x="769" y="12"/>
                            <a:pt x="769" y="12"/>
                            <a:pt x="769" y="12"/>
                          </a:cubicBezTo>
                          <a:cubicBezTo>
                            <a:pt x="772" y="10"/>
                            <a:pt x="765" y="12"/>
                            <a:pt x="767" y="11"/>
                          </a:cubicBezTo>
                          <a:cubicBezTo>
                            <a:pt x="764" y="11"/>
                            <a:pt x="764" y="11"/>
                            <a:pt x="758" y="13"/>
                          </a:cubicBezTo>
                          <a:cubicBezTo>
                            <a:pt x="759" y="14"/>
                            <a:pt x="759" y="14"/>
                            <a:pt x="759" y="14"/>
                          </a:cubicBezTo>
                          <a:cubicBezTo>
                            <a:pt x="752" y="16"/>
                            <a:pt x="759" y="12"/>
                            <a:pt x="753" y="14"/>
                          </a:cubicBezTo>
                          <a:cubicBezTo>
                            <a:pt x="753" y="14"/>
                            <a:pt x="753" y="14"/>
                            <a:pt x="753" y="14"/>
                          </a:cubicBezTo>
                          <a:cubicBezTo>
                            <a:pt x="745" y="15"/>
                            <a:pt x="740" y="19"/>
                            <a:pt x="733" y="19"/>
                          </a:cubicBezTo>
                          <a:cubicBezTo>
                            <a:pt x="737" y="18"/>
                            <a:pt x="735" y="17"/>
                            <a:pt x="735" y="18"/>
                          </a:cubicBezTo>
                          <a:cubicBezTo>
                            <a:pt x="730" y="19"/>
                            <a:pt x="722" y="22"/>
                            <a:pt x="716" y="24"/>
                          </a:cubicBezTo>
                          <a:cubicBezTo>
                            <a:pt x="714" y="24"/>
                            <a:pt x="713" y="23"/>
                            <a:pt x="708" y="24"/>
                          </a:cubicBezTo>
                          <a:cubicBezTo>
                            <a:pt x="704" y="26"/>
                            <a:pt x="703" y="26"/>
                            <a:pt x="702" y="27"/>
                          </a:cubicBezTo>
                          <a:cubicBezTo>
                            <a:pt x="698" y="28"/>
                            <a:pt x="691" y="31"/>
                            <a:pt x="690" y="30"/>
                          </a:cubicBezTo>
                          <a:cubicBezTo>
                            <a:pt x="690" y="31"/>
                            <a:pt x="687" y="31"/>
                            <a:pt x="685" y="33"/>
                          </a:cubicBezTo>
                          <a:cubicBezTo>
                            <a:pt x="684" y="32"/>
                            <a:pt x="684" y="32"/>
                            <a:pt x="684" y="32"/>
                          </a:cubicBezTo>
                          <a:cubicBezTo>
                            <a:pt x="685" y="33"/>
                            <a:pt x="685" y="33"/>
                            <a:pt x="685" y="33"/>
                          </a:cubicBezTo>
                          <a:cubicBezTo>
                            <a:pt x="677" y="33"/>
                            <a:pt x="674" y="38"/>
                            <a:pt x="666" y="39"/>
                          </a:cubicBezTo>
                          <a:cubicBezTo>
                            <a:pt x="667" y="39"/>
                            <a:pt x="667" y="39"/>
                            <a:pt x="667" y="39"/>
                          </a:cubicBezTo>
                          <a:cubicBezTo>
                            <a:pt x="665" y="40"/>
                            <a:pt x="665" y="40"/>
                            <a:pt x="665" y="40"/>
                          </a:cubicBezTo>
                          <a:cubicBezTo>
                            <a:pt x="664" y="40"/>
                            <a:pt x="665" y="39"/>
                            <a:pt x="665" y="38"/>
                          </a:cubicBezTo>
                          <a:cubicBezTo>
                            <a:pt x="661" y="40"/>
                            <a:pt x="656" y="42"/>
                            <a:pt x="652" y="43"/>
                          </a:cubicBezTo>
                          <a:cubicBezTo>
                            <a:pt x="654" y="43"/>
                            <a:pt x="654" y="43"/>
                            <a:pt x="654" y="43"/>
                          </a:cubicBezTo>
                          <a:cubicBezTo>
                            <a:pt x="652" y="44"/>
                            <a:pt x="650" y="46"/>
                            <a:pt x="647" y="47"/>
                          </a:cubicBezTo>
                          <a:cubicBezTo>
                            <a:pt x="651" y="43"/>
                            <a:pt x="642" y="48"/>
                            <a:pt x="641" y="48"/>
                          </a:cubicBezTo>
                          <a:cubicBezTo>
                            <a:pt x="644" y="46"/>
                            <a:pt x="644" y="46"/>
                            <a:pt x="644" y="46"/>
                          </a:cubicBezTo>
                          <a:cubicBezTo>
                            <a:pt x="640" y="48"/>
                            <a:pt x="640" y="48"/>
                            <a:pt x="641" y="49"/>
                          </a:cubicBezTo>
                          <a:cubicBezTo>
                            <a:pt x="636" y="51"/>
                            <a:pt x="636" y="48"/>
                            <a:pt x="632" y="51"/>
                          </a:cubicBezTo>
                          <a:cubicBezTo>
                            <a:pt x="635" y="50"/>
                            <a:pt x="635" y="50"/>
                            <a:pt x="635" y="50"/>
                          </a:cubicBezTo>
                          <a:cubicBezTo>
                            <a:pt x="637" y="50"/>
                            <a:pt x="635" y="52"/>
                            <a:pt x="632" y="53"/>
                          </a:cubicBezTo>
                          <a:cubicBezTo>
                            <a:pt x="632" y="53"/>
                            <a:pt x="630" y="53"/>
                            <a:pt x="632" y="52"/>
                          </a:cubicBezTo>
                          <a:cubicBezTo>
                            <a:pt x="628" y="54"/>
                            <a:pt x="622" y="57"/>
                            <a:pt x="620" y="58"/>
                          </a:cubicBezTo>
                          <a:cubicBezTo>
                            <a:pt x="618" y="58"/>
                            <a:pt x="618" y="57"/>
                            <a:pt x="619" y="57"/>
                          </a:cubicBezTo>
                          <a:cubicBezTo>
                            <a:pt x="611" y="61"/>
                            <a:pt x="616" y="58"/>
                            <a:pt x="608" y="63"/>
                          </a:cubicBezTo>
                          <a:cubicBezTo>
                            <a:pt x="607" y="62"/>
                            <a:pt x="607" y="62"/>
                            <a:pt x="607" y="62"/>
                          </a:cubicBezTo>
                          <a:cubicBezTo>
                            <a:pt x="605" y="64"/>
                            <a:pt x="605" y="64"/>
                            <a:pt x="605" y="64"/>
                          </a:cubicBezTo>
                          <a:cubicBezTo>
                            <a:pt x="600" y="65"/>
                            <a:pt x="600" y="65"/>
                            <a:pt x="600" y="65"/>
                          </a:cubicBezTo>
                          <a:cubicBezTo>
                            <a:pt x="602" y="65"/>
                            <a:pt x="602" y="65"/>
                            <a:pt x="602" y="65"/>
                          </a:cubicBezTo>
                          <a:cubicBezTo>
                            <a:pt x="599" y="67"/>
                            <a:pt x="598" y="68"/>
                            <a:pt x="595" y="69"/>
                          </a:cubicBezTo>
                          <a:cubicBezTo>
                            <a:pt x="595" y="68"/>
                            <a:pt x="595" y="68"/>
                            <a:pt x="595" y="68"/>
                          </a:cubicBezTo>
                          <a:cubicBezTo>
                            <a:pt x="588" y="72"/>
                            <a:pt x="586" y="71"/>
                            <a:pt x="579" y="76"/>
                          </a:cubicBezTo>
                          <a:cubicBezTo>
                            <a:pt x="579" y="76"/>
                            <a:pt x="580" y="75"/>
                            <a:pt x="580" y="74"/>
                          </a:cubicBezTo>
                          <a:cubicBezTo>
                            <a:pt x="574" y="79"/>
                            <a:pt x="575" y="76"/>
                            <a:pt x="569" y="81"/>
                          </a:cubicBezTo>
                          <a:cubicBezTo>
                            <a:pt x="569" y="80"/>
                            <a:pt x="568" y="80"/>
                            <a:pt x="568" y="80"/>
                          </a:cubicBezTo>
                          <a:cubicBezTo>
                            <a:pt x="565" y="82"/>
                            <a:pt x="565" y="82"/>
                            <a:pt x="565" y="82"/>
                          </a:cubicBezTo>
                          <a:cubicBezTo>
                            <a:pt x="565" y="81"/>
                            <a:pt x="565" y="81"/>
                            <a:pt x="565" y="81"/>
                          </a:cubicBezTo>
                          <a:cubicBezTo>
                            <a:pt x="563" y="84"/>
                            <a:pt x="563" y="84"/>
                            <a:pt x="563" y="84"/>
                          </a:cubicBezTo>
                          <a:cubicBezTo>
                            <a:pt x="561" y="84"/>
                            <a:pt x="561" y="84"/>
                            <a:pt x="561" y="84"/>
                          </a:cubicBezTo>
                          <a:cubicBezTo>
                            <a:pt x="560" y="85"/>
                            <a:pt x="560" y="85"/>
                            <a:pt x="560" y="85"/>
                          </a:cubicBezTo>
                          <a:cubicBezTo>
                            <a:pt x="556" y="85"/>
                            <a:pt x="552" y="89"/>
                            <a:pt x="547" y="90"/>
                          </a:cubicBezTo>
                          <a:cubicBezTo>
                            <a:pt x="548" y="91"/>
                            <a:pt x="548" y="91"/>
                            <a:pt x="548" y="91"/>
                          </a:cubicBezTo>
                          <a:cubicBezTo>
                            <a:pt x="539" y="100"/>
                            <a:pt x="522" y="104"/>
                            <a:pt x="510" y="114"/>
                          </a:cubicBezTo>
                          <a:cubicBezTo>
                            <a:pt x="510" y="113"/>
                            <a:pt x="510" y="113"/>
                            <a:pt x="510" y="113"/>
                          </a:cubicBezTo>
                          <a:cubicBezTo>
                            <a:pt x="505" y="118"/>
                            <a:pt x="505" y="118"/>
                            <a:pt x="505" y="118"/>
                          </a:cubicBezTo>
                          <a:cubicBezTo>
                            <a:pt x="502" y="119"/>
                            <a:pt x="507" y="116"/>
                            <a:pt x="505" y="116"/>
                          </a:cubicBezTo>
                          <a:cubicBezTo>
                            <a:pt x="500" y="120"/>
                            <a:pt x="504" y="119"/>
                            <a:pt x="498" y="123"/>
                          </a:cubicBezTo>
                          <a:cubicBezTo>
                            <a:pt x="494" y="125"/>
                            <a:pt x="498" y="122"/>
                            <a:pt x="500" y="120"/>
                          </a:cubicBezTo>
                          <a:cubicBezTo>
                            <a:pt x="494" y="125"/>
                            <a:pt x="485" y="132"/>
                            <a:pt x="481" y="134"/>
                          </a:cubicBezTo>
                          <a:cubicBezTo>
                            <a:pt x="481" y="135"/>
                            <a:pt x="480" y="135"/>
                            <a:pt x="481" y="135"/>
                          </a:cubicBezTo>
                          <a:cubicBezTo>
                            <a:pt x="477" y="138"/>
                            <a:pt x="472" y="142"/>
                            <a:pt x="467" y="145"/>
                          </a:cubicBezTo>
                          <a:cubicBezTo>
                            <a:pt x="467" y="144"/>
                            <a:pt x="468" y="143"/>
                            <a:pt x="469" y="143"/>
                          </a:cubicBezTo>
                          <a:cubicBezTo>
                            <a:pt x="467" y="144"/>
                            <a:pt x="465" y="145"/>
                            <a:pt x="464" y="146"/>
                          </a:cubicBezTo>
                          <a:cubicBezTo>
                            <a:pt x="465" y="144"/>
                            <a:pt x="465" y="144"/>
                            <a:pt x="465" y="144"/>
                          </a:cubicBezTo>
                          <a:cubicBezTo>
                            <a:pt x="462" y="147"/>
                            <a:pt x="456" y="152"/>
                            <a:pt x="454" y="152"/>
                          </a:cubicBezTo>
                          <a:cubicBezTo>
                            <a:pt x="455" y="152"/>
                            <a:pt x="455" y="153"/>
                            <a:pt x="453" y="155"/>
                          </a:cubicBezTo>
                          <a:cubicBezTo>
                            <a:pt x="450" y="155"/>
                            <a:pt x="445" y="162"/>
                            <a:pt x="440" y="165"/>
                          </a:cubicBezTo>
                          <a:cubicBezTo>
                            <a:pt x="440" y="164"/>
                            <a:pt x="444" y="161"/>
                            <a:pt x="443" y="162"/>
                          </a:cubicBezTo>
                          <a:cubicBezTo>
                            <a:pt x="440" y="163"/>
                            <a:pt x="439" y="166"/>
                            <a:pt x="437" y="168"/>
                          </a:cubicBezTo>
                          <a:cubicBezTo>
                            <a:pt x="437" y="167"/>
                            <a:pt x="437" y="167"/>
                            <a:pt x="437" y="167"/>
                          </a:cubicBezTo>
                          <a:cubicBezTo>
                            <a:pt x="427" y="176"/>
                            <a:pt x="427" y="176"/>
                            <a:pt x="427" y="176"/>
                          </a:cubicBezTo>
                          <a:cubicBezTo>
                            <a:pt x="425" y="176"/>
                            <a:pt x="418" y="184"/>
                            <a:pt x="418" y="183"/>
                          </a:cubicBezTo>
                          <a:cubicBezTo>
                            <a:pt x="414" y="186"/>
                            <a:pt x="421" y="181"/>
                            <a:pt x="417" y="185"/>
                          </a:cubicBezTo>
                          <a:cubicBezTo>
                            <a:pt x="415" y="185"/>
                            <a:pt x="413" y="189"/>
                            <a:pt x="412" y="188"/>
                          </a:cubicBezTo>
                          <a:cubicBezTo>
                            <a:pt x="413" y="187"/>
                            <a:pt x="413" y="187"/>
                            <a:pt x="413" y="187"/>
                          </a:cubicBezTo>
                          <a:cubicBezTo>
                            <a:pt x="410" y="190"/>
                            <a:pt x="410" y="190"/>
                            <a:pt x="410" y="190"/>
                          </a:cubicBezTo>
                          <a:cubicBezTo>
                            <a:pt x="411" y="187"/>
                            <a:pt x="411" y="187"/>
                            <a:pt x="411" y="187"/>
                          </a:cubicBezTo>
                          <a:cubicBezTo>
                            <a:pt x="408" y="190"/>
                            <a:pt x="407" y="193"/>
                            <a:pt x="408" y="193"/>
                          </a:cubicBezTo>
                          <a:cubicBezTo>
                            <a:pt x="405" y="195"/>
                            <a:pt x="401" y="199"/>
                            <a:pt x="399" y="199"/>
                          </a:cubicBezTo>
                          <a:cubicBezTo>
                            <a:pt x="400" y="198"/>
                            <a:pt x="400" y="198"/>
                            <a:pt x="400" y="198"/>
                          </a:cubicBezTo>
                          <a:cubicBezTo>
                            <a:pt x="393" y="205"/>
                            <a:pt x="386" y="207"/>
                            <a:pt x="382" y="214"/>
                          </a:cubicBezTo>
                          <a:cubicBezTo>
                            <a:pt x="381" y="214"/>
                            <a:pt x="381" y="214"/>
                            <a:pt x="382" y="213"/>
                          </a:cubicBezTo>
                          <a:cubicBezTo>
                            <a:pt x="378" y="217"/>
                            <a:pt x="378" y="217"/>
                            <a:pt x="378" y="217"/>
                          </a:cubicBezTo>
                          <a:cubicBezTo>
                            <a:pt x="378" y="215"/>
                            <a:pt x="378" y="215"/>
                            <a:pt x="378" y="215"/>
                          </a:cubicBezTo>
                          <a:cubicBezTo>
                            <a:pt x="372" y="223"/>
                            <a:pt x="372" y="223"/>
                            <a:pt x="372" y="223"/>
                          </a:cubicBezTo>
                          <a:cubicBezTo>
                            <a:pt x="372" y="223"/>
                            <a:pt x="372" y="223"/>
                            <a:pt x="372" y="223"/>
                          </a:cubicBezTo>
                          <a:cubicBezTo>
                            <a:pt x="367" y="227"/>
                            <a:pt x="360" y="235"/>
                            <a:pt x="354" y="241"/>
                          </a:cubicBezTo>
                          <a:cubicBezTo>
                            <a:pt x="355" y="240"/>
                            <a:pt x="355" y="240"/>
                            <a:pt x="355" y="240"/>
                          </a:cubicBezTo>
                          <a:cubicBezTo>
                            <a:pt x="349" y="247"/>
                            <a:pt x="348" y="246"/>
                            <a:pt x="344" y="251"/>
                          </a:cubicBezTo>
                          <a:cubicBezTo>
                            <a:pt x="344" y="251"/>
                            <a:pt x="344" y="251"/>
                            <a:pt x="344" y="250"/>
                          </a:cubicBezTo>
                          <a:cubicBezTo>
                            <a:pt x="340" y="255"/>
                            <a:pt x="340" y="255"/>
                            <a:pt x="340" y="255"/>
                          </a:cubicBezTo>
                          <a:cubicBezTo>
                            <a:pt x="340" y="253"/>
                            <a:pt x="340" y="253"/>
                            <a:pt x="340" y="253"/>
                          </a:cubicBezTo>
                          <a:cubicBezTo>
                            <a:pt x="338" y="258"/>
                            <a:pt x="331" y="262"/>
                            <a:pt x="333" y="260"/>
                          </a:cubicBezTo>
                          <a:cubicBezTo>
                            <a:pt x="332" y="263"/>
                            <a:pt x="329" y="266"/>
                            <a:pt x="329" y="267"/>
                          </a:cubicBezTo>
                          <a:cubicBezTo>
                            <a:pt x="325" y="272"/>
                            <a:pt x="328" y="268"/>
                            <a:pt x="325" y="271"/>
                          </a:cubicBezTo>
                          <a:cubicBezTo>
                            <a:pt x="321" y="274"/>
                            <a:pt x="322" y="276"/>
                            <a:pt x="317" y="280"/>
                          </a:cubicBezTo>
                          <a:cubicBezTo>
                            <a:pt x="317" y="280"/>
                            <a:pt x="317" y="280"/>
                            <a:pt x="317" y="280"/>
                          </a:cubicBezTo>
                          <a:cubicBezTo>
                            <a:pt x="315" y="282"/>
                            <a:pt x="314" y="284"/>
                            <a:pt x="311" y="287"/>
                          </a:cubicBezTo>
                          <a:cubicBezTo>
                            <a:pt x="312" y="286"/>
                            <a:pt x="312" y="286"/>
                            <a:pt x="312" y="286"/>
                          </a:cubicBezTo>
                          <a:cubicBezTo>
                            <a:pt x="308" y="292"/>
                            <a:pt x="305" y="291"/>
                            <a:pt x="303" y="297"/>
                          </a:cubicBezTo>
                          <a:cubicBezTo>
                            <a:pt x="301" y="299"/>
                            <a:pt x="298" y="304"/>
                            <a:pt x="297" y="303"/>
                          </a:cubicBezTo>
                          <a:cubicBezTo>
                            <a:pt x="283" y="322"/>
                            <a:pt x="283" y="322"/>
                            <a:pt x="283" y="322"/>
                          </a:cubicBezTo>
                          <a:cubicBezTo>
                            <a:pt x="281" y="322"/>
                            <a:pt x="282" y="324"/>
                            <a:pt x="278" y="327"/>
                          </a:cubicBezTo>
                          <a:cubicBezTo>
                            <a:pt x="279" y="328"/>
                            <a:pt x="279" y="328"/>
                            <a:pt x="279" y="328"/>
                          </a:cubicBezTo>
                          <a:cubicBezTo>
                            <a:pt x="272" y="337"/>
                            <a:pt x="262" y="347"/>
                            <a:pt x="254" y="358"/>
                          </a:cubicBezTo>
                          <a:cubicBezTo>
                            <a:pt x="253" y="357"/>
                            <a:pt x="253" y="357"/>
                            <a:pt x="253" y="357"/>
                          </a:cubicBezTo>
                          <a:cubicBezTo>
                            <a:pt x="252" y="360"/>
                            <a:pt x="252" y="360"/>
                            <a:pt x="252" y="360"/>
                          </a:cubicBezTo>
                          <a:cubicBezTo>
                            <a:pt x="244" y="372"/>
                            <a:pt x="233" y="387"/>
                            <a:pt x="226" y="396"/>
                          </a:cubicBezTo>
                          <a:cubicBezTo>
                            <a:pt x="225" y="400"/>
                            <a:pt x="223" y="405"/>
                            <a:pt x="219" y="410"/>
                          </a:cubicBezTo>
                          <a:cubicBezTo>
                            <a:pt x="219" y="409"/>
                            <a:pt x="219" y="409"/>
                            <a:pt x="219" y="409"/>
                          </a:cubicBezTo>
                          <a:cubicBezTo>
                            <a:pt x="214" y="418"/>
                            <a:pt x="209" y="428"/>
                            <a:pt x="202" y="437"/>
                          </a:cubicBezTo>
                          <a:cubicBezTo>
                            <a:pt x="202" y="436"/>
                            <a:pt x="202" y="437"/>
                            <a:pt x="202" y="436"/>
                          </a:cubicBezTo>
                          <a:cubicBezTo>
                            <a:pt x="202" y="439"/>
                            <a:pt x="199" y="442"/>
                            <a:pt x="197" y="444"/>
                          </a:cubicBezTo>
                          <a:cubicBezTo>
                            <a:pt x="200" y="442"/>
                            <a:pt x="200" y="442"/>
                            <a:pt x="200" y="442"/>
                          </a:cubicBezTo>
                          <a:cubicBezTo>
                            <a:pt x="199" y="445"/>
                            <a:pt x="196" y="448"/>
                            <a:pt x="194" y="449"/>
                          </a:cubicBezTo>
                          <a:cubicBezTo>
                            <a:pt x="192" y="454"/>
                            <a:pt x="192" y="454"/>
                            <a:pt x="192" y="454"/>
                          </a:cubicBezTo>
                          <a:cubicBezTo>
                            <a:pt x="192" y="455"/>
                            <a:pt x="192" y="455"/>
                            <a:pt x="192" y="455"/>
                          </a:cubicBezTo>
                          <a:cubicBezTo>
                            <a:pt x="192" y="456"/>
                            <a:pt x="192" y="456"/>
                            <a:pt x="192" y="456"/>
                          </a:cubicBezTo>
                          <a:cubicBezTo>
                            <a:pt x="189" y="458"/>
                            <a:pt x="189" y="458"/>
                            <a:pt x="189" y="458"/>
                          </a:cubicBezTo>
                          <a:cubicBezTo>
                            <a:pt x="189" y="459"/>
                            <a:pt x="186" y="465"/>
                            <a:pt x="186" y="467"/>
                          </a:cubicBezTo>
                          <a:cubicBezTo>
                            <a:pt x="185" y="467"/>
                            <a:pt x="182" y="471"/>
                            <a:pt x="184" y="468"/>
                          </a:cubicBezTo>
                          <a:cubicBezTo>
                            <a:pt x="175" y="484"/>
                            <a:pt x="175" y="484"/>
                            <a:pt x="175" y="484"/>
                          </a:cubicBezTo>
                          <a:cubicBezTo>
                            <a:pt x="176" y="482"/>
                            <a:pt x="176" y="482"/>
                            <a:pt x="176" y="482"/>
                          </a:cubicBezTo>
                          <a:cubicBezTo>
                            <a:pt x="178" y="482"/>
                            <a:pt x="175" y="487"/>
                            <a:pt x="174" y="489"/>
                          </a:cubicBezTo>
                          <a:cubicBezTo>
                            <a:pt x="175" y="486"/>
                            <a:pt x="172" y="488"/>
                            <a:pt x="171" y="490"/>
                          </a:cubicBezTo>
                          <a:cubicBezTo>
                            <a:pt x="170" y="492"/>
                            <a:pt x="173" y="488"/>
                            <a:pt x="173" y="489"/>
                          </a:cubicBezTo>
                          <a:cubicBezTo>
                            <a:pt x="172" y="493"/>
                            <a:pt x="169" y="499"/>
                            <a:pt x="168" y="500"/>
                          </a:cubicBezTo>
                          <a:cubicBezTo>
                            <a:pt x="168" y="498"/>
                            <a:pt x="168" y="498"/>
                            <a:pt x="168" y="498"/>
                          </a:cubicBezTo>
                          <a:cubicBezTo>
                            <a:pt x="167" y="502"/>
                            <a:pt x="164" y="503"/>
                            <a:pt x="162" y="507"/>
                          </a:cubicBezTo>
                          <a:cubicBezTo>
                            <a:pt x="161" y="511"/>
                            <a:pt x="159" y="513"/>
                            <a:pt x="161" y="513"/>
                          </a:cubicBezTo>
                          <a:cubicBezTo>
                            <a:pt x="159" y="518"/>
                            <a:pt x="159" y="514"/>
                            <a:pt x="158" y="516"/>
                          </a:cubicBezTo>
                          <a:cubicBezTo>
                            <a:pt x="158" y="518"/>
                            <a:pt x="154" y="525"/>
                            <a:pt x="153" y="525"/>
                          </a:cubicBezTo>
                          <a:cubicBezTo>
                            <a:pt x="153" y="529"/>
                            <a:pt x="145" y="538"/>
                            <a:pt x="147" y="540"/>
                          </a:cubicBezTo>
                          <a:cubicBezTo>
                            <a:pt x="143" y="544"/>
                            <a:pt x="143" y="544"/>
                            <a:pt x="143" y="544"/>
                          </a:cubicBezTo>
                          <a:cubicBezTo>
                            <a:pt x="144" y="544"/>
                            <a:pt x="145" y="545"/>
                            <a:pt x="143" y="549"/>
                          </a:cubicBezTo>
                          <a:cubicBezTo>
                            <a:pt x="141" y="552"/>
                            <a:pt x="141" y="551"/>
                            <a:pt x="140" y="551"/>
                          </a:cubicBezTo>
                          <a:cubicBezTo>
                            <a:pt x="141" y="554"/>
                            <a:pt x="141" y="554"/>
                            <a:pt x="141" y="554"/>
                          </a:cubicBezTo>
                          <a:cubicBezTo>
                            <a:pt x="130" y="571"/>
                            <a:pt x="121" y="596"/>
                            <a:pt x="111" y="615"/>
                          </a:cubicBezTo>
                          <a:cubicBezTo>
                            <a:pt x="107" y="624"/>
                            <a:pt x="104" y="636"/>
                            <a:pt x="99" y="647"/>
                          </a:cubicBezTo>
                          <a:cubicBezTo>
                            <a:pt x="100" y="645"/>
                            <a:pt x="100" y="645"/>
                            <a:pt x="100" y="645"/>
                          </a:cubicBezTo>
                          <a:cubicBezTo>
                            <a:pt x="95" y="656"/>
                            <a:pt x="95" y="656"/>
                            <a:pt x="95" y="656"/>
                          </a:cubicBezTo>
                          <a:cubicBezTo>
                            <a:pt x="99" y="648"/>
                            <a:pt x="99" y="648"/>
                            <a:pt x="99" y="648"/>
                          </a:cubicBezTo>
                          <a:cubicBezTo>
                            <a:pt x="98" y="651"/>
                            <a:pt x="98" y="653"/>
                            <a:pt x="97" y="655"/>
                          </a:cubicBezTo>
                          <a:cubicBezTo>
                            <a:pt x="92" y="666"/>
                            <a:pt x="85" y="681"/>
                            <a:pt x="81" y="696"/>
                          </a:cubicBezTo>
                          <a:cubicBezTo>
                            <a:pt x="80" y="706"/>
                            <a:pt x="77" y="702"/>
                            <a:pt x="76" y="711"/>
                          </a:cubicBezTo>
                          <a:cubicBezTo>
                            <a:pt x="76" y="710"/>
                            <a:pt x="76" y="710"/>
                            <a:pt x="76" y="709"/>
                          </a:cubicBezTo>
                          <a:cubicBezTo>
                            <a:pt x="73" y="719"/>
                            <a:pt x="72" y="725"/>
                            <a:pt x="70" y="735"/>
                          </a:cubicBezTo>
                          <a:cubicBezTo>
                            <a:pt x="68" y="733"/>
                            <a:pt x="68" y="741"/>
                            <a:pt x="67" y="740"/>
                          </a:cubicBezTo>
                          <a:cubicBezTo>
                            <a:pt x="68" y="741"/>
                            <a:pt x="68" y="741"/>
                            <a:pt x="68" y="741"/>
                          </a:cubicBezTo>
                          <a:cubicBezTo>
                            <a:pt x="67" y="743"/>
                            <a:pt x="65" y="748"/>
                            <a:pt x="65" y="747"/>
                          </a:cubicBezTo>
                          <a:cubicBezTo>
                            <a:pt x="64" y="752"/>
                            <a:pt x="64" y="752"/>
                            <a:pt x="64" y="752"/>
                          </a:cubicBezTo>
                          <a:cubicBezTo>
                            <a:pt x="63" y="752"/>
                            <a:pt x="63" y="752"/>
                            <a:pt x="63" y="752"/>
                          </a:cubicBezTo>
                          <a:cubicBezTo>
                            <a:pt x="62" y="757"/>
                            <a:pt x="59" y="770"/>
                            <a:pt x="56" y="772"/>
                          </a:cubicBezTo>
                          <a:cubicBezTo>
                            <a:pt x="53" y="787"/>
                            <a:pt x="47" y="809"/>
                            <a:pt x="42" y="827"/>
                          </a:cubicBezTo>
                          <a:cubicBezTo>
                            <a:pt x="43" y="830"/>
                            <a:pt x="41" y="835"/>
                            <a:pt x="40" y="839"/>
                          </a:cubicBezTo>
                          <a:cubicBezTo>
                            <a:pt x="38" y="844"/>
                            <a:pt x="38" y="844"/>
                            <a:pt x="38" y="844"/>
                          </a:cubicBezTo>
                          <a:cubicBezTo>
                            <a:pt x="38" y="848"/>
                            <a:pt x="38" y="853"/>
                            <a:pt x="36" y="856"/>
                          </a:cubicBezTo>
                          <a:cubicBezTo>
                            <a:pt x="36" y="856"/>
                            <a:pt x="36" y="856"/>
                            <a:pt x="36" y="856"/>
                          </a:cubicBezTo>
                          <a:cubicBezTo>
                            <a:pt x="36" y="860"/>
                            <a:pt x="34" y="864"/>
                            <a:pt x="34" y="868"/>
                          </a:cubicBezTo>
                          <a:cubicBezTo>
                            <a:pt x="33" y="873"/>
                            <a:pt x="32" y="877"/>
                            <a:pt x="31" y="876"/>
                          </a:cubicBezTo>
                          <a:cubicBezTo>
                            <a:pt x="33" y="877"/>
                            <a:pt x="29" y="886"/>
                            <a:pt x="29" y="886"/>
                          </a:cubicBezTo>
                          <a:cubicBezTo>
                            <a:pt x="29" y="886"/>
                            <a:pt x="15" y="946"/>
                            <a:pt x="7" y="1014"/>
                          </a:cubicBezTo>
                          <a:cubicBezTo>
                            <a:pt x="3" y="1049"/>
                            <a:pt x="1" y="1085"/>
                            <a:pt x="0" y="1116"/>
                          </a:cubicBezTo>
                          <a:cubicBezTo>
                            <a:pt x="0" y="1148"/>
                            <a:pt x="1" y="1175"/>
                            <a:pt x="4" y="1189"/>
                          </a:cubicBezTo>
                          <a:cubicBezTo>
                            <a:pt x="5" y="1191"/>
                            <a:pt x="5" y="1197"/>
                            <a:pt x="6" y="1195"/>
                          </a:cubicBezTo>
                          <a:cubicBezTo>
                            <a:pt x="7" y="1199"/>
                            <a:pt x="5" y="1201"/>
                            <a:pt x="6" y="1202"/>
                          </a:cubicBezTo>
                          <a:cubicBezTo>
                            <a:pt x="7" y="1196"/>
                            <a:pt x="9" y="1204"/>
                            <a:pt x="10" y="1198"/>
                          </a:cubicBezTo>
                          <a:cubicBezTo>
                            <a:pt x="10" y="1202"/>
                            <a:pt x="10" y="1202"/>
                            <a:pt x="10" y="1202"/>
                          </a:cubicBezTo>
                          <a:cubicBezTo>
                            <a:pt x="11" y="1203"/>
                            <a:pt x="9" y="1197"/>
                            <a:pt x="11" y="1198"/>
                          </a:cubicBezTo>
                          <a:cubicBezTo>
                            <a:pt x="9" y="1197"/>
                            <a:pt x="9" y="1197"/>
                            <a:pt x="9" y="1197"/>
                          </a:cubicBezTo>
                          <a:cubicBezTo>
                            <a:pt x="9" y="1194"/>
                            <a:pt x="9" y="1192"/>
                            <a:pt x="10" y="1191"/>
                          </a:cubicBezTo>
                          <a:cubicBezTo>
                            <a:pt x="9" y="1188"/>
                            <a:pt x="7" y="1186"/>
                            <a:pt x="8" y="1180"/>
                          </a:cubicBezTo>
                          <a:cubicBezTo>
                            <a:pt x="8" y="1182"/>
                            <a:pt x="8" y="1182"/>
                            <a:pt x="8" y="1182"/>
                          </a:cubicBezTo>
                          <a:cubicBezTo>
                            <a:pt x="8" y="1176"/>
                            <a:pt x="9" y="1178"/>
                            <a:pt x="10" y="1177"/>
                          </a:cubicBezTo>
                          <a:cubicBezTo>
                            <a:pt x="10" y="1178"/>
                            <a:pt x="10" y="1178"/>
                            <a:pt x="10" y="1178"/>
                          </a:cubicBezTo>
                          <a:cubicBezTo>
                            <a:pt x="11" y="1174"/>
                            <a:pt x="11" y="1174"/>
                            <a:pt x="11" y="1174"/>
                          </a:cubicBezTo>
                          <a:cubicBezTo>
                            <a:pt x="10" y="1177"/>
                            <a:pt x="11" y="1183"/>
                            <a:pt x="11" y="1180"/>
                          </a:cubicBezTo>
                          <a:cubicBezTo>
                            <a:pt x="12" y="1174"/>
                            <a:pt x="11" y="1182"/>
                            <a:pt x="11" y="1177"/>
                          </a:cubicBezTo>
                          <a:cubicBezTo>
                            <a:pt x="11" y="1174"/>
                            <a:pt x="12" y="1175"/>
                            <a:pt x="12" y="1175"/>
                          </a:cubicBezTo>
                          <a:cubicBezTo>
                            <a:pt x="12" y="1170"/>
                            <a:pt x="12" y="1170"/>
                            <a:pt x="12" y="1170"/>
                          </a:cubicBezTo>
                          <a:cubicBezTo>
                            <a:pt x="13" y="1170"/>
                            <a:pt x="12" y="1173"/>
                            <a:pt x="13" y="1171"/>
                          </a:cubicBezTo>
                          <a:cubicBezTo>
                            <a:pt x="12" y="1164"/>
                            <a:pt x="12" y="1164"/>
                            <a:pt x="12" y="1164"/>
                          </a:cubicBezTo>
                          <a:cubicBezTo>
                            <a:pt x="14" y="1163"/>
                            <a:pt x="11" y="1157"/>
                            <a:pt x="13" y="1154"/>
                          </a:cubicBezTo>
                          <a:cubicBezTo>
                            <a:pt x="14" y="1159"/>
                            <a:pt x="14" y="1153"/>
                            <a:pt x="15" y="1154"/>
                          </a:cubicBezTo>
                          <a:cubicBezTo>
                            <a:pt x="15" y="1142"/>
                            <a:pt x="15" y="1142"/>
                            <a:pt x="15" y="1142"/>
                          </a:cubicBezTo>
                          <a:cubicBezTo>
                            <a:pt x="16" y="1141"/>
                            <a:pt x="16" y="1145"/>
                            <a:pt x="16" y="1144"/>
                          </a:cubicBezTo>
                          <a:cubicBezTo>
                            <a:pt x="16" y="1141"/>
                            <a:pt x="15" y="1140"/>
                            <a:pt x="15" y="1139"/>
                          </a:cubicBezTo>
                          <a:cubicBezTo>
                            <a:pt x="16" y="1138"/>
                            <a:pt x="16" y="1130"/>
                            <a:pt x="17" y="1130"/>
                          </a:cubicBezTo>
                          <a:cubicBezTo>
                            <a:pt x="19" y="1122"/>
                            <a:pt x="15" y="1127"/>
                            <a:pt x="17" y="1119"/>
                          </a:cubicBezTo>
                          <a:cubicBezTo>
                            <a:pt x="18" y="1118"/>
                            <a:pt x="17" y="1125"/>
                            <a:pt x="18" y="1122"/>
                          </a:cubicBezTo>
                          <a:cubicBezTo>
                            <a:pt x="18" y="1114"/>
                            <a:pt x="18" y="1114"/>
                            <a:pt x="18" y="1114"/>
                          </a:cubicBezTo>
                          <a:cubicBezTo>
                            <a:pt x="18" y="1115"/>
                            <a:pt x="19" y="1116"/>
                            <a:pt x="19" y="1119"/>
                          </a:cubicBezTo>
                          <a:cubicBezTo>
                            <a:pt x="21" y="1098"/>
                            <a:pt x="26" y="1087"/>
                            <a:pt x="27" y="1067"/>
                          </a:cubicBezTo>
                          <a:cubicBezTo>
                            <a:pt x="28" y="1065"/>
                            <a:pt x="27" y="1069"/>
                            <a:pt x="28" y="1071"/>
                          </a:cubicBezTo>
                          <a:cubicBezTo>
                            <a:pt x="28" y="1057"/>
                            <a:pt x="32" y="1052"/>
                            <a:pt x="33" y="1040"/>
                          </a:cubicBezTo>
                          <a:cubicBezTo>
                            <a:pt x="32" y="1040"/>
                            <a:pt x="32" y="1040"/>
                            <a:pt x="32" y="1040"/>
                          </a:cubicBezTo>
                          <a:cubicBezTo>
                            <a:pt x="36" y="1024"/>
                            <a:pt x="37" y="1004"/>
                            <a:pt x="41" y="986"/>
                          </a:cubicBezTo>
                          <a:cubicBezTo>
                            <a:pt x="40" y="988"/>
                            <a:pt x="40" y="988"/>
                            <a:pt x="40" y="988"/>
                          </a:cubicBezTo>
                          <a:cubicBezTo>
                            <a:pt x="39" y="985"/>
                            <a:pt x="40" y="981"/>
                            <a:pt x="40" y="978"/>
                          </a:cubicBezTo>
                          <a:cubicBezTo>
                            <a:pt x="40" y="977"/>
                            <a:pt x="41" y="980"/>
                            <a:pt x="42" y="975"/>
                          </a:cubicBezTo>
                          <a:cubicBezTo>
                            <a:pt x="41" y="976"/>
                            <a:pt x="41" y="978"/>
                            <a:pt x="40" y="977"/>
                          </a:cubicBezTo>
                          <a:cubicBezTo>
                            <a:pt x="45" y="962"/>
                            <a:pt x="50" y="928"/>
                            <a:pt x="56" y="903"/>
                          </a:cubicBezTo>
                          <a:cubicBezTo>
                            <a:pt x="62" y="868"/>
                            <a:pt x="72" y="831"/>
                            <a:pt x="81" y="797"/>
                          </a:cubicBezTo>
                          <a:cubicBezTo>
                            <a:pt x="79" y="802"/>
                            <a:pt x="78" y="799"/>
                            <a:pt x="79" y="796"/>
                          </a:cubicBezTo>
                          <a:cubicBezTo>
                            <a:pt x="86" y="786"/>
                            <a:pt x="84" y="777"/>
                            <a:pt x="89" y="767"/>
                          </a:cubicBezTo>
                          <a:cubicBezTo>
                            <a:pt x="94" y="747"/>
                            <a:pt x="103" y="731"/>
                            <a:pt x="106" y="712"/>
                          </a:cubicBezTo>
                          <a:cubicBezTo>
                            <a:pt x="107" y="712"/>
                            <a:pt x="107" y="712"/>
                            <a:pt x="107" y="712"/>
                          </a:cubicBezTo>
                          <a:cubicBezTo>
                            <a:pt x="108" y="710"/>
                            <a:pt x="108" y="709"/>
                            <a:pt x="109" y="706"/>
                          </a:cubicBezTo>
                          <a:cubicBezTo>
                            <a:pt x="109" y="706"/>
                            <a:pt x="109" y="706"/>
                            <a:pt x="109" y="706"/>
                          </a:cubicBezTo>
                          <a:cubicBezTo>
                            <a:pt x="112" y="700"/>
                            <a:pt x="113" y="691"/>
                            <a:pt x="115" y="688"/>
                          </a:cubicBezTo>
                          <a:cubicBezTo>
                            <a:pt x="114" y="687"/>
                            <a:pt x="114" y="687"/>
                            <a:pt x="114" y="687"/>
                          </a:cubicBezTo>
                          <a:cubicBezTo>
                            <a:pt x="116" y="683"/>
                            <a:pt x="116" y="685"/>
                            <a:pt x="117" y="681"/>
                          </a:cubicBezTo>
                          <a:cubicBezTo>
                            <a:pt x="117" y="681"/>
                            <a:pt x="117" y="681"/>
                            <a:pt x="117" y="681"/>
                          </a:cubicBezTo>
                          <a:cubicBezTo>
                            <a:pt x="118" y="676"/>
                            <a:pt x="118" y="676"/>
                            <a:pt x="118" y="676"/>
                          </a:cubicBezTo>
                          <a:cubicBezTo>
                            <a:pt x="120" y="677"/>
                            <a:pt x="122" y="665"/>
                            <a:pt x="124" y="663"/>
                          </a:cubicBezTo>
                          <a:cubicBezTo>
                            <a:pt x="126" y="657"/>
                            <a:pt x="129" y="648"/>
                            <a:pt x="132" y="640"/>
                          </a:cubicBezTo>
                          <a:cubicBezTo>
                            <a:pt x="134" y="639"/>
                            <a:pt x="137" y="630"/>
                            <a:pt x="140" y="624"/>
                          </a:cubicBezTo>
                          <a:cubicBezTo>
                            <a:pt x="145" y="613"/>
                            <a:pt x="151" y="596"/>
                            <a:pt x="158" y="582"/>
                          </a:cubicBezTo>
                          <a:cubicBezTo>
                            <a:pt x="157" y="582"/>
                            <a:pt x="157" y="582"/>
                            <a:pt x="157" y="582"/>
                          </a:cubicBezTo>
                          <a:cubicBezTo>
                            <a:pt x="159" y="578"/>
                            <a:pt x="159" y="578"/>
                            <a:pt x="159" y="578"/>
                          </a:cubicBezTo>
                          <a:cubicBezTo>
                            <a:pt x="159" y="578"/>
                            <a:pt x="159" y="578"/>
                            <a:pt x="159" y="578"/>
                          </a:cubicBezTo>
                          <a:cubicBezTo>
                            <a:pt x="162" y="576"/>
                            <a:pt x="163" y="569"/>
                            <a:pt x="165" y="567"/>
                          </a:cubicBezTo>
                          <a:cubicBezTo>
                            <a:pt x="163" y="568"/>
                            <a:pt x="164" y="569"/>
                            <a:pt x="163" y="572"/>
                          </a:cubicBezTo>
                          <a:cubicBezTo>
                            <a:pt x="161" y="574"/>
                            <a:pt x="161" y="571"/>
                            <a:pt x="163" y="567"/>
                          </a:cubicBezTo>
                          <a:cubicBezTo>
                            <a:pt x="164" y="567"/>
                            <a:pt x="164" y="567"/>
                            <a:pt x="164" y="567"/>
                          </a:cubicBezTo>
                          <a:cubicBezTo>
                            <a:pt x="164" y="564"/>
                            <a:pt x="164" y="564"/>
                            <a:pt x="164" y="564"/>
                          </a:cubicBezTo>
                          <a:cubicBezTo>
                            <a:pt x="165" y="564"/>
                            <a:pt x="167" y="562"/>
                            <a:pt x="168" y="562"/>
                          </a:cubicBezTo>
                          <a:cubicBezTo>
                            <a:pt x="174" y="550"/>
                            <a:pt x="176" y="541"/>
                            <a:pt x="183" y="528"/>
                          </a:cubicBezTo>
                          <a:cubicBezTo>
                            <a:pt x="183" y="530"/>
                            <a:pt x="187" y="519"/>
                            <a:pt x="188" y="523"/>
                          </a:cubicBezTo>
                          <a:cubicBezTo>
                            <a:pt x="191" y="515"/>
                            <a:pt x="186" y="523"/>
                            <a:pt x="186" y="519"/>
                          </a:cubicBezTo>
                          <a:cubicBezTo>
                            <a:pt x="188" y="517"/>
                            <a:pt x="188" y="515"/>
                            <a:pt x="189" y="515"/>
                          </a:cubicBezTo>
                          <a:cubicBezTo>
                            <a:pt x="189" y="516"/>
                            <a:pt x="191" y="513"/>
                            <a:pt x="190" y="515"/>
                          </a:cubicBezTo>
                          <a:cubicBezTo>
                            <a:pt x="193" y="510"/>
                            <a:pt x="193" y="510"/>
                            <a:pt x="193" y="510"/>
                          </a:cubicBezTo>
                          <a:cubicBezTo>
                            <a:pt x="193" y="510"/>
                            <a:pt x="193" y="511"/>
                            <a:pt x="193" y="512"/>
                          </a:cubicBezTo>
                          <a:cubicBezTo>
                            <a:pt x="197" y="501"/>
                            <a:pt x="203" y="494"/>
                            <a:pt x="207" y="485"/>
                          </a:cubicBezTo>
                          <a:cubicBezTo>
                            <a:pt x="207" y="484"/>
                            <a:pt x="205" y="488"/>
                            <a:pt x="205" y="487"/>
                          </a:cubicBezTo>
                          <a:cubicBezTo>
                            <a:pt x="209" y="478"/>
                            <a:pt x="211" y="480"/>
                            <a:pt x="215" y="471"/>
                          </a:cubicBezTo>
                          <a:cubicBezTo>
                            <a:pt x="214" y="473"/>
                            <a:pt x="214" y="473"/>
                            <a:pt x="214" y="473"/>
                          </a:cubicBezTo>
                          <a:cubicBezTo>
                            <a:pt x="215" y="470"/>
                            <a:pt x="215" y="469"/>
                            <a:pt x="219" y="465"/>
                          </a:cubicBezTo>
                          <a:cubicBezTo>
                            <a:pt x="220" y="465"/>
                            <a:pt x="217" y="469"/>
                            <a:pt x="216" y="471"/>
                          </a:cubicBezTo>
                          <a:cubicBezTo>
                            <a:pt x="218" y="468"/>
                            <a:pt x="223" y="461"/>
                            <a:pt x="220" y="462"/>
                          </a:cubicBezTo>
                          <a:cubicBezTo>
                            <a:pt x="222" y="459"/>
                            <a:pt x="224" y="458"/>
                            <a:pt x="225" y="456"/>
                          </a:cubicBezTo>
                          <a:cubicBezTo>
                            <a:pt x="225" y="456"/>
                            <a:pt x="223" y="459"/>
                            <a:pt x="223" y="457"/>
                          </a:cubicBezTo>
                          <a:cubicBezTo>
                            <a:pt x="227" y="452"/>
                            <a:pt x="231" y="444"/>
                            <a:pt x="235" y="439"/>
                          </a:cubicBezTo>
                          <a:cubicBezTo>
                            <a:pt x="235" y="439"/>
                            <a:pt x="236" y="439"/>
                            <a:pt x="236" y="439"/>
                          </a:cubicBezTo>
                          <a:cubicBezTo>
                            <a:pt x="238" y="434"/>
                            <a:pt x="239" y="436"/>
                            <a:pt x="243" y="429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 dirty="0"/>
                    </a:p>
                  </p:txBody>
                </p:sp>
                <p:sp>
                  <p:nvSpPr>
                    <p:cNvPr id="357" name="îṡļiďê">
                      <a:extLst>
                        <a:ext uri="{FF2B5EF4-FFF2-40B4-BE49-F238E27FC236}">
                          <a16:creationId xmlns:a16="http://schemas.microsoft.com/office/drawing/2014/main" id="{0E5AB2A4-B34B-4422-841A-7B9341BDA3D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26338" y="2025650"/>
                      <a:ext cx="7937" cy="793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3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3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1" y="2"/>
                            <a:pt x="1" y="2"/>
                            <a:pt x="0" y="3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58" name="isľïde">
                      <a:extLst>
                        <a:ext uri="{FF2B5EF4-FFF2-40B4-BE49-F238E27FC236}">
                          <a16:creationId xmlns:a16="http://schemas.microsoft.com/office/drawing/2014/main" id="{AF872426-86A8-4790-8429-C2C715B89C4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78688" y="22399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1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0"/>
                          </a:moveTo>
                          <a:cubicBezTo>
                            <a:pt x="0" y="0"/>
                            <a:pt x="0" y="1"/>
                            <a:pt x="0" y="1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59" name="ïSľïḍé">
                      <a:extLst>
                        <a:ext uri="{FF2B5EF4-FFF2-40B4-BE49-F238E27FC236}">
                          <a16:creationId xmlns:a16="http://schemas.microsoft.com/office/drawing/2014/main" id="{4752D2F2-0C18-4D0F-A5B7-5134F06CB96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21538" y="2297113"/>
                      <a:ext cx="793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2"/>
                        </a:cxn>
                        <a:cxn ang="0">
                          <a:pos x="0" y="2"/>
                        </a:cxn>
                        <a:cxn ang="0">
                          <a:pos x="2" y="2"/>
                        </a:cxn>
                      </a:cxnLst>
                      <a:rect l="0" t="0" r="r" b="b"/>
                      <a:pathLst>
                        <a:path w="3" h="2">
                          <a:moveTo>
                            <a:pt x="2" y="2"/>
                          </a:moveTo>
                          <a:cubicBezTo>
                            <a:pt x="3" y="0"/>
                            <a:pt x="1" y="1"/>
                            <a:pt x="0" y="2"/>
                          </a:cubicBezTo>
                          <a:cubicBezTo>
                            <a:pt x="1" y="2"/>
                            <a:pt x="1" y="2"/>
                            <a:pt x="2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60" name="ïS1îde">
                      <a:extLst>
                        <a:ext uri="{FF2B5EF4-FFF2-40B4-BE49-F238E27FC236}">
                          <a16:creationId xmlns:a16="http://schemas.microsoft.com/office/drawing/2014/main" id="{650FE0D7-92E6-4E2C-B969-A0093B6D9B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685088" y="19161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61" name="îṥ1îďê">
                      <a:extLst>
                        <a:ext uri="{FF2B5EF4-FFF2-40B4-BE49-F238E27FC236}">
                          <a16:creationId xmlns:a16="http://schemas.microsoft.com/office/drawing/2014/main" id="{9B396C32-A46A-4807-B477-9EDA5A856A4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67688" y="17176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62" name="îšḻíḓé">
                      <a:extLst>
                        <a:ext uri="{FF2B5EF4-FFF2-40B4-BE49-F238E27FC236}">
                          <a16:creationId xmlns:a16="http://schemas.microsoft.com/office/drawing/2014/main" id="{50B8F4DC-4C77-4FF8-878E-7B0328DFDFD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32763" y="1720850"/>
                      <a:ext cx="635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2" y="0"/>
                            <a:pt x="1" y="1"/>
                            <a:pt x="0" y="1"/>
                          </a:cubicBezTo>
                          <a:cubicBezTo>
                            <a:pt x="1" y="1"/>
                            <a:pt x="2" y="1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63" name="îṧ1iḍê">
                      <a:extLst>
                        <a:ext uri="{FF2B5EF4-FFF2-40B4-BE49-F238E27FC236}">
                          <a16:creationId xmlns:a16="http://schemas.microsoft.com/office/drawing/2014/main" id="{0A728ED5-2998-4AEF-83EB-DFFFC478792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77138" y="1984375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1"/>
                            <a:pt x="1" y="1"/>
                            <a:pt x="0" y="2"/>
                          </a:cubicBezTo>
                          <a:cubicBezTo>
                            <a:pt x="1" y="1"/>
                            <a:pt x="2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64" name="íṣlîḓè">
                      <a:extLst>
                        <a:ext uri="{FF2B5EF4-FFF2-40B4-BE49-F238E27FC236}">
                          <a16:creationId xmlns:a16="http://schemas.microsoft.com/office/drawing/2014/main" id="{41009BDB-99C5-495C-B15E-05F62BE919E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20063" y="1725613"/>
                      <a:ext cx="7937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65" name="ïšḷîḑe">
                      <a:extLst>
                        <a:ext uri="{FF2B5EF4-FFF2-40B4-BE49-F238E27FC236}">
                          <a16:creationId xmlns:a16="http://schemas.microsoft.com/office/drawing/2014/main" id="{FDD8B498-2157-4B47-8199-316C506019E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67688" y="1716088"/>
                      <a:ext cx="952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4" y="0"/>
                        </a:cxn>
                        <a:cxn ang="0">
                          <a:pos x="0" y="1"/>
                        </a:cxn>
                        <a:cxn ang="0">
                          <a:pos x="4" y="0"/>
                        </a:cxn>
                      </a:cxnLst>
                      <a:rect l="0" t="0" r="r" b="b"/>
                      <a:pathLst>
                        <a:path w="4" h="1">
                          <a:moveTo>
                            <a:pt x="4" y="0"/>
                          </a:moveTo>
                          <a:cubicBezTo>
                            <a:pt x="3" y="1"/>
                            <a:pt x="1" y="1"/>
                            <a:pt x="0" y="1"/>
                          </a:cubicBezTo>
                          <a:cubicBezTo>
                            <a:pt x="2" y="1"/>
                            <a:pt x="3" y="1"/>
                            <a:pt x="4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66" name="ïSlîḍè">
                      <a:extLst>
                        <a:ext uri="{FF2B5EF4-FFF2-40B4-BE49-F238E27FC236}">
                          <a16:creationId xmlns:a16="http://schemas.microsoft.com/office/drawing/2014/main" id="{7FA33692-9BD0-4C91-9ABC-526A1864A7A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850188" y="1822450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2" y="1"/>
                            <a:pt x="2" y="1"/>
                            <a:pt x="2" y="1"/>
                          </a:cubicBezTo>
                          <a:cubicBezTo>
                            <a:pt x="0" y="2"/>
                            <a:pt x="1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67" name="ïṥlîḋe">
                      <a:extLst>
                        <a:ext uri="{FF2B5EF4-FFF2-40B4-BE49-F238E27FC236}">
                          <a16:creationId xmlns:a16="http://schemas.microsoft.com/office/drawing/2014/main" id="{B56EF2F6-E07D-4900-96AC-4E299B174D4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094663" y="17383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0"/>
                        </a:cxn>
                        <a:cxn ang="0">
                          <a:pos x="0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1">
                          <a:moveTo>
                            <a:pt x="2" y="0"/>
                          </a:moveTo>
                          <a:lnTo>
                            <a:pt x="2" y="0"/>
                          </a:lnTo>
                          <a:lnTo>
                            <a:pt x="0" y="1"/>
                          </a:lnTo>
                          <a:lnTo>
                            <a:pt x="2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68" name="iśľïdé">
                      <a:extLst>
                        <a:ext uri="{FF2B5EF4-FFF2-40B4-BE49-F238E27FC236}">
                          <a16:creationId xmlns:a16="http://schemas.microsoft.com/office/drawing/2014/main" id="{D80C824B-76B6-407F-93A5-A130C706510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04200" y="1711325"/>
                      <a:ext cx="4762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2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69" name="íŝļiḋè">
                      <a:extLst>
                        <a:ext uri="{FF2B5EF4-FFF2-40B4-BE49-F238E27FC236}">
                          <a16:creationId xmlns:a16="http://schemas.microsoft.com/office/drawing/2014/main" id="{B7ADAABE-A3FC-4BB4-ACE4-559296B56FA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956550" y="1779588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2"/>
                        </a:cxn>
                        <a:cxn ang="0">
                          <a:pos x="1" y="0"/>
                        </a:cxn>
                        <a:cxn ang="0">
                          <a:pos x="1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1" y="2"/>
                          </a:moveTo>
                          <a:cubicBezTo>
                            <a:pt x="1" y="1"/>
                            <a:pt x="1" y="1"/>
                            <a:pt x="1" y="0"/>
                          </a:cubicBezTo>
                          <a:cubicBezTo>
                            <a:pt x="0" y="1"/>
                            <a:pt x="0" y="1"/>
                            <a:pt x="1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</p:grpSp>
            </p:grpSp>
            <p:grpSp>
              <p:nvGrpSpPr>
                <p:cNvPr id="307" name="íṡḷíḑé">
                  <a:extLst>
                    <a:ext uri="{FF2B5EF4-FFF2-40B4-BE49-F238E27FC236}">
                      <a16:creationId xmlns:a16="http://schemas.microsoft.com/office/drawing/2014/main" id="{161227E1-6E19-4098-ACE3-68D4739A3977}"/>
                    </a:ext>
                  </a:extLst>
                </p:cNvPr>
                <p:cNvGrpSpPr/>
                <p:nvPr/>
              </p:nvGrpSpPr>
              <p:grpSpPr>
                <a:xfrm rot="806963">
                  <a:off x="2008129" y="1047000"/>
                  <a:ext cx="1683483" cy="1691701"/>
                  <a:chOff x="4391025" y="1189038"/>
                  <a:chExt cx="1952625" cy="1962150"/>
                </a:xfrm>
              </p:grpSpPr>
              <p:sp>
                <p:nvSpPr>
                  <p:cNvPr id="308" name="ï$ḷîḓê">
                    <a:extLst>
                      <a:ext uri="{FF2B5EF4-FFF2-40B4-BE49-F238E27FC236}">
                        <a16:creationId xmlns:a16="http://schemas.microsoft.com/office/drawing/2014/main" id="{E5BF0373-DE02-405B-A547-F4EA5CBD96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56162" y="2362200"/>
                    <a:ext cx="342900" cy="342900"/>
                  </a:xfrm>
                  <a:custGeom>
                    <a:avLst/>
                    <a:gdLst/>
                    <a:ahLst/>
                    <a:cxnLst>
                      <a:cxn ang="0">
                        <a:pos x="0" y="54"/>
                      </a:cxn>
                      <a:cxn ang="0">
                        <a:pos x="164" y="216"/>
                      </a:cxn>
                      <a:cxn ang="0">
                        <a:pos x="216" y="163"/>
                      </a:cxn>
                      <a:cxn ang="0">
                        <a:pos x="52" y="0"/>
                      </a:cxn>
                      <a:cxn ang="0">
                        <a:pos x="0" y="54"/>
                      </a:cxn>
                    </a:cxnLst>
                    <a:rect l="0" t="0" r="r" b="b"/>
                    <a:pathLst>
                      <a:path w="216" h="216">
                        <a:moveTo>
                          <a:pt x="0" y="54"/>
                        </a:moveTo>
                        <a:lnTo>
                          <a:pt x="164" y="216"/>
                        </a:lnTo>
                        <a:lnTo>
                          <a:pt x="216" y="163"/>
                        </a:lnTo>
                        <a:lnTo>
                          <a:pt x="52" y="0"/>
                        </a:lnTo>
                        <a:lnTo>
                          <a:pt x="0" y="5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09" name="iSlïḑé">
                    <a:extLst>
                      <a:ext uri="{FF2B5EF4-FFF2-40B4-BE49-F238E27FC236}">
                        <a16:creationId xmlns:a16="http://schemas.microsoft.com/office/drawing/2014/main" id="{FF158E1B-71D7-4C7E-B2FB-59D82331FDC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56162" y="2362200"/>
                    <a:ext cx="342900" cy="342900"/>
                  </a:xfrm>
                  <a:custGeom>
                    <a:avLst/>
                    <a:gdLst/>
                    <a:ahLst/>
                    <a:cxnLst>
                      <a:cxn ang="0">
                        <a:pos x="0" y="54"/>
                      </a:cxn>
                      <a:cxn ang="0">
                        <a:pos x="164" y="216"/>
                      </a:cxn>
                      <a:cxn ang="0">
                        <a:pos x="216" y="163"/>
                      </a:cxn>
                      <a:cxn ang="0">
                        <a:pos x="52" y="0"/>
                      </a:cxn>
                      <a:cxn ang="0">
                        <a:pos x="0" y="54"/>
                      </a:cxn>
                    </a:cxnLst>
                    <a:rect l="0" t="0" r="r" b="b"/>
                    <a:pathLst>
                      <a:path w="216" h="216">
                        <a:moveTo>
                          <a:pt x="0" y="54"/>
                        </a:moveTo>
                        <a:lnTo>
                          <a:pt x="164" y="216"/>
                        </a:lnTo>
                        <a:lnTo>
                          <a:pt x="216" y="163"/>
                        </a:lnTo>
                        <a:lnTo>
                          <a:pt x="52" y="0"/>
                        </a:lnTo>
                        <a:lnTo>
                          <a:pt x="0" y="54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10" name="islïdê">
                    <a:extLst>
                      <a:ext uri="{FF2B5EF4-FFF2-40B4-BE49-F238E27FC236}">
                        <a16:creationId xmlns:a16="http://schemas.microsoft.com/office/drawing/2014/main" id="{D30BE0F5-B4D5-4F63-940F-ED4E287EEA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91025" y="1874838"/>
                    <a:ext cx="1284288" cy="1276350"/>
                  </a:xfrm>
                  <a:custGeom>
                    <a:avLst/>
                    <a:gdLst/>
                    <a:ahLst/>
                    <a:cxnLst>
                      <a:cxn ang="0">
                        <a:pos x="1114" y="270"/>
                      </a:cxn>
                      <a:cxn ang="0">
                        <a:pos x="140" y="268"/>
                      </a:cxn>
                      <a:cxn ang="0">
                        <a:pos x="0" y="479"/>
                      </a:cxn>
                      <a:cxn ang="0">
                        <a:pos x="766" y="624"/>
                      </a:cxn>
                      <a:cxn ang="0">
                        <a:pos x="922" y="1388"/>
                      </a:cxn>
                      <a:cxn ang="0">
                        <a:pos x="1130" y="1245"/>
                      </a:cxn>
                      <a:cxn ang="0">
                        <a:pos x="1114" y="270"/>
                      </a:cxn>
                    </a:cxnLst>
                    <a:rect l="0" t="0" r="r" b="b"/>
                    <a:pathLst>
                      <a:path w="1395" h="1388">
                        <a:moveTo>
                          <a:pt x="1114" y="270"/>
                        </a:moveTo>
                        <a:cubicBezTo>
                          <a:pt x="841" y="1"/>
                          <a:pt x="405" y="0"/>
                          <a:pt x="140" y="268"/>
                        </a:cubicBezTo>
                        <a:cubicBezTo>
                          <a:pt x="79" y="331"/>
                          <a:pt x="32" y="402"/>
                          <a:pt x="0" y="479"/>
                        </a:cubicBezTo>
                        <a:cubicBezTo>
                          <a:pt x="251" y="369"/>
                          <a:pt x="556" y="417"/>
                          <a:pt x="766" y="624"/>
                        </a:cubicBezTo>
                        <a:cubicBezTo>
                          <a:pt x="976" y="831"/>
                          <a:pt x="1028" y="1136"/>
                          <a:pt x="922" y="1388"/>
                        </a:cubicBezTo>
                        <a:cubicBezTo>
                          <a:pt x="998" y="1355"/>
                          <a:pt x="1069" y="1307"/>
                          <a:pt x="1130" y="1245"/>
                        </a:cubicBezTo>
                        <a:cubicBezTo>
                          <a:pt x="1395" y="976"/>
                          <a:pt x="1388" y="540"/>
                          <a:pt x="1114" y="270"/>
                        </a:cubicBezTo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11" name="îṧliḋè">
                    <a:extLst>
                      <a:ext uri="{FF2B5EF4-FFF2-40B4-BE49-F238E27FC236}">
                        <a16:creationId xmlns:a16="http://schemas.microsoft.com/office/drawing/2014/main" id="{6283C36D-087C-4D14-A245-36A2E28BA5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54575" y="1189038"/>
                    <a:ext cx="1489075" cy="1501775"/>
                  </a:xfrm>
                  <a:custGeom>
                    <a:avLst/>
                    <a:gdLst/>
                    <a:ahLst/>
                    <a:cxnLst>
                      <a:cxn ang="0">
                        <a:pos x="462" y="557"/>
                      </a:cxn>
                      <a:cxn ang="0">
                        <a:pos x="0" y="1288"/>
                      </a:cxn>
                      <a:cxn ang="0">
                        <a:pos x="201" y="1433"/>
                      </a:cxn>
                      <a:cxn ang="0">
                        <a:pos x="349" y="1632"/>
                      </a:cxn>
                      <a:cxn ang="0">
                        <a:pos x="1073" y="1160"/>
                      </a:cxn>
                      <a:cxn ang="0">
                        <a:pos x="1589" y="24"/>
                      </a:cxn>
                      <a:cxn ang="0">
                        <a:pos x="462" y="557"/>
                      </a:cxn>
                    </a:cxnLst>
                    <a:rect l="0" t="0" r="r" b="b"/>
                    <a:pathLst>
                      <a:path w="1618" h="1632">
                        <a:moveTo>
                          <a:pt x="462" y="557"/>
                        </a:moveTo>
                        <a:cubicBezTo>
                          <a:pt x="236" y="786"/>
                          <a:pt x="78" y="1044"/>
                          <a:pt x="0" y="1288"/>
                        </a:cubicBezTo>
                        <a:cubicBezTo>
                          <a:pt x="72" y="1325"/>
                          <a:pt x="140" y="1373"/>
                          <a:pt x="201" y="1433"/>
                        </a:cubicBezTo>
                        <a:cubicBezTo>
                          <a:pt x="262" y="1493"/>
                          <a:pt x="311" y="1560"/>
                          <a:pt x="349" y="1632"/>
                        </a:cubicBezTo>
                        <a:cubicBezTo>
                          <a:pt x="591" y="1550"/>
                          <a:pt x="847" y="1389"/>
                          <a:pt x="1073" y="1160"/>
                        </a:cubicBezTo>
                        <a:cubicBezTo>
                          <a:pt x="1432" y="796"/>
                          <a:pt x="1618" y="358"/>
                          <a:pt x="1589" y="24"/>
                        </a:cubicBezTo>
                        <a:cubicBezTo>
                          <a:pt x="1255" y="0"/>
                          <a:pt x="820" y="193"/>
                          <a:pt x="462" y="557"/>
                        </a:cubicBezTo>
                      </a:path>
                    </a:pathLst>
                  </a:custGeom>
                  <a:solidFill>
                    <a:schemeClr val="tx1">
                      <a:lumMod val="10000"/>
                      <a:lumOff val="90000"/>
                    </a:scheme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12" name="ïşḷidê">
                    <a:extLst>
                      <a:ext uri="{FF2B5EF4-FFF2-40B4-BE49-F238E27FC236}">
                        <a16:creationId xmlns:a16="http://schemas.microsoft.com/office/drawing/2014/main" id="{5C8602C8-7AB5-49CF-AF60-B13AC8E47A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29200" y="1208088"/>
                    <a:ext cx="1314450" cy="1482725"/>
                  </a:xfrm>
                  <a:custGeom>
                    <a:avLst/>
                    <a:gdLst/>
                    <a:ahLst/>
                    <a:cxnLst>
                      <a:cxn ang="0">
                        <a:pos x="1399" y="2"/>
                      </a:cxn>
                      <a:cxn ang="0">
                        <a:pos x="0" y="1401"/>
                      </a:cxn>
                      <a:cxn ang="0">
                        <a:pos x="11" y="1411"/>
                      </a:cxn>
                      <a:cxn ang="0">
                        <a:pos x="159" y="1610"/>
                      </a:cxn>
                      <a:cxn ang="0">
                        <a:pos x="883" y="1138"/>
                      </a:cxn>
                      <a:cxn ang="0">
                        <a:pos x="1399" y="2"/>
                      </a:cxn>
                    </a:cxnLst>
                    <a:rect l="0" t="0" r="r" b="b"/>
                    <a:pathLst>
                      <a:path w="1428" h="1610">
                        <a:moveTo>
                          <a:pt x="1399" y="2"/>
                        </a:moveTo>
                        <a:cubicBezTo>
                          <a:pt x="1361" y="0"/>
                          <a:pt x="0" y="1401"/>
                          <a:pt x="0" y="1401"/>
                        </a:cubicBezTo>
                        <a:cubicBezTo>
                          <a:pt x="4" y="1405"/>
                          <a:pt x="7" y="1408"/>
                          <a:pt x="11" y="1411"/>
                        </a:cubicBezTo>
                        <a:cubicBezTo>
                          <a:pt x="72" y="1471"/>
                          <a:pt x="121" y="1538"/>
                          <a:pt x="159" y="1610"/>
                        </a:cubicBezTo>
                        <a:cubicBezTo>
                          <a:pt x="401" y="1528"/>
                          <a:pt x="657" y="1367"/>
                          <a:pt x="883" y="1138"/>
                        </a:cubicBezTo>
                        <a:cubicBezTo>
                          <a:pt x="1242" y="774"/>
                          <a:pt x="1428" y="336"/>
                          <a:pt x="1399" y="2"/>
                        </a:cubicBezTo>
                      </a:path>
                    </a:pathLst>
                  </a:custGeom>
                  <a:solidFill>
                    <a:srgbClr val="CFCFC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13" name="íŝḷïḓè">
                    <a:extLst>
                      <a:ext uri="{FF2B5EF4-FFF2-40B4-BE49-F238E27FC236}">
                        <a16:creationId xmlns:a16="http://schemas.microsoft.com/office/drawing/2014/main" id="{AD31BAD6-067B-4D52-B88A-0EA5C1E4E7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14887" y="2097088"/>
                    <a:ext cx="630238" cy="638175"/>
                  </a:xfrm>
                  <a:custGeom>
                    <a:avLst/>
                    <a:gdLst/>
                    <a:ahLst/>
                    <a:cxnLst>
                      <a:cxn ang="0">
                        <a:pos x="276" y="282"/>
                      </a:cxn>
                      <a:cxn ang="0">
                        <a:pos x="0" y="694"/>
                      </a:cxn>
                      <a:cxn ang="0">
                        <a:pos x="407" y="411"/>
                      </a:cxn>
                      <a:cxn ang="0">
                        <a:pos x="684" y="0"/>
                      </a:cxn>
                      <a:cxn ang="0">
                        <a:pos x="276" y="282"/>
                      </a:cxn>
                    </a:cxnLst>
                    <a:rect l="0" t="0" r="r" b="b"/>
                    <a:pathLst>
                      <a:path w="684" h="694">
                        <a:moveTo>
                          <a:pt x="276" y="282"/>
                        </a:moveTo>
                        <a:cubicBezTo>
                          <a:pt x="127" y="433"/>
                          <a:pt x="24" y="591"/>
                          <a:pt x="0" y="694"/>
                        </a:cubicBezTo>
                        <a:cubicBezTo>
                          <a:pt x="102" y="668"/>
                          <a:pt x="258" y="563"/>
                          <a:pt x="407" y="411"/>
                        </a:cubicBezTo>
                        <a:cubicBezTo>
                          <a:pt x="556" y="260"/>
                          <a:pt x="659" y="103"/>
                          <a:pt x="684" y="0"/>
                        </a:cubicBezTo>
                        <a:cubicBezTo>
                          <a:pt x="581" y="26"/>
                          <a:pt x="425" y="131"/>
                          <a:pt x="276" y="282"/>
                        </a:cubicBezTo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325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14" name="îśḷíḍè">
                    <a:extLst>
                      <a:ext uri="{FF2B5EF4-FFF2-40B4-BE49-F238E27FC236}">
                        <a16:creationId xmlns:a16="http://schemas.microsoft.com/office/drawing/2014/main" id="{F0AC0836-A3E3-4906-9544-7667F12F95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37225" y="1328738"/>
                    <a:ext cx="468313" cy="468313"/>
                  </a:xfrm>
                  <a:custGeom>
                    <a:avLst/>
                    <a:gdLst/>
                    <a:ahLst/>
                    <a:cxnLst>
                      <a:cxn ang="0">
                        <a:pos x="57" y="0"/>
                      </a:cxn>
                      <a:cxn ang="0">
                        <a:pos x="2" y="28"/>
                      </a:cxn>
                      <a:cxn ang="0">
                        <a:pos x="479" y="509"/>
                      </a:cxn>
                      <a:cxn ang="0">
                        <a:pos x="509" y="446"/>
                      </a:cxn>
                      <a:cxn ang="0">
                        <a:pos x="57" y="0"/>
                      </a:cxn>
                    </a:cxnLst>
                    <a:rect l="0" t="0" r="r" b="b"/>
                    <a:pathLst>
                      <a:path w="509" h="509">
                        <a:moveTo>
                          <a:pt x="57" y="0"/>
                        </a:moveTo>
                        <a:cubicBezTo>
                          <a:pt x="24" y="15"/>
                          <a:pt x="2" y="28"/>
                          <a:pt x="2" y="28"/>
                        </a:cubicBezTo>
                        <a:cubicBezTo>
                          <a:pt x="0" y="28"/>
                          <a:pt x="288" y="254"/>
                          <a:pt x="479" y="509"/>
                        </a:cubicBezTo>
                        <a:cubicBezTo>
                          <a:pt x="479" y="509"/>
                          <a:pt x="503" y="462"/>
                          <a:pt x="509" y="446"/>
                        </a:cubicBezTo>
                        <a:cubicBezTo>
                          <a:pt x="505" y="287"/>
                          <a:pt x="274" y="7"/>
                          <a:pt x="57" y="0"/>
                        </a:cubicBezTo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15" name="ïṩḷïḑê">
                    <a:extLst>
                      <a:ext uri="{FF2B5EF4-FFF2-40B4-BE49-F238E27FC236}">
                        <a16:creationId xmlns:a16="http://schemas.microsoft.com/office/drawing/2014/main" id="{218CCAAB-8A53-4AA3-827D-DAB50C5E44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8250" y="1219200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C6C6C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16" name="íṣļîḑè">
                    <a:extLst>
                      <a:ext uri="{FF2B5EF4-FFF2-40B4-BE49-F238E27FC236}">
                        <a16:creationId xmlns:a16="http://schemas.microsoft.com/office/drawing/2014/main" id="{1EDBEF44-DCC1-4218-8152-D20DA7AF45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8250" y="1220788"/>
                    <a:ext cx="1588" cy="1588"/>
                  </a:xfrm>
                  <a:prstGeom prst="ellipse">
                    <a:avLst/>
                  </a:prstGeom>
                  <a:solidFill>
                    <a:srgbClr val="C6C6C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17" name="iṧḻíḓê">
                    <a:extLst>
                      <a:ext uri="{FF2B5EF4-FFF2-40B4-BE49-F238E27FC236}">
                        <a16:creationId xmlns:a16="http://schemas.microsoft.com/office/drawing/2014/main" id="{97FC2CB1-AF1B-45ED-A14A-0F47165B4E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8250" y="1220788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18" name="isḻíḋê">
                    <a:extLst>
                      <a:ext uri="{FF2B5EF4-FFF2-40B4-BE49-F238E27FC236}">
                        <a16:creationId xmlns:a16="http://schemas.microsoft.com/office/drawing/2014/main" id="{008662B7-3A28-4573-BF86-A1075D043EE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8250" y="1220788"/>
                    <a:ext cx="1588" cy="1588"/>
                  </a:xfrm>
                  <a:prstGeom prst="ellipse">
                    <a:avLst/>
                  </a:prstGeom>
                  <a:solidFill>
                    <a:srgbClr val="C6C6C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19" name="ïśľiḋê">
                    <a:extLst>
                      <a:ext uri="{FF2B5EF4-FFF2-40B4-BE49-F238E27FC236}">
                        <a16:creationId xmlns:a16="http://schemas.microsoft.com/office/drawing/2014/main" id="{22DCA723-D0EA-40D0-8278-6B11BB112E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8250" y="1220788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20" name="iṡliḋê">
                    <a:extLst>
                      <a:ext uri="{FF2B5EF4-FFF2-40B4-BE49-F238E27FC236}">
                        <a16:creationId xmlns:a16="http://schemas.microsoft.com/office/drawing/2014/main" id="{409F03A0-847A-4EC7-A62C-FBE2AD64E7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8250" y="1222375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C6C6C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21" name="î$lïḓé">
                    <a:extLst>
                      <a:ext uri="{FF2B5EF4-FFF2-40B4-BE49-F238E27FC236}">
                        <a16:creationId xmlns:a16="http://schemas.microsoft.com/office/drawing/2014/main" id="{CD472234-9711-4A0D-9DF0-E84EEDF58F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6662" y="1222375"/>
                    <a:ext cx="4763" cy="115888"/>
                  </a:xfrm>
                  <a:custGeom>
                    <a:avLst/>
                    <a:gdLst/>
                    <a:ahLst/>
                    <a:cxnLst>
                      <a:cxn ang="0">
                        <a:pos x="1" y="0"/>
                      </a:cxn>
                      <a:cxn ang="0">
                        <a:pos x="3" y="62"/>
                      </a:cxn>
                      <a:cxn ang="0">
                        <a:pos x="0" y="126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</a:cxnLst>
                    <a:rect l="0" t="0" r="r" b="b"/>
                    <a:pathLst>
                      <a:path w="4" h="126">
                        <a:moveTo>
                          <a:pt x="1" y="0"/>
                        </a:moveTo>
                        <a:cubicBezTo>
                          <a:pt x="2" y="20"/>
                          <a:pt x="3" y="41"/>
                          <a:pt x="3" y="62"/>
                        </a:cubicBezTo>
                        <a:cubicBezTo>
                          <a:pt x="3" y="83"/>
                          <a:pt x="2" y="104"/>
                          <a:pt x="0" y="126"/>
                        </a:cubicBezTo>
                        <a:cubicBezTo>
                          <a:pt x="4" y="83"/>
                          <a:pt x="4" y="41"/>
                          <a:pt x="1" y="0"/>
                        </a:cubicBezTo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22" name="íṧlíḓê">
                    <a:extLst>
                      <a:ext uri="{FF2B5EF4-FFF2-40B4-BE49-F238E27FC236}">
                        <a16:creationId xmlns:a16="http://schemas.microsoft.com/office/drawing/2014/main" id="{F62AB05B-971C-48EB-A278-E89F730874E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6662" y="1211263"/>
                    <a:ext cx="3175" cy="68263"/>
                  </a:xfrm>
                  <a:custGeom>
                    <a:avLst/>
                    <a:gdLst/>
                    <a:ahLst/>
                    <a:cxnLst>
                      <a:cxn ang="0">
                        <a:pos x="1" y="0"/>
                      </a:cxn>
                      <a:cxn ang="0">
                        <a:pos x="0" y="0"/>
                      </a:cxn>
                      <a:cxn ang="0">
                        <a:pos x="1" y="1"/>
                      </a:cxn>
                      <a:cxn ang="0">
                        <a:pos x="4" y="74"/>
                      </a:cxn>
                      <a:cxn ang="0">
                        <a:pos x="2" y="12"/>
                      </a:cxn>
                      <a:cxn ang="0">
                        <a:pos x="2" y="12"/>
                      </a:cxn>
                      <a:cxn ang="0">
                        <a:pos x="2" y="12"/>
                      </a:cxn>
                      <a:cxn ang="0">
                        <a:pos x="2" y="12"/>
                      </a:cxn>
                      <a:cxn ang="0">
                        <a:pos x="2" y="12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</a:cxnLst>
                    <a:rect l="0" t="0" r="r" b="b"/>
                    <a:pathLst>
                      <a:path w="4" h="74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1"/>
                          <a:pt x="1" y="1"/>
                        </a:cubicBezTo>
                        <a:cubicBezTo>
                          <a:pt x="3" y="25"/>
                          <a:pt x="4" y="49"/>
                          <a:pt x="4" y="74"/>
                        </a:cubicBezTo>
                        <a:cubicBezTo>
                          <a:pt x="4" y="53"/>
                          <a:pt x="3" y="32"/>
                          <a:pt x="2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2" y="7"/>
                          <a:pt x="1" y="4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solidFill>
                    <a:srgbClr val="B7352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23" name="í$ļïdè">
                    <a:extLst>
                      <a:ext uri="{FF2B5EF4-FFF2-40B4-BE49-F238E27FC236}">
                        <a16:creationId xmlns:a16="http://schemas.microsoft.com/office/drawing/2014/main" id="{FCFEE42E-5D41-4693-A500-513B8F4356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6662" y="1338263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24" name="íṩ1iďè">
                    <a:extLst>
                      <a:ext uri="{FF2B5EF4-FFF2-40B4-BE49-F238E27FC236}">
                        <a16:creationId xmlns:a16="http://schemas.microsoft.com/office/drawing/2014/main" id="{097471D8-37FD-4EF0-A7E0-16085E9C70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75250" y="1797050"/>
                    <a:ext cx="1001713" cy="893763"/>
                  </a:xfrm>
                  <a:custGeom>
                    <a:avLst/>
                    <a:gdLst/>
                    <a:ahLst/>
                    <a:cxnLst>
                      <a:cxn ang="0">
                        <a:pos x="72" y="943"/>
                      </a:cxn>
                      <a:cxn ang="0">
                        <a:pos x="0" y="970"/>
                      </a:cxn>
                      <a:cxn ang="0">
                        <a:pos x="0" y="970"/>
                      </a:cxn>
                      <a:cxn ang="0">
                        <a:pos x="72" y="943"/>
                      </a:cxn>
                      <a:cxn ang="0">
                        <a:pos x="72" y="943"/>
                      </a:cxn>
                      <a:cxn ang="0">
                        <a:pos x="1088" y="0"/>
                      </a:cxn>
                      <a:cxn ang="0">
                        <a:pos x="724" y="498"/>
                      </a:cxn>
                      <a:cxn ang="0">
                        <a:pos x="1088" y="0"/>
                      </a:cxn>
                      <a:cxn ang="0">
                        <a:pos x="1088" y="0"/>
                      </a:cxn>
                    </a:cxnLst>
                    <a:rect l="0" t="0" r="r" b="b"/>
                    <a:pathLst>
                      <a:path w="1088" h="970">
                        <a:moveTo>
                          <a:pt x="72" y="943"/>
                        </a:moveTo>
                        <a:cubicBezTo>
                          <a:pt x="48" y="953"/>
                          <a:pt x="24" y="962"/>
                          <a:pt x="0" y="970"/>
                        </a:cubicBezTo>
                        <a:cubicBezTo>
                          <a:pt x="0" y="970"/>
                          <a:pt x="0" y="970"/>
                          <a:pt x="0" y="970"/>
                        </a:cubicBezTo>
                        <a:cubicBezTo>
                          <a:pt x="24" y="962"/>
                          <a:pt x="48" y="953"/>
                          <a:pt x="72" y="943"/>
                        </a:cubicBezTo>
                        <a:cubicBezTo>
                          <a:pt x="72" y="943"/>
                          <a:pt x="72" y="943"/>
                          <a:pt x="72" y="943"/>
                        </a:cubicBezTo>
                        <a:moveTo>
                          <a:pt x="1088" y="0"/>
                        </a:moveTo>
                        <a:cubicBezTo>
                          <a:pt x="1001" y="170"/>
                          <a:pt x="879" y="341"/>
                          <a:pt x="724" y="498"/>
                        </a:cubicBezTo>
                        <a:cubicBezTo>
                          <a:pt x="879" y="341"/>
                          <a:pt x="1001" y="170"/>
                          <a:pt x="1088" y="0"/>
                        </a:cubicBezTo>
                        <a:cubicBezTo>
                          <a:pt x="1088" y="0"/>
                          <a:pt x="1088" y="0"/>
                          <a:pt x="1088" y="0"/>
                        </a:cubicBezTo>
                      </a:path>
                    </a:pathLst>
                  </a:custGeom>
                  <a:solidFill>
                    <a:srgbClr val="C6C6C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625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25" name="îśľîḍe">
                    <a:extLst>
                      <a:ext uri="{FF2B5EF4-FFF2-40B4-BE49-F238E27FC236}">
                        <a16:creationId xmlns:a16="http://schemas.microsoft.com/office/drawing/2014/main" id="{C481F2DD-7533-44AC-BE13-B200B3139C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41925" y="2493963"/>
                    <a:ext cx="317500" cy="171450"/>
                  </a:xfrm>
                  <a:custGeom>
                    <a:avLst/>
                    <a:gdLst/>
                    <a:ahLst/>
                    <a:cxnLst>
                      <a:cxn ang="0">
                        <a:pos x="344" y="0"/>
                      </a:cxn>
                      <a:cxn ang="0">
                        <a:pos x="0" y="186"/>
                      </a:cxn>
                      <a:cxn ang="0">
                        <a:pos x="0" y="186"/>
                      </a:cxn>
                      <a:cxn ang="0">
                        <a:pos x="344" y="0"/>
                      </a:cxn>
                    </a:cxnLst>
                    <a:rect l="0" t="0" r="r" b="b"/>
                    <a:pathLst>
                      <a:path w="344" h="186">
                        <a:moveTo>
                          <a:pt x="344" y="0"/>
                        </a:moveTo>
                        <a:cubicBezTo>
                          <a:pt x="230" y="79"/>
                          <a:pt x="114" y="141"/>
                          <a:pt x="0" y="186"/>
                        </a:cubicBezTo>
                        <a:cubicBezTo>
                          <a:pt x="0" y="186"/>
                          <a:pt x="0" y="186"/>
                          <a:pt x="0" y="186"/>
                        </a:cubicBezTo>
                        <a:cubicBezTo>
                          <a:pt x="114" y="141"/>
                          <a:pt x="230" y="79"/>
                          <a:pt x="344" y="0"/>
                        </a:cubicBezTo>
                      </a:path>
                    </a:pathLst>
                  </a:custGeom>
                  <a:solidFill>
                    <a:srgbClr val="26456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26" name="isļïḓé">
                    <a:extLst>
                      <a:ext uri="{FF2B5EF4-FFF2-40B4-BE49-F238E27FC236}">
                        <a16:creationId xmlns:a16="http://schemas.microsoft.com/office/drawing/2014/main" id="{4162EA3A-5CA9-4568-B9E6-A7E7937E76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88023" y="1203327"/>
                    <a:ext cx="541338" cy="539750"/>
                  </a:xfrm>
                  <a:custGeom>
                    <a:avLst/>
                    <a:gdLst/>
                    <a:ahLst/>
                    <a:cxnLst>
                      <a:cxn ang="0">
                        <a:pos x="0" y="142"/>
                      </a:cxn>
                      <a:cxn ang="0">
                        <a:pos x="233" y="357"/>
                      </a:cxn>
                      <a:cxn ang="0">
                        <a:pos x="452" y="587"/>
                      </a:cxn>
                      <a:cxn ang="0">
                        <a:pos x="573" y="12"/>
                      </a:cxn>
                      <a:cxn ang="0">
                        <a:pos x="0" y="142"/>
                      </a:cxn>
                    </a:cxnLst>
                    <a:rect l="0" t="0" r="r" b="b"/>
                    <a:pathLst>
                      <a:path w="588" h="587">
                        <a:moveTo>
                          <a:pt x="0" y="142"/>
                        </a:moveTo>
                        <a:cubicBezTo>
                          <a:pt x="79" y="210"/>
                          <a:pt x="157" y="281"/>
                          <a:pt x="233" y="357"/>
                        </a:cubicBezTo>
                        <a:cubicBezTo>
                          <a:pt x="310" y="433"/>
                          <a:pt x="383" y="510"/>
                          <a:pt x="452" y="587"/>
                        </a:cubicBezTo>
                        <a:cubicBezTo>
                          <a:pt x="546" y="384"/>
                          <a:pt x="588" y="184"/>
                          <a:pt x="573" y="12"/>
                        </a:cubicBezTo>
                        <a:cubicBezTo>
                          <a:pt x="401" y="0"/>
                          <a:pt x="202" y="45"/>
                          <a:pt x="0" y="142"/>
                        </a:cubicBezTo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</p:grpSp>
          </p:grpSp>
          <p:grpSp>
            <p:nvGrpSpPr>
              <p:cNvPr id="18" name="islíḍé">
                <a:extLst>
                  <a:ext uri="{FF2B5EF4-FFF2-40B4-BE49-F238E27FC236}">
                    <a16:creationId xmlns:a16="http://schemas.microsoft.com/office/drawing/2014/main" id="{1D4F4FD4-0693-4571-8A31-9AE7BA9DAF93}"/>
                  </a:ext>
                </a:extLst>
              </p:cNvPr>
              <p:cNvGrpSpPr/>
              <p:nvPr/>
            </p:nvGrpSpPr>
            <p:grpSpPr>
              <a:xfrm flipH="1">
                <a:off x="4250103" y="1384527"/>
                <a:ext cx="2116381" cy="2306226"/>
                <a:chOff x="654279" y="1047000"/>
                <a:chExt cx="3037333" cy="3309786"/>
              </a:xfrm>
            </p:grpSpPr>
            <p:grpSp>
              <p:nvGrpSpPr>
                <p:cNvPr id="163" name="îṥ1iḍe">
                  <a:extLst>
                    <a:ext uri="{FF2B5EF4-FFF2-40B4-BE49-F238E27FC236}">
                      <a16:creationId xmlns:a16="http://schemas.microsoft.com/office/drawing/2014/main" id="{16A2D804-FFF8-48BD-9088-EE14E4579A7A}"/>
                    </a:ext>
                  </a:extLst>
                </p:cNvPr>
                <p:cNvGrpSpPr/>
                <p:nvPr/>
              </p:nvGrpSpPr>
              <p:grpSpPr>
                <a:xfrm>
                  <a:off x="654279" y="2079825"/>
                  <a:ext cx="3024555" cy="2276961"/>
                  <a:chOff x="604504" y="1981057"/>
                  <a:chExt cx="3153719" cy="2374200"/>
                </a:xfrm>
              </p:grpSpPr>
              <p:grpSp>
                <p:nvGrpSpPr>
                  <p:cNvPr id="184" name="ïšlïḓè">
                    <a:extLst>
                      <a:ext uri="{FF2B5EF4-FFF2-40B4-BE49-F238E27FC236}">
                        <a16:creationId xmlns:a16="http://schemas.microsoft.com/office/drawing/2014/main" id="{3694BEF0-153D-47D0-AC53-4B77E2425B62}"/>
                      </a:ext>
                    </a:extLst>
                  </p:cNvPr>
                  <p:cNvGrpSpPr/>
                  <p:nvPr/>
                </p:nvGrpSpPr>
                <p:grpSpPr>
                  <a:xfrm rot="15155533" flipH="1">
                    <a:off x="773231" y="1812330"/>
                    <a:ext cx="2374200" cy="2711653"/>
                    <a:chOff x="6326188" y="1654175"/>
                    <a:chExt cx="2410644" cy="3082384"/>
                  </a:xfrm>
                  <a:solidFill>
                    <a:schemeClr val="bg2">
                      <a:lumMod val="75000"/>
                    </a:schemeClr>
                  </a:solidFill>
                </p:grpSpPr>
                <p:sp>
                  <p:nvSpPr>
                    <p:cNvPr id="266" name="î$ľídé">
                      <a:extLst>
                        <a:ext uri="{FF2B5EF4-FFF2-40B4-BE49-F238E27FC236}">
                          <a16:creationId xmlns:a16="http://schemas.microsoft.com/office/drawing/2014/main" id="{2A6D1495-7C09-47A4-98B6-6FE3834825D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027988" y="17208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0" y="0"/>
                            <a:pt x="1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67" name="îṥļíḑê">
                      <a:extLst>
                        <a:ext uri="{FF2B5EF4-FFF2-40B4-BE49-F238E27FC236}">
                          <a16:creationId xmlns:a16="http://schemas.microsoft.com/office/drawing/2014/main" id="{82B37CA3-EAE6-4B3C-A2DE-B671B1574F6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24775" y="1841500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68" name="íślïḑê">
                      <a:extLst>
                        <a:ext uri="{FF2B5EF4-FFF2-40B4-BE49-F238E27FC236}">
                          <a16:creationId xmlns:a16="http://schemas.microsoft.com/office/drawing/2014/main" id="{B816F860-E050-4035-9F8E-51242C653EF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18488" y="1671638"/>
                      <a:ext cx="1270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5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5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5" y="0"/>
                            <a:pt x="5" y="0"/>
                            <a:pt x="5" y="0"/>
                          </a:cubicBez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69" name="ïṣlïḍè">
                      <a:extLst>
                        <a:ext uri="{FF2B5EF4-FFF2-40B4-BE49-F238E27FC236}">
                          <a16:creationId xmlns:a16="http://schemas.microsoft.com/office/drawing/2014/main" id="{BAC69255-BF1E-49BB-BED1-71DEA163212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69150" y="226377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70" name="iṣľidé">
                      <a:extLst>
                        <a:ext uri="{FF2B5EF4-FFF2-40B4-BE49-F238E27FC236}">
                          <a16:creationId xmlns:a16="http://schemas.microsoft.com/office/drawing/2014/main" id="{F00F5BE9-00B3-40A4-955E-DFA6FA96045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480300" y="1995488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0"/>
                            <a:pt x="1" y="1"/>
                            <a:pt x="0" y="2"/>
                          </a:cubicBezTo>
                          <a:cubicBezTo>
                            <a:pt x="1" y="1"/>
                            <a:pt x="2" y="0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71" name="íṩļiḍê">
                      <a:extLst>
                        <a:ext uri="{FF2B5EF4-FFF2-40B4-BE49-F238E27FC236}">
                          <a16:creationId xmlns:a16="http://schemas.microsoft.com/office/drawing/2014/main" id="{EB4EE8E2-5C55-447D-A9B7-A8EE69272B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318500" y="1681163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72" name="ïSľîḍè">
                      <a:extLst>
                        <a:ext uri="{FF2B5EF4-FFF2-40B4-BE49-F238E27FC236}">
                          <a16:creationId xmlns:a16="http://schemas.microsoft.com/office/drawing/2014/main" id="{061065A3-8FCB-4EDA-A2A0-EA0E854D07B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516938" y="16557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1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73" name="ïsḷíḍe">
                      <a:extLst>
                        <a:ext uri="{FF2B5EF4-FFF2-40B4-BE49-F238E27FC236}">
                          <a16:creationId xmlns:a16="http://schemas.microsoft.com/office/drawing/2014/main" id="{42F6B10C-6851-429F-A9B5-705944BBE07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434388" y="1654175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2" y="0"/>
                            <a:pt x="1" y="0"/>
                            <a:pt x="0" y="0"/>
                          </a:cubicBezTo>
                          <a:cubicBezTo>
                            <a:pt x="1" y="0"/>
                            <a:pt x="3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74" name="ï$ļîḋe">
                      <a:extLst>
                        <a:ext uri="{FF2B5EF4-FFF2-40B4-BE49-F238E27FC236}">
                          <a16:creationId xmlns:a16="http://schemas.microsoft.com/office/drawing/2014/main" id="{5200B88E-3ABE-4E3A-A59A-B3229CE75E0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432800" y="16541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75" name="íṥḻïḋè">
                      <a:extLst>
                        <a:ext uri="{FF2B5EF4-FFF2-40B4-BE49-F238E27FC236}">
                          <a16:creationId xmlns:a16="http://schemas.microsoft.com/office/drawing/2014/main" id="{ACED128B-7357-4771-9798-CF14D92935D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26188" y="4597400"/>
                      <a:ext cx="3175" cy="174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7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 h="7">
                          <a:moveTo>
                            <a:pt x="0" y="0"/>
                          </a:moveTo>
                          <a:cubicBezTo>
                            <a:pt x="0" y="3"/>
                            <a:pt x="0" y="5"/>
                            <a:pt x="1" y="7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76" name="iṥľïďe">
                      <a:extLst>
                        <a:ext uri="{FF2B5EF4-FFF2-40B4-BE49-F238E27FC236}">
                          <a16:creationId xmlns:a16="http://schemas.microsoft.com/office/drawing/2014/main" id="{9E115F30-C24F-41B6-AED5-7131D47DF95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89738" y="277336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1"/>
                        </a:cxn>
                        <a:cxn ang="0">
                          <a:pos x="1" y="0"/>
                        </a:cxn>
                        <a:cxn ang="0">
                          <a:pos x="1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1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1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77" name="í$ḻíďé">
                      <a:extLst>
                        <a:ext uri="{FF2B5EF4-FFF2-40B4-BE49-F238E27FC236}">
                          <a16:creationId xmlns:a16="http://schemas.microsoft.com/office/drawing/2014/main" id="{53AB850E-B424-4AB8-885B-212A8A1734A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42063" y="4603750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78" name="íslïḋe">
                      <a:extLst>
                        <a:ext uri="{FF2B5EF4-FFF2-40B4-BE49-F238E27FC236}">
                          <a16:creationId xmlns:a16="http://schemas.microsoft.com/office/drawing/2014/main" id="{2345A8C6-4500-48C1-B4A9-A6AA05BE279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07375" y="1704975"/>
                      <a:ext cx="17462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7" y="0"/>
                        </a:cxn>
                        <a:cxn ang="0">
                          <a:pos x="0" y="2"/>
                        </a:cxn>
                        <a:cxn ang="0">
                          <a:pos x="7" y="0"/>
                        </a:cxn>
                      </a:cxnLst>
                      <a:rect l="0" t="0" r="r" b="b"/>
                      <a:pathLst>
                        <a:path w="7" h="2">
                          <a:moveTo>
                            <a:pt x="7" y="0"/>
                          </a:moveTo>
                          <a:cubicBezTo>
                            <a:pt x="5" y="1"/>
                            <a:pt x="0" y="1"/>
                            <a:pt x="0" y="2"/>
                          </a:cubicBezTo>
                          <a:cubicBezTo>
                            <a:pt x="3" y="1"/>
                            <a:pt x="6" y="1"/>
                            <a:pt x="7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79" name="îŝlidê">
                      <a:extLst>
                        <a:ext uri="{FF2B5EF4-FFF2-40B4-BE49-F238E27FC236}">
                          <a16:creationId xmlns:a16="http://schemas.microsoft.com/office/drawing/2014/main" id="{0E6677F3-BA01-4B4B-8F70-5B4BDE41971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88150" y="2924175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80" name="iṧlíďê">
                      <a:extLst>
                        <a:ext uri="{FF2B5EF4-FFF2-40B4-BE49-F238E27FC236}">
                          <a16:creationId xmlns:a16="http://schemas.microsoft.com/office/drawing/2014/main" id="{3BCB74BD-84B9-410A-AB04-BDBDE83F474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42063" y="46021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81" name="ïşḷïḍê">
                      <a:extLst>
                        <a:ext uri="{FF2B5EF4-FFF2-40B4-BE49-F238E27FC236}">
                          <a16:creationId xmlns:a16="http://schemas.microsoft.com/office/drawing/2014/main" id="{2FE923A8-4E96-42E5-8403-59B0C0E89FC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518275" y="3373438"/>
                      <a:ext cx="1587" cy="1588"/>
                    </a:xfrm>
                    <a:prstGeom prst="rect">
                      <a:avLst/>
                    </a:prstGeom>
                    <a:grp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82" name="išlîďe">
                      <a:extLst>
                        <a:ext uri="{FF2B5EF4-FFF2-40B4-BE49-F238E27FC236}">
                          <a16:creationId xmlns:a16="http://schemas.microsoft.com/office/drawing/2014/main" id="{99704A09-F464-4C7E-9CC9-69975D1867F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505575" y="3398838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3"/>
                        </a:cxn>
                        <a:cxn ang="0">
                          <a:pos x="0" y="0"/>
                        </a:cxn>
                        <a:cxn ang="0">
                          <a:pos x="0" y="3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3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2"/>
                            <a:pt x="0" y="3"/>
                            <a:pt x="0" y="3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83" name="iṥlïḋe">
                      <a:extLst>
                        <a:ext uri="{FF2B5EF4-FFF2-40B4-BE49-F238E27FC236}">
                          <a16:creationId xmlns:a16="http://schemas.microsoft.com/office/drawing/2014/main" id="{21FC82E4-A32A-46C1-A694-139B3AD4861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29363" y="4614863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3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0"/>
                          </a:move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2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84" name="ïṩľîḍé">
                      <a:extLst>
                        <a:ext uri="{FF2B5EF4-FFF2-40B4-BE49-F238E27FC236}">
                          <a16:creationId xmlns:a16="http://schemas.microsoft.com/office/drawing/2014/main" id="{AC91003C-7D53-4181-AE14-61B375EBA04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405563" y="3765550"/>
                      <a:ext cx="3175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"/>
                        </a:cxn>
                        <a:cxn ang="0">
                          <a:pos x="1" y="0"/>
                        </a:cxn>
                        <a:cxn ang="0">
                          <a:pos x="0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0" y="2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2"/>
                            <a:pt x="0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85" name="işľíďe">
                      <a:extLst>
                        <a:ext uri="{FF2B5EF4-FFF2-40B4-BE49-F238E27FC236}">
                          <a16:creationId xmlns:a16="http://schemas.microsoft.com/office/drawing/2014/main" id="{26126915-0FB0-495F-AB9D-5FD6777036A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07288" y="197802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1" y="0"/>
                          </a:cubicBezTo>
                          <a:cubicBezTo>
                            <a:pt x="1" y="0"/>
                            <a:pt x="1" y="0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86" name="ïSľiḍê">
                      <a:extLst>
                        <a:ext uri="{FF2B5EF4-FFF2-40B4-BE49-F238E27FC236}">
                          <a16:creationId xmlns:a16="http://schemas.microsoft.com/office/drawing/2014/main" id="{3B7A87CB-E217-4820-BAD6-2349FF08214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35838" y="21828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87" name="ïṥḷíḓè">
                      <a:extLst>
                        <a:ext uri="{FF2B5EF4-FFF2-40B4-BE49-F238E27FC236}">
                          <a16:creationId xmlns:a16="http://schemas.microsoft.com/office/drawing/2014/main" id="{4BEC6166-A3FD-4D03-AA0E-475CB635E72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39013" y="2171700"/>
                      <a:ext cx="6350" cy="11113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4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4">
                          <a:moveTo>
                            <a:pt x="3" y="0"/>
                          </a:moveTo>
                          <a:cubicBezTo>
                            <a:pt x="2" y="1"/>
                            <a:pt x="0" y="3"/>
                            <a:pt x="0" y="4"/>
                          </a:cubicBezTo>
                          <a:cubicBezTo>
                            <a:pt x="1" y="3"/>
                            <a:pt x="2" y="2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88" name="ïşḷiďé">
                      <a:extLst>
                        <a:ext uri="{FF2B5EF4-FFF2-40B4-BE49-F238E27FC236}">
                          <a16:creationId xmlns:a16="http://schemas.microsoft.com/office/drawing/2014/main" id="{0AFE8B66-2382-4C42-A379-2A144C02B53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16788" y="22002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89" name="îsļiḑè">
                      <a:extLst>
                        <a:ext uri="{FF2B5EF4-FFF2-40B4-BE49-F238E27FC236}">
                          <a16:creationId xmlns:a16="http://schemas.microsoft.com/office/drawing/2014/main" id="{2763CA84-A89B-4CF2-9951-1B35D138669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26338" y="202882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90" name="íṡļiďé">
                      <a:extLst>
                        <a:ext uri="{FF2B5EF4-FFF2-40B4-BE49-F238E27FC236}">
                          <a16:creationId xmlns:a16="http://schemas.microsoft.com/office/drawing/2014/main" id="{D1C27F2B-F2CA-40C6-9853-90E0A9B9A59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481888" y="20637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91" name="íṣḻiḓê">
                      <a:extLst>
                        <a:ext uri="{FF2B5EF4-FFF2-40B4-BE49-F238E27FC236}">
                          <a16:creationId xmlns:a16="http://schemas.microsoft.com/office/drawing/2014/main" id="{07B553AD-BC0C-454B-B054-8798528C822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21538" y="23018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92" name="ïs1ídé">
                      <a:extLst>
                        <a:ext uri="{FF2B5EF4-FFF2-40B4-BE49-F238E27FC236}">
                          <a16:creationId xmlns:a16="http://schemas.microsoft.com/office/drawing/2014/main" id="{B4542875-62C2-47C6-897F-BE5C20993BF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471470" y="1748884"/>
                      <a:ext cx="2265362" cy="2987675"/>
                    </a:xfrm>
                    <a:custGeom>
                      <a:avLst/>
                      <a:gdLst/>
                      <a:ahLst/>
                      <a:cxnLst>
                        <a:cxn ang="0">
                          <a:pos x="295" y="351"/>
                        </a:cxn>
                        <a:cxn ang="0">
                          <a:pos x="339" y="296"/>
                        </a:cxn>
                        <a:cxn ang="0">
                          <a:pos x="362" y="265"/>
                        </a:cxn>
                        <a:cxn ang="0">
                          <a:pos x="377" y="249"/>
                        </a:cxn>
                        <a:cxn ang="0">
                          <a:pos x="403" y="224"/>
                        </a:cxn>
                        <a:cxn ang="0">
                          <a:pos x="411" y="216"/>
                        </a:cxn>
                        <a:cxn ang="0">
                          <a:pos x="427" y="202"/>
                        </a:cxn>
                        <a:cxn ang="0">
                          <a:pos x="458" y="180"/>
                        </a:cxn>
                        <a:cxn ang="0">
                          <a:pos x="477" y="162"/>
                        </a:cxn>
                        <a:cxn ang="0">
                          <a:pos x="512" y="134"/>
                        </a:cxn>
                        <a:cxn ang="0">
                          <a:pos x="530" y="124"/>
                        </a:cxn>
                        <a:cxn ang="0">
                          <a:pos x="558" y="106"/>
                        </a:cxn>
                        <a:cxn ang="0">
                          <a:pos x="583" y="94"/>
                        </a:cxn>
                        <a:cxn ang="0">
                          <a:pos x="620" y="71"/>
                        </a:cxn>
                        <a:cxn ang="0">
                          <a:pos x="662" y="54"/>
                        </a:cxn>
                        <a:cxn ang="0">
                          <a:pos x="704" y="40"/>
                        </a:cxn>
                        <a:cxn ang="0">
                          <a:pos x="735" y="30"/>
                        </a:cxn>
                        <a:cxn ang="0">
                          <a:pos x="758" y="25"/>
                        </a:cxn>
                        <a:cxn ang="0">
                          <a:pos x="759" y="26"/>
                        </a:cxn>
                        <a:cxn ang="0">
                          <a:pos x="785" y="19"/>
                        </a:cxn>
                        <a:cxn ang="0">
                          <a:pos x="800" y="15"/>
                        </a:cxn>
                        <a:cxn ang="0">
                          <a:pos x="820" y="12"/>
                        </a:cxn>
                        <a:cxn ang="0">
                          <a:pos x="870" y="10"/>
                        </a:cxn>
                        <a:cxn ang="0">
                          <a:pos x="906" y="8"/>
                        </a:cxn>
                        <a:cxn ang="0">
                          <a:pos x="880" y="2"/>
                        </a:cxn>
                        <a:cxn ang="0">
                          <a:pos x="860" y="3"/>
                        </a:cxn>
                        <a:cxn ang="0">
                          <a:pos x="836" y="3"/>
                        </a:cxn>
                        <a:cxn ang="0">
                          <a:pos x="793" y="6"/>
                        </a:cxn>
                        <a:cxn ang="0">
                          <a:pos x="772" y="11"/>
                        </a:cxn>
                        <a:cxn ang="0">
                          <a:pos x="753" y="14"/>
                        </a:cxn>
                        <a:cxn ang="0">
                          <a:pos x="685" y="33"/>
                        </a:cxn>
                        <a:cxn ang="0">
                          <a:pos x="652" y="43"/>
                        </a:cxn>
                        <a:cxn ang="0">
                          <a:pos x="635" y="50"/>
                        </a:cxn>
                        <a:cxn ang="0">
                          <a:pos x="605" y="64"/>
                        </a:cxn>
                        <a:cxn ang="0">
                          <a:pos x="569" y="81"/>
                        </a:cxn>
                        <a:cxn ang="0">
                          <a:pos x="547" y="90"/>
                        </a:cxn>
                        <a:cxn ang="0">
                          <a:pos x="500" y="120"/>
                        </a:cxn>
                        <a:cxn ang="0">
                          <a:pos x="454" y="152"/>
                        </a:cxn>
                        <a:cxn ang="0">
                          <a:pos x="418" y="183"/>
                        </a:cxn>
                        <a:cxn ang="0">
                          <a:pos x="399" y="199"/>
                        </a:cxn>
                        <a:cxn ang="0">
                          <a:pos x="372" y="223"/>
                        </a:cxn>
                        <a:cxn ang="0">
                          <a:pos x="333" y="260"/>
                        </a:cxn>
                        <a:cxn ang="0">
                          <a:pos x="303" y="297"/>
                        </a:cxn>
                        <a:cxn ang="0">
                          <a:pos x="252" y="360"/>
                        </a:cxn>
                        <a:cxn ang="0">
                          <a:pos x="200" y="442"/>
                        </a:cxn>
                        <a:cxn ang="0">
                          <a:pos x="184" y="468"/>
                        </a:cxn>
                        <a:cxn ang="0">
                          <a:pos x="168" y="498"/>
                        </a:cxn>
                        <a:cxn ang="0">
                          <a:pos x="143" y="549"/>
                        </a:cxn>
                        <a:cxn ang="0">
                          <a:pos x="99" y="648"/>
                        </a:cxn>
                        <a:cxn ang="0">
                          <a:pos x="68" y="741"/>
                        </a:cxn>
                        <a:cxn ang="0">
                          <a:pos x="38" y="844"/>
                        </a:cxn>
                        <a:cxn ang="0">
                          <a:pos x="0" y="1116"/>
                        </a:cxn>
                        <a:cxn ang="0">
                          <a:pos x="9" y="1197"/>
                        </a:cxn>
                        <a:cxn ang="0">
                          <a:pos x="11" y="1180"/>
                        </a:cxn>
                        <a:cxn ang="0">
                          <a:pos x="15" y="1154"/>
                        </a:cxn>
                        <a:cxn ang="0">
                          <a:pos x="18" y="1114"/>
                        </a:cxn>
                        <a:cxn ang="0">
                          <a:pos x="40" y="988"/>
                        </a:cxn>
                        <a:cxn ang="0">
                          <a:pos x="89" y="767"/>
                        </a:cxn>
                        <a:cxn ang="0">
                          <a:pos x="117" y="681"/>
                        </a:cxn>
                        <a:cxn ang="0">
                          <a:pos x="157" y="582"/>
                        </a:cxn>
                        <a:cxn ang="0">
                          <a:pos x="164" y="564"/>
                        </a:cxn>
                        <a:cxn ang="0">
                          <a:pos x="193" y="510"/>
                        </a:cxn>
                        <a:cxn ang="0">
                          <a:pos x="216" y="471"/>
                        </a:cxn>
                      </a:cxnLst>
                      <a:rect l="0" t="0" r="r" b="b"/>
                      <a:pathLst>
                        <a:path w="913" h="1204">
                          <a:moveTo>
                            <a:pt x="243" y="429"/>
                          </a:moveTo>
                          <a:cubicBezTo>
                            <a:pt x="254" y="411"/>
                            <a:pt x="268" y="388"/>
                            <a:pt x="280" y="372"/>
                          </a:cubicBezTo>
                          <a:cubicBezTo>
                            <a:pt x="282" y="368"/>
                            <a:pt x="286" y="362"/>
                            <a:pt x="289" y="357"/>
                          </a:cubicBezTo>
                          <a:cubicBezTo>
                            <a:pt x="291" y="358"/>
                            <a:pt x="291" y="358"/>
                            <a:pt x="291" y="358"/>
                          </a:cubicBezTo>
                          <a:cubicBezTo>
                            <a:pt x="294" y="353"/>
                            <a:pt x="294" y="353"/>
                            <a:pt x="294" y="353"/>
                          </a:cubicBezTo>
                          <a:cubicBezTo>
                            <a:pt x="296" y="351"/>
                            <a:pt x="292" y="356"/>
                            <a:pt x="295" y="354"/>
                          </a:cubicBezTo>
                          <a:cubicBezTo>
                            <a:pt x="295" y="351"/>
                            <a:pt x="295" y="351"/>
                            <a:pt x="295" y="351"/>
                          </a:cubicBezTo>
                          <a:cubicBezTo>
                            <a:pt x="296" y="351"/>
                            <a:pt x="304" y="341"/>
                            <a:pt x="299" y="349"/>
                          </a:cubicBezTo>
                          <a:cubicBezTo>
                            <a:pt x="304" y="343"/>
                            <a:pt x="308" y="338"/>
                            <a:pt x="313" y="332"/>
                          </a:cubicBezTo>
                          <a:cubicBezTo>
                            <a:pt x="316" y="329"/>
                            <a:pt x="313" y="329"/>
                            <a:pt x="317" y="325"/>
                          </a:cubicBezTo>
                          <a:cubicBezTo>
                            <a:pt x="318" y="325"/>
                            <a:pt x="316" y="327"/>
                            <a:pt x="317" y="327"/>
                          </a:cubicBezTo>
                          <a:cubicBezTo>
                            <a:pt x="328" y="316"/>
                            <a:pt x="325" y="311"/>
                            <a:pt x="335" y="300"/>
                          </a:cubicBezTo>
                          <a:cubicBezTo>
                            <a:pt x="334" y="301"/>
                            <a:pt x="334" y="301"/>
                            <a:pt x="334" y="301"/>
                          </a:cubicBezTo>
                          <a:cubicBezTo>
                            <a:pt x="336" y="299"/>
                            <a:pt x="339" y="296"/>
                            <a:pt x="339" y="296"/>
                          </a:cubicBezTo>
                          <a:cubicBezTo>
                            <a:pt x="336" y="296"/>
                            <a:pt x="338" y="298"/>
                            <a:pt x="334" y="301"/>
                          </a:cubicBezTo>
                          <a:cubicBezTo>
                            <a:pt x="333" y="299"/>
                            <a:pt x="337" y="296"/>
                            <a:pt x="336" y="295"/>
                          </a:cubicBezTo>
                          <a:cubicBezTo>
                            <a:pt x="338" y="293"/>
                            <a:pt x="339" y="291"/>
                            <a:pt x="341" y="289"/>
                          </a:cubicBezTo>
                          <a:cubicBezTo>
                            <a:pt x="345" y="286"/>
                            <a:pt x="349" y="280"/>
                            <a:pt x="353" y="278"/>
                          </a:cubicBezTo>
                          <a:cubicBezTo>
                            <a:pt x="354" y="276"/>
                            <a:pt x="355" y="273"/>
                            <a:pt x="358" y="269"/>
                          </a:cubicBezTo>
                          <a:cubicBezTo>
                            <a:pt x="362" y="267"/>
                            <a:pt x="359" y="270"/>
                            <a:pt x="363" y="267"/>
                          </a:cubicBezTo>
                          <a:cubicBezTo>
                            <a:pt x="362" y="265"/>
                            <a:pt x="362" y="265"/>
                            <a:pt x="362" y="265"/>
                          </a:cubicBezTo>
                          <a:cubicBezTo>
                            <a:pt x="365" y="262"/>
                            <a:pt x="365" y="263"/>
                            <a:pt x="365" y="264"/>
                          </a:cubicBezTo>
                          <a:cubicBezTo>
                            <a:pt x="369" y="260"/>
                            <a:pt x="367" y="260"/>
                            <a:pt x="371" y="256"/>
                          </a:cubicBezTo>
                          <a:cubicBezTo>
                            <a:pt x="370" y="259"/>
                            <a:pt x="370" y="259"/>
                            <a:pt x="370" y="259"/>
                          </a:cubicBezTo>
                          <a:cubicBezTo>
                            <a:pt x="373" y="256"/>
                            <a:pt x="374" y="255"/>
                            <a:pt x="378" y="251"/>
                          </a:cubicBezTo>
                          <a:cubicBezTo>
                            <a:pt x="378" y="251"/>
                            <a:pt x="377" y="253"/>
                            <a:pt x="375" y="254"/>
                          </a:cubicBezTo>
                          <a:cubicBezTo>
                            <a:pt x="379" y="253"/>
                            <a:pt x="379" y="250"/>
                            <a:pt x="380" y="248"/>
                          </a:cubicBezTo>
                          <a:cubicBezTo>
                            <a:pt x="379" y="249"/>
                            <a:pt x="376" y="251"/>
                            <a:pt x="377" y="249"/>
                          </a:cubicBezTo>
                          <a:cubicBezTo>
                            <a:pt x="379" y="247"/>
                            <a:pt x="381" y="244"/>
                            <a:pt x="383" y="243"/>
                          </a:cubicBezTo>
                          <a:cubicBezTo>
                            <a:pt x="381" y="246"/>
                            <a:pt x="381" y="246"/>
                            <a:pt x="381" y="246"/>
                          </a:cubicBezTo>
                          <a:cubicBezTo>
                            <a:pt x="385" y="241"/>
                            <a:pt x="383" y="243"/>
                            <a:pt x="388" y="238"/>
                          </a:cubicBezTo>
                          <a:cubicBezTo>
                            <a:pt x="388" y="239"/>
                            <a:pt x="388" y="239"/>
                            <a:pt x="388" y="239"/>
                          </a:cubicBezTo>
                          <a:cubicBezTo>
                            <a:pt x="390" y="235"/>
                            <a:pt x="395" y="232"/>
                            <a:pt x="400" y="227"/>
                          </a:cubicBezTo>
                          <a:cubicBezTo>
                            <a:pt x="399" y="228"/>
                            <a:pt x="399" y="228"/>
                            <a:pt x="399" y="228"/>
                          </a:cubicBezTo>
                          <a:cubicBezTo>
                            <a:pt x="401" y="226"/>
                            <a:pt x="402" y="225"/>
                            <a:pt x="403" y="224"/>
                          </a:cubicBezTo>
                          <a:cubicBezTo>
                            <a:pt x="399" y="226"/>
                            <a:pt x="400" y="225"/>
                            <a:pt x="399" y="224"/>
                          </a:cubicBezTo>
                          <a:cubicBezTo>
                            <a:pt x="404" y="222"/>
                            <a:pt x="403" y="218"/>
                            <a:pt x="410" y="213"/>
                          </a:cubicBezTo>
                          <a:cubicBezTo>
                            <a:pt x="410" y="214"/>
                            <a:pt x="409" y="216"/>
                            <a:pt x="407" y="217"/>
                          </a:cubicBezTo>
                          <a:cubicBezTo>
                            <a:pt x="406" y="220"/>
                            <a:pt x="407" y="221"/>
                            <a:pt x="404" y="225"/>
                          </a:cubicBezTo>
                          <a:cubicBezTo>
                            <a:pt x="406" y="223"/>
                            <a:pt x="408" y="220"/>
                            <a:pt x="408" y="221"/>
                          </a:cubicBezTo>
                          <a:cubicBezTo>
                            <a:pt x="408" y="219"/>
                            <a:pt x="408" y="219"/>
                            <a:pt x="408" y="219"/>
                          </a:cubicBezTo>
                          <a:cubicBezTo>
                            <a:pt x="409" y="218"/>
                            <a:pt x="410" y="217"/>
                            <a:pt x="411" y="216"/>
                          </a:cubicBezTo>
                          <a:cubicBezTo>
                            <a:pt x="411" y="215"/>
                            <a:pt x="408" y="217"/>
                            <a:pt x="410" y="214"/>
                          </a:cubicBezTo>
                          <a:cubicBezTo>
                            <a:pt x="414" y="210"/>
                            <a:pt x="413" y="213"/>
                            <a:pt x="413" y="212"/>
                          </a:cubicBezTo>
                          <a:cubicBezTo>
                            <a:pt x="418" y="208"/>
                            <a:pt x="414" y="209"/>
                            <a:pt x="419" y="205"/>
                          </a:cubicBezTo>
                          <a:cubicBezTo>
                            <a:pt x="419" y="206"/>
                            <a:pt x="418" y="207"/>
                            <a:pt x="418" y="207"/>
                          </a:cubicBezTo>
                          <a:cubicBezTo>
                            <a:pt x="422" y="205"/>
                            <a:pt x="426" y="200"/>
                            <a:pt x="428" y="200"/>
                          </a:cubicBezTo>
                          <a:cubicBezTo>
                            <a:pt x="428" y="201"/>
                            <a:pt x="428" y="201"/>
                            <a:pt x="427" y="202"/>
                          </a:cubicBezTo>
                          <a:cubicBezTo>
                            <a:pt x="427" y="202"/>
                            <a:pt x="427" y="202"/>
                            <a:pt x="427" y="202"/>
                          </a:cubicBezTo>
                          <a:cubicBezTo>
                            <a:pt x="424" y="207"/>
                            <a:pt x="430" y="199"/>
                            <a:pt x="430" y="201"/>
                          </a:cubicBezTo>
                          <a:cubicBezTo>
                            <a:pt x="429" y="201"/>
                            <a:pt x="434" y="197"/>
                            <a:pt x="436" y="195"/>
                          </a:cubicBezTo>
                          <a:cubicBezTo>
                            <a:pt x="435" y="195"/>
                            <a:pt x="435" y="195"/>
                            <a:pt x="435" y="195"/>
                          </a:cubicBezTo>
                          <a:cubicBezTo>
                            <a:pt x="440" y="186"/>
                            <a:pt x="436" y="197"/>
                            <a:pt x="443" y="190"/>
                          </a:cubicBezTo>
                          <a:cubicBezTo>
                            <a:pt x="447" y="186"/>
                            <a:pt x="441" y="192"/>
                            <a:pt x="443" y="189"/>
                          </a:cubicBezTo>
                          <a:cubicBezTo>
                            <a:pt x="446" y="186"/>
                            <a:pt x="448" y="186"/>
                            <a:pt x="452" y="182"/>
                          </a:cubicBezTo>
                          <a:cubicBezTo>
                            <a:pt x="454" y="181"/>
                            <a:pt x="457" y="180"/>
                            <a:pt x="458" y="180"/>
                          </a:cubicBezTo>
                          <a:cubicBezTo>
                            <a:pt x="461" y="178"/>
                            <a:pt x="467" y="174"/>
                            <a:pt x="468" y="172"/>
                          </a:cubicBezTo>
                          <a:cubicBezTo>
                            <a:pt x="462" y="175"/>
                            <a:pt x="464" y="177"/>
                            <a:pt x="457" y="180"/>
                          </a:cubicBezTo>
                          <a:cubicBezTo>
                            <a:pt x="458" y="178"/>
                            <a:pt x="458" y="178"/>
                            <a:pt x="458" y="178"/>
                          </a:cubicBezTo>
                          <a:cubicBezTo>
                            <a:pt x="462" y="174"/>
                            <a:pt x="467" y="170"/>
                            <a:pt x="470" y="168"/>
                          </a:cubicBezTo>
                          <a:cubicBezTo>
                            <a:pt x="469" y="168"/>
                            <a:pt x="469" y="168"/>
                            <a:pt x="469" y="168"/>
                          </a:cubicBezTo>
                          <a:cubicBezTo>
                            <a:pt x="474" y="163"/>
                            <a:pt x="475" y="161"/>
                            <a:pt x="481" y="157"/>
                          </a:cubicBezTo>
                          <a:cubicBezTo>
                            <a:pt x="482" y="157"/>
                            <a:pt x="479" y="160"/>
                            <a:pt x="477" y="162"/>
                          </a:cubicBezTo>
                          <a:cubicBezTo>
                            <a:pt x="481" y="160"/>
                            <a:pt x="480" y="159"/>
                            <a:pt x="486" y="155"/>
                          </a:cubicBezTo>
                          <a:cubicBezTo>
                            <a:pt x="487" y="156"/>
                            <a:pt x="482" y="158"/>
                            <a:pt x="482" y="159"/>
                          </a:cubicBezTo>
                          <a:cubicBezTo>
                            <a:pt x="488" y="154"/>
                            <a:pt x="488" y="154"/>
                            <a:pt x="488" y="154"/>
                          </a:cubicBezTo>
                          <a:cubicBezTo>
                            <a:pt x="488" y="154"/>
                            <a:pt x="488" y="154"/>
                            <a:pt x="488" y="154"/>
                          </a:cubicBezTo>
                          <a:cubicBezTo>
                            <a:pt x="488" y="152"/>
                            <a:pt x="493" y="151"/>
                            <a:pt x="497" y="148"/>
                          </a:cubicBezTo>
                          <a:cubicBezTo>
                            <a:pt x="506" y="141"/>
                            <a:pt x="506" y="139"/>
                            <a:pt x="510" y="134"/>
                          </a:cubicBezTo>
                          <a:cubicBezTo>
                            <a:pt x="512" y="133"/>
                            <a:pt x="513" y="134"/>
                            <a:pt x="512" y="134"/>
                          </a:cubicBezTo>
                          <a:cubicBezTo>
                            <a:pt x="510" y="135"/>
                            <a:pt x="510" y="135"/>
                            <a:pt x="510" y="136"/>
                          </a:cubicBezTo>
                          <a:cubicBezTo>
                            <a:pt x="513" y="134"/>
                            <a:pt x="518" y="133"/>
                            <a:pt x="516" y="135"/>
                          </a:cubicBezTo>
                          <a:cubicBezTo>
                            <a:pt x="521" y="131"/>
                            <a:pt x="514" y="135"/>
                            <a:pt x="517" y="133"/>
                          </a:cubicBezTo>
                          <a:cubicBezTo>
                            <a:pt x="524" y="128"/>
                            <a:pt x="524" y="128"/>
                            <a:pt x="524" y="128"/>
                          </a:cubicBezTo>
                          <a:cubicBezTo>
                            <a:pt x="522" y="128"/>
                            <a:pt x="520" y="130"/>
                            <a:pt x="523" y="127"/>
                          </a:cubicBezTo>
                          <a:cubicBezTo>
                            <a:pt x="526" y="125"/>
                            <a:pt x="527" y="124"/>
                            <a:pt x="531" y="121"/>
                          </a:cubicBezTo>
                          <a:cubicBezTo>
                            <a:pt x="531" y="122"/>
                            <a:pt x="533" y="122"/>
                            <a:pt x="530" y="124"/>
                          </a:cubicBezTo>
                          <a:cubicBezTo>
                            <a:pt x="533" y="123"/>
                            <a:pt x="536" y="121"/>
                            <a:pt x="536" y="119"/>
                          </a:cubicBezTo>
                          <a:cubicBezTo>
                            <a:pt x="531" y="121"/>
                            <a:pt x="543" y="114"/>
                            <a:pt x="539" y="115"/>
                          </a:cubicBezTo>
                          <a:cubicBezTo>
                            <a:pt x="544" y="113"/>
                            <a:pt x="544" y="113"/>
                            <a:pt x="544" y="113"/>
                          </a:cubicBezTo>
                          <a:cubicBezTo>
                            <a:pt x="543" y="114"/>
                            <a:pt x="543" y="114"/>
                            <a:pt x="541" y="115"/>
                          </a:cubicBezTo>
                          <a:cubicBezTo>
                            <a:pt x="543" y="115"/>
                            <a:pt x="545" y="112"/>
                            <a:pt x="546" y="111"/>
                          </a:cubicBezTo>
                          <a:cubicBezTo>
                            <a:pt x="548" y="111"/>
                            <a:pt x="552" y="108"/>
                            <a:pt x="553" y="109"/>
                          </a:cubicBezTo>
                          <a:cubicBezTo>
                            <a:pt x="554" y="108"/>
                            <a:pt x="557" y="106"/>
                            <a:pt x="558" y="106"/>
                          </a:cubicBezTo>
                          <a:cubicBezTo>
                            <a:pt x="560" y="105"/>
                            <a:pt x="558" y="105"/>
                            <a:pt x="559" y="104"/>
                          </a:cubicBezTo>
                          <a:cubicBezTo>
                            <a:pt x="566" y="100"/>
                            <a:pt x="566" y="100"/>
                            <a:pt x="566" y="100"/>
                          </a:cubicBezTo>
                          <a:cubicBezTo>
                            <a:pt x="567" y="101"/>
                            <a:pt x="568" y="102"/>
                            <a:pt x="567" y="103"/>
                          </a:cubicBezTo>
                          <a:cubicBezTo>
                            <a:pt x="570" y="101"/>
                            <a:pt x="567" y="101"/>
                            <a:pt x="571" y="98"/>
                          </a:cubicBezTo>
                          <a:cubicBezTo>
                            <a:pt x="570" y="101"/>
                            <a:pt x="577" y="96"/>
                            <a:pt x="575" y="100"/>
                          </a:cubicBezTo>
                          <a:cubicBezTo>
                            <a:pt x="577" y="99"/>
                            <a:pt x="584" y="96"/>
                            <a:pt x="588" y="93"/>
                          </a:cubicBezTo>
                          <a:cubicBezTo>
                            <a:pt x="589" y="91"/>
                            <a:pt x="583" y="95"/>
                            <a:pt x="583" y="94"/>
                          </a:cubicBezTo>
                          <a:cubicBezTo>
                            <a:pt x="593" y="88"/>
                            <a:pt x="592" y="85"/>
                            <a:pt x="601" y="81"/>
                          </a:cubicBezTo>
                          <a:cubicBezTo>
                            <a:pt x="598" y="82"/>
                            <a:pt x="598" y="82"/>
                            <a:pt x="598" y="82"/>
                          </a:cubicBezTo>
                          <a:cubicBezTo>
                            <a:pt x="603" y="79"/>
                            <a:pt x="602" y="80"/>
                            <a:pt x="605" y="77"/>
                          </a:cubicBezTo>
                          <a:cubicBezTo>
                            <a:pt x="604" y="79"/>
                            <a:pt x="612" y="78"/>
                            <a:pt x="620" y="74"/>
                          </a:cubicBezTo>
                          <a:cubicBezTo>
                            <a:pt x="620" y="73"/>
                            <a:pt x="615" y="75"/>
                            <a:pt x="616" y="73"/>
                          </a:cubicBezTo>
                          <a:cubicBezTo>
                            <a:pt x="621" y="70"/>
                            <a:pt x="621" y="70"/>
                            <a:pt x="621" y="70"/>
                          </a:cubicBezTo>
                          <a:cubicBezTo>
                            <a:pt x="622" y="70"/>
                            <a:pt x="621" y="71"/>
                            <a:pt x="620" y="71"/>
                          </a:cubicBezTo>
                          <a:cubicBezTo>
                            <a:pt x="625" y="69"/>
                            <a:pt x="630" y="69"/>
                            <a:pt x="631" y="67"/>
                          </a:cubicBezTo>
                          <a:cubicBezTo>
                            <a:pt x="637" y="67"/>
                            <a:pt x="637" y="67"/>
                            <a:pt x="637" y="67"/>
                          </a:cubicBezTo>
                          <a:cubicBezTo>
                            <a:pt x="634" y="67"/>
                            <a:pt x="634" y="67"/>
                            <a:pt x="634" y="67"/>
                          </a:cubicBezTo>
                          <a:cubicBezTo>
                            <a:pt x="635" y="66"/>
                            <a:pt x="640" y="63"/>
                            <a:pt x="641" y="62"/>
                          </a:cubicBezTo>
                          <a:cubicBezTo>
                            <a:pt x="646" y="59"/>
                            <a:pt x="649" y="59"/>
                            <a:pt x="652" y="59"/>
                          </a:cubicBezTo>
                          <a:cubicBezTo>
                            <a:pt x="651" y="58"/>
                            <a:pt x="648" y="58"/>
                            <a:pt x="652" y="56"/>
                          </a:cubicBezTo>
                          <a:cubicBezTo>
                            <a:pt x="653" y="58"/>
                            <a:pt x="662" y="53"/>
                            <a:pt x="662" y="54"/>
                          </a:cubicBezTo>
                          <a:cubicBezTo>
                            <a:pt x="664" y="54"/>
                            <a:pt x="668" y="53"/>
                            <a:pt x="667" y="52"/>
                          </a:cubicBezTo>
                          <a:cubicBezTo>
                            <a:pt x="668" y="54"/>
                            <a:pt x="668" y="54"/>
                            <a:pt x="668" y="54"/>
                          </a:cubicBezTo>
                          <a:cubicBezTo>
                            <a:pt x="667" y="52"/>
                            <a:pt x="674" y="49"/>
                            <a:pt x="679" y="47"/>
                          </a:cubicBezTo>
                          <a:cubicBezTo>
                            <a:pt x="679" y="50"/>
                            <a:pt x="684" y="45"/>
                            <a:pt x="688" y="46"/>
                          </a:cubicBezTo>
                          <a:cubicBezTo>
                            <a:pt x="688" y="44"/>
                            <a:pt x="696" y="43"/>
                            <a:pt x="697" y="41"/>
                          </a:cubicBezTo>
                          <a:cubicBezTo>
                            <a:pt x="701" y="39"/>
                            <a:pt x="701" y="41"/>
                            <a:pt x="702" y="41"/>
                          </a:cubicBezTo>
                          <a:cubicBezTo>
                            <a:pt x="704" y="40"/>
                            <a:pt x="704" y="40"/>
                            <a:pt x="704" y="40"/>
                          </a:cubicBezTo>
                          <a:cubicBezTo>
                            <a:pt x="706" y="40"/>
                            <a:pt x="713" y="38"/>
                            <a:pt x="718" y="37"/>
                          </a:cubicBezTo>
                          <a:cubicBezTo>
                            <a:pt x="722" y="35"/>
                            <a:pt x="722" y="35"/>
                            <a:pt x="722" y="35"/>
                          </a:cubicBezTo>
                          <a:cubicBezTo>
                            <a:pt x="723" y="35"/>
                            <a:pt x="723" y="35"/>
                            <a:pt x="723" y="35"/>
                          </a:cubicBezTo>
                          <a:cubicBezTo>
                            <a:pt x="724" y="34"/>
                            <a:pt x="727" y="33"/>
                            <a:pt x="725" y="33"/>
                          </a:cubicBezTo>
                          <a:cubicBezTo>
                            <a:pt x="727" y="33"/>
                            <a:pt x="727" y="33"/>
                            <a:pt x="727" y="33"/>
                          </a:cubicBezTo>
                          <a:cubicBezTo>
                            <a:pt x="727" y="31"/>
                            <a:pt x="730" y="31"/>
                            <a:pt x="735" y="29"/>
                          </a:cubicBezTo>
                          <a:cubicBezTo>
                            <a:pt x="736" y="29"/>
                            <a:pt x="736" y="30"/>
                            <a:pt x="735" y="30"/>
                          </a:cubicBezTo>
                          <a:cubicBezTo>
                            <a:pt x="737" y="30"/>
                            <a:pt x="736" y="31"/>
                            <a:pt x="738" y="31"/>
                          </a:cubicBezTo>
                          <a:cubicBezTo>
                            <a:pt x="736" y="31"/>
                            <a:pt x="745" y="26"/>
                            <a:pt x="739" y="27"/>
                          </a:cubicBezTo>
                          <a:cubicBezTo>
                            <a:pt x="738" y="26"/>
                            <a:pt x="741" y="25"/>
                            <a:pt x="744" y="24"/>
                          </a:cubicBezTo>
                          <a:cubicBezTo>
                            <a:pt x="745" y="26"/>
                            <a:pt x="745" y="26"/>
                            <a:pt x="745" y="26"/>
                          </a:cubicBezTo>
                          <a:cubicBezTo>
                            <a:pt x="748" y="23"/>
                            <a:pt x="748" y="23"/>
                            <a:pt x="748" y="23"/>
                          </a:cubicBezTo>
                          <a:cubicBezTo>
                            <a:pt x="751" y="22"/>
                            <a:pt x="753" y="23"/>
                            <a:pt x="756" y="22"/>
                          </a:cubicBezTo>
                          <a:cubicBezTo>
                            <a:pt x="753" y="23"/>
                            <a:pt x="750" y="27"/>
                            <a:pt x="758" y="25"/>
                          </a:cubicBezTo>
                          <a:cubicBezTo>
                            <a:pt x="754" y="26"/>
                            <a:pt x="752" y="28"/>
                            <a:pt x="750" y="28"/>
                          </a:cubicBezTo>
                          <a:cubicBezTo>
                            <a:pt x="752" y="28"/>
                            <a:pt x="752" y="28"/>
                            <a:pt x="750" y="29"/>
                          </a:cubicBezTo>
                          <a:cubicBezTo>
                            <a:pt x="756" y="27"/>
                            <a:pt x="752" y="28"/>
                            <a:pt x="758" y="26"/>
                          </a:cubicBezTo>
                          <a:cubicBezTo>
                            <a:pt x="758" y="28"/>
                            <a:pt x="759" y="28"/>
                            <a:pt x="764" y="27"/>
                          </a:cubicBezTo>
                          <a:cubicBezTo>
                            <a:pt x="760" y="27"/>
                            <a:pt x="760" y="27"/>
                            <a:pt x="760" y="27"/>
                          </a:cubicBezTo>
                          <a:cubicBezTo>
                            <a:pt x="761" y="27"/>
                            <a:pt x="761" y="27"/>
                            <a:pt x="761" y="26"/>
                          </a:cubicBezTo>
                          <a:cubicBezTo>
                            <a:pt x="760" y="27"/>
                            <a:pt x="759" y="26"/>
                            <a:pt x="759" y="26"/>
                          </a:cubicBezTo>
                          <a:cubicBezTo>
                            <a:pt x="760" y="26"/>
                            <a:pt x="765" y="23"/>
                            <a:pt x="766" y="23"/>
                          </a:cubicBezTo>
                          <a:cubicBezTo>
                            <a:pt x="760" y="22"/>
                            <a:pt x="776" y="19"/>
                            <a:pt x="772" y="19"/>
                          </a:cubicBezTo>
                          <a:cubicBezTo>
                            <a:pt x="773" y="18"/>
                            <a:pt x="777" y="17"/>
                            <a:pt x="777" y="18"/>
                          </a:cubicBezTo>
                          <a:cubicBezTo>
                            <a:pt x="772" y="20"/>
                            <a:pt x="781" y="19"/>
                            <a:pt x="781" y="20"/>
                          </a:cubicBezTo>
                          <a:cubicBezTo>
                            <a:pt x="782" y="19"/>
                            <a:pt x="777" y="20"/>
                            <a:pt x="779" y="19"/>
                          </a:cubicBezTo>
                          <a:cubicBezTo>
                            <a:pt x="782" y="18"/>
                            <a:pt x="784" y="19"/>
                            <a:pt x="786" y="19"/>
                          </a:cubicBezTo>
                          <a:cubicBezTo>
                            <a:pt x="785" y="19"/>
                            <a:pt x="785" y="19"/>
                            <a:pt x="785" y="19"/>
                          </a:cubicBezTo>
                          <a:cubicBezTo>
                            <a:pt x="789" y="19"/>
                            <a:pt x="789" y="19"/>
                            <a:pt x="789" y="19"/>
                          </a:cubicBezTo>
                          <a:cubicBezTo>
                            <a:pt x="790" y="18"/>
                            <a:pt x="785" y="19"/>
                            <a:pt x="789" y="17"/>
                          </a:cubicBezTo>
                          <a:cubicBezTo>
                            <a:pt x="790" y="18"/>
                            <a:pt x="794" y="16"/>
                            <a:pt x="794" y="17"/>
                          </a:cubicBezTo>
                          <a:cubicBezTo>
                            <a:pt x="792" y="18"/>
                            <a:pt x="794" y="19"/>
                            <a:pt x="790" y="20"/>
                          </a:cubicBezTo>
                          <a:cubicBezTo>
                            <a:pt x="793" y="20"/>
                            <a:pt x="802" y="18"/>
                            <a:pt x="798" y="17"/>
                          </a:cubicBezTo>
                          <a:cubicBezTo>
                            <a:pt x="802" y="17"/>
                            <a:pt x="802" y="17"/>
                            <a:pt x="802" y="17"/>
                          </a:cubicBezTo>
                          <a:cubicBezTo>
                            <a:pt x="800" y="16"/>
                            <a:pt x="793" y="16"/>
                            <a:pt x="800" y="15"/>
                          </a:cubicBezTo>
                          <a:cubicBezTo>
                            <a:pt x="800" y="15"/>
                            <a:pt x="800" y="15"/>
                            <a:pt x="800" y="15"/>
                          </a:cubicBezTo>
                          <a:cubicBezTo>
                            <a:pt x="805" y="13"/>
                            <a:pt x="805" y="13"/>
                            <a:pt x="805" y="13"/>
                          </a:cubicBezTo>
                          <a:cubicBezTo>
                            <a:pt x="807" y="14"/>
                            <a:pt x="807" y="14"/>
                            <a:pt x="807" y="14"/>
                          </a:cubicBezTo>
                          <a:cubicBezTo>
                            <a:pt x="807" y="13"/>
                            <a:pt x="808" y="13"/>
                            <a:pt x="810" y="13"/>
                          </a:cubicBezTo>
                          <a:cubicBezTo>
                            <a:pt x="810" y="13"/>
                            <a:pt x="812" y="13"/>
                            <a:pt x="812" y="14"/>
                          </a:cubicBezTo>
                          <a:cubicBezTo>
                            <a:pt x="817" y="13"/>
                            <a:pt x="817" y="12"/>
                            <a:pt x="817" y="12"/>
                          </a:cubicBezTo>
                          <a:cubicBezTo>
                            <a:pt x="820" y="11"/>
                            <a:pt x="821" y="11"/>
                            <a:pt x="820" y="12"/>
                          </a:cubicBezTo>
                          <a:cubicBezTo>
                            <a:pt x="824" y="12"/>
                            <a:pt x="831" y="11"/>
                            <a:pt x="834" y="11"/>
                          </a:cubicBezTo>
                          <a:cubicBezTo>
                            <a:pt x="839" y="10"/>
                            <a:pt x="833" y="11"/>
                            <a:pt x="836" y="10"/>
                          </a:cubicBezTo>
                          <a:cubicBezTo>
                            <a:pt x="841" y="12"/>
                            <a:pt x="854" y="9"/>
                            <a:pt x="863" y="8"/>
                          </a:cubicBezTo>
                          <a:cubicBezTo>
                            <a:pt x="860" y="6"/>
                            <a:pt x="865" y="7"/>
                            <a:pt x="867" y="5"/>
                          </a:cubicBezTo>
                          <a:cubicBezTo>
                            <a:pt x="865" y="6"/>
                            <a:pt x="875" y="7"/>
                            <a:pt x="868" y="8"/>
                          </a:cubicBezTo>
                          <a:cubicBezTo>
                            <a:pt x="872" y="7"/>
                            <a:pt x="872" y="7"/>
                            <a:pt x="872" y="7"/>
                          </a:cubicBezTo>
                          <a:cubicBezTo>
                            <a:pt x="876" y="8"/>
                            <a:pt x="865" y="9"/>
                            <a:pt x="870" y="10"/>
                          </a:cubicBezTo>
                          <a:cubicBezTo>
                            <a:pt x="875" y="9"/>
                            <a:pt x="878" y="7"/>
                            <a:pt x="884" y="7"/>
                          </a:cubicBezTo>
                          <a:cubicBezTo>
                            <a:pt x="882" y="9"/>
                            <a:pt x="889" y="7"/>
                            <a:pt x="888" y="9"/>
                          </a:cubicBezTo>
                          <a:cubicBezTo>
                            <a:pt x="887" y="9"/>
                            <a:pt x="885" y="9"/>
                            <a:pt x="883" y="9"/>
                          </a:cubicBezTo>
                          <a:cubicBezTo>
                            <a:pt x="884" y="9"/>
                            <a:pt x="884" y="9"/>
                            <a:pt x="884" y="9"/>
                          </a:cubicBezTo>
                          <a:cubicBezTo>
                            <a:pt x="896" y="9"/>
                            <a:pt x="887" y="7"/>
                            <a:pt x="894" y="6"/>
                          </a:cubicBezTo>
                          <a:cubicBezTo>
                            <a:pt x="901" y="6"/>
                            <a:pt x="899" y="7"/>
                            <a:pt x="900" y="8"/>
                          </a:cubicBezTo>
                          <a:cubicBezTo>
                            <a:pt x="901" y="8"/>
                            <a:pt x="904" y="8"/>
                            <a:pt x="906" y="8"/>
                          </a:cubicBezTo>
                          <a:cubicBezTo>
                            <a:pt x="902" y="9"/>
                            <a:pt x="898" y="7"/>
                            <a:pt x="900" y="6"/>
                          </a:cubicBezTo>
                          <a:cubicBezTo>
                            <a:pt x="903" y="7"/>
                            <a:pt x="911" y="6"/>
                            <a:pt x="913" y="5"/>
                          </a:cubicBezTo>
                          <a:cubicBezTo>
                            <a:pt x="902" y="3"/>
                            <a:pt x="906" y="5"/>
                            <a:pt x="896" y="3"/>
                          </a:cubicBezTo>
                          <a:cubicBezTo>
                            <a:pt x="895" y="4"/>
                            <a:pt x="895" y="5"/>
                            <a:pt x="889" y="5"/>
                          </a:cubicBezTo>
                          <a:cubicBezTo>
                            <a:pt x="893" y="4"/>
                            <a:pt x="889" y="4"/>
                            <a:pt x="888" y="4"/>
                          </a:cubicBezTo>
                          <a:cubicBezTo>
                            <a:pt x="889" y="5"/>
                            <a:pt x="884" y="4"/>
                            <a:pt x="882" y="5"/>
                          </a:cubicBezTo>
                          <a:cubicBezTo>
                            <a:pt x="880" y="4"/>
                            <a:pt x="885" y="2"/>
                            <a:pt x="880" y="2"/>
                          </a:cubicBezTo>
                          <a:cubicBezTo>
                            <a:pt x="879" y="5"/>
                            <a:pt x="879" y="5"/>
                            <a:pt x="879" y="5"/>
                          </a:cubicBezTo>
                          <a:cubicBezTo>
                            <a:pt x="876" y="4"/>
                            <a:pt x="879" y="3"/>
                            <a:pt x="875" y="4"/>
                          </a:cubicBezTo>
                          <a:cubicBezTo>
                            <a:pt x="877" y="2"/>
                            <a:pt x="874" y="2"/>
                            <a:pt x="880" y="1"/>
                          </a:cubicBezTo>
                          <a:cubicBezTo>
                            <a:pt x="872" y="0"/>
                            <a:pt x="868" y="3"/>
                            <a:pt x="862" y="4"/>
                          </a:cubicBezTo>
                          <a:cubicBezTo>
                            <a:pt x="863" y="4"/>
                            <a:pt x="863" y="4"/>
                            <a:pt x="864" y="4"/>
                          </a:cubicBezTo>
                          <a:cubicBezTo>
                            <a:pt x="862" y="4"/>
                            <a:pt x="860" y="4"/>
                            <a:pt x="858" y="5"/>
                          </a:cubicBezTo>
                          <a:cubicBezTo>
                            <a:pt x="854" y="4"/>
                            <a:pt x="861" y="3"/>
                            <a:pt x="860" y="3"/>
                          </a:cubicBezTo>
                          <a:cubicBezTo>
                            <a:pt x="854" y="3"/>
                            <a:pt x="854" y="3"/>
                            <a:pt x="854" y="3"/>
                          </a:cubicBezTo>
                          <a:cubicBezTo>
                            <a:pt x="853" y="3"/>
                            <a:pt x="853" y="3"/>
                            <a:pt x="853" y="3"/>
                          </a:cubicBezTo>
                          <a:cubicBezTo>
                            <a:pt x="852" y="4"/>
                            <a:pt x="850" y="4"/>
                            <a:pt x="850" y="4"/>
                          </a:cubicBezTo>
                          <a:cubicBezTo>
                            <a:pt x="851" y="3"/>
                            <a:pt x="852" y="2"/>
                            <a:pt x="853" y="1"/>
                          </a:cubicBezTo>
                          <a:cubicBezTo>
                            <a:pt x="847" y="3"/>
                            <a:pt x="847" y="3"/>
                            <a:pt x="847" y="3"/>
                          </a:cubicBezTo>
                          <a:cubicBezTo>
                            <a:pt x="847" y="3"/>
                            <a:pt x="841" y="3"/>
                            <a:pt x="846" y="2"/>
                          </a:cubicBezTo>
                          <a:cubicBezTo>
                            <a:pt x="836" y="3"/>
                            <a:pt x="836" y="3"/>
                            <a:pt x="836" y="3"/>
                          </a:cubicBezTo>
                          <a:cubicBezTo>
                            <a:pt x="835" y="2"/>
                            <a:pt x="835" y="2"/>
                            <a:pt x="835" y="2"/>
                          </a:cubicBezTo>
                          <a:cubicBezTo>
                            <a:pt x="832" y="2"/>
                            <a:pt x="832" y="3"/>
                            <a:pt x="835" y="2"/>
                          </a:cubicBezTo>
                          <a:cubicBezTo>
                            <a:pt x="832" y="2"/>
                            <a:pt x="820" y="7"/>
                            <a:pt x="821" y="4"/>
                          </a:cubicBezTo>
                          <a:cubicBezTo>
                            <a:pt x="814" y="6"/>
                            <a:pt x="811" y="6"/>
                            <a:pt x="801" y="8"/>
                          </a:cubicBezTo>
                          <a:cubicBezTo>
                            <a:pt x="808" y="6"/>
                            <a:pt x="793" y="8"/>
                            <a:pt x="800" y="6"/>
                          </a:cubicBezTo>
                          <a:cubicBezTo>
                            <a:pt x="796" y="6"/>
                            <a:pt x="795" y="8"/>
                            <a:pt x="791" y="9"/>
                          </a:cubicBezTo>
                          <a:cubicBezTo>
                            <a:pt x="788" y="9"/>
                            <a:pt x="789" y="7"/>
                            <a:pt x="793" y="6"/>
                          </a:cubicBezTo>
                          <a:cubicBezTo>
                            <a:pt x="789" y="7"/>
                            <a:pt x="789" y="7"/>
                            <a:pt x="789" y="7"/>
                          </a:cubicBezTo>
                          <a:cubicBezTo>
                            <a:pt x="789" y="7"/>
                            <a:pt x="789" y="7"/>
                            <a:pt x="789" y="7"/>
                          </a:cubicBezTo>
                          <a:cubicBezTo>
                            <a:pt x="785" y="9"/>
                            <a:pt x="785" y="9"/>
                            <a:pt x="785" y="9"/>
                          </a:cubicBezTo>
                          <a:cubicBezTo>
                            <a:pt x="781" y="9"/>
                            <a:pt x="784" y="7"/>
                            <a:pt x="780" y="8"/>
                          </a:cubicBezTo>
                          <a:cubicBezTo>
                            <a:pt x="779" y="9"/>
                            <a:pt x="779" y="9"/>
                            <a:pt x="779" y="9"/>
                          </a:cubicBezTo>
                          <a:cubicBezTo>
                            <a:pt x="776" y="9"/>
                            <a:pt x="776" y="9"/>
                            <a:pt x="776" y="9"/>
                          </a:cubicBezTo>
                          <a:cubicBezTo>
                            <a:pt x="777" y="9"/>
                            <a:pt x="775" y="10"/>
                            <a:pt x="772" y="11"/>
                          </a:cubicBezTo>
                          <a:cubicBezTo>
                            <a:pt x="772" y="11"/>
                            <a:pt x="772" y="11"/>
                            <a:pt x="772" y="11"/>
                          </a:cubicBezTo>
                          <a:cubicBezTo>
                            <a:pt x="769" y="12"/>
                            <a:pt x="769" y="12"/>
                            <a:pt x="769" y="12"/>
                          </a:cubicBezTo>
                          <a:cubicBezTo>
                            <a:pt x="772" y="10"/>
                            <a:pt x="765" y="12"/>
                            <a:pt x="767" y="11"/>
                          </a:cubicBezTo>
                          <a:cubicBezTo>
                            <a:pt x="764" y="11"/>
                            <a:pt x="764" y="11"/>
                            <a:pt x="758" y="13"/>
                          </a:cubicBezTo>
                          <a:cubicBezTo>
                            <a:pt x="759" y="14"/>
                            <a:pt x="759" y="14"/>
                            <a:pt x="759" y="14"/>
                          </a:cubicBezTo>
                          <a:cubicBezTo>
                            <a:pt x="752" y="16"/>
                            <a:pt x="759" y="12"/>
                            <a:pt x="753" y="14"/>
                          </a:cubicBezTo>
                          <a:cubicBezTo>
                            <a:pt x="753" y="14"/>
                            <a:pt x="753" y="14"/>
                            <a:pt x="753" y="14"/>
                          </a:cubicBezTo>
                          <a:cubicBezTo>
                            <a:pt x="745" y="15"/>
                            <a:pt x="740" y="19"/>
                            <a:pt x="733" y="19"/>
                          </a:cubicBezTo>
                          <a:cubicBezTo>
                            <a:pt x="737" y="18"/>
                            <a:pt x="735" y="17"/>
                            <a:pt x="735" y="18"/>
                          </a:cubicBezTo>
                          <a:cubicBezTo>
                            <a:pt x="730" y="19"/>
                            <a:pt x="722" y="22"/>
                            <a:pt x="716" y="24"/>
                          </a:cubicBezTo>
                          <a:cubicBezTo>
                            <a:pt x="714" y="24"/>
                            <a:pt x="713" y="23"/>
                            <a:pt x="708" y="24"/>
                          </a:cubicBezTo>
                          <a:cubicBezTo>
                            <a:pt x="704" y="26"/>
                            <a:pt x="703" y="26"/>
                            <a:pt x="702" y="27"/>
                          </a:cubicBezTo>
                          <a:cubicBezTo>
                            <a:pt x="698" y="28"/>
                            <a:pt x="691" y="31"/>
                            <a:pt x="690" y="30"/>
                          </a:cubicBezTo>
                          <a:cubicBezTo>
                            <a:pt x="690" y="31"/>
                            <a:pt x="687" y="31"/>
                            <a:pt x="685" y="33"/>
                          </a:cubicBezTo>
                          <a:cubicBezTo>
                            <a:pt x="684" y="32"/>
                            <a:pt x="684" y="32"/>
                            <a:pt x="684" y="32"/>
                          </a:cubicBezTo>
                          <a:cubicBezTo>
                            <a:pt x="685" y="33"/>
                            <a:pt x="685" y="33"/>
                            <a:pt x="685" y="33"/>
                          </a:cubicBezTo>
                          <a:cubicBezTo>
                            <a:pt x="677" y="33"/>
                            <a:pt x="674" y="38"/>
                            <a:pt x="666" y="39"/>
                          </a:cubicBezTo>
                          <a:cubicBezTo>
                            <a:pt x="667" y="39"/>
                            <a:pt x="667" y="39"/>
                            <a:pt x="667" y="39"/>
                          </a:cubicBezTo>
                          <a:cubicBezTo>
                            <a:pt x="665" y="40"/>
                            <a:pt x="665" y="40"/>
                            <a:pt x="665" y="40"/>
                          </a:cubicBezTo>
                          <a:cubicBezTo>
                            <a:pt x="664" y="40"/>
                            <a:pt x="665" y="39"/>
                            <a:pt x="665" y="38"/>
                          </a:cubicBezTo>
                          <a:cubicBezTo>
                            <a:pt x="661" y="40"/>
                            <a:pt x="656" y="42"/>
                            <a:pt x="652" y="43"/>
                          </a:cubicBezTo>
                          <a:cubicBezTo>
                            <a:pt x="654" y="43"/>
                            <a:pt x="654" y="43"/>
                            <a:pt x="654" y="43"/>
                          </a:cubicBezTo>
                          <a:cubicBezTo>
                            <a:pt x="652" y="44"/>
                            <a:pt x="650" y="46"/>
                            <a:pt x="647" y="47"/>
                          </a:cubicBezTo>
                          <a:cubicBezTo>
                            <a:pt x="651" y="43"/>
                            <a:pt x="642" y="48"/>
                            <a:pt x="641" y="48"/>
                          </a:cubicBezTo>
                          <a:cubicBezTo>
                            <a:pt x="644" y="46"/>
                            <a:pt x="644" y="46"/>
                            <a:pt x="644" y="46"/>
                          </a:cubicBezTo>
                          <a:cubicBezTo>
                            <a:pt x="640" y="48"/>
                            <a:pt x="640" y="48"/>
                            <a:pt x="641" y="49"/>
                          </a:cubicBezTo>
                          <a:cubicBezTo>
                            <a:pt x="636" y="51"/>
                            <a:pt x="636" y="48"/>
                            <a:pt x="632" y="51"/>
                          </a:cubicBezTo>
                          <a:cubicBezTo>
                            <a:pt x="635" y="50"/>
                            <a:pt x="635" y="50"/>
                            <a:pt x="635" y="50"/>
                          </a:cubicBezTo>
                          <a:cubicBezTo>
                            <a:pt x="637" y="50"/>
                            <a:pt x="635" y="52"/>
                            <a:pt x="632" y="53"/>
                          </a:cubicBezTo>
                          <a:cubicBezTo>
                            <a:pt x="632" y="53"/>
                            <a:pt x="630" y="53"/>
                            <a:pt x="632" y="52"/>
                          </a:cubicBezTo>
                          <a:cubicBezTo>
                            <a:pt x="628" y="54"/>
                            <a:pt x="622" y="57"/>
                            <a:pt x="620" y="58"/>
                          </a:cubicBezTo>
                          <a:cubicBezTo>
                            <a:pt x="618" y="58"/>
                            <a:pt x="618" y="57"/>
                            <a:pt x="619" y="57"/>
                          </a:cubicBezTo>
                          <a:cubicBezTo>
                            <a:pt x="611" y="61"/>
                            <a:pt x="616" y="58"/>
                            <a:pt x="608" y="63"/>
                          </a:cubicBezTo>
                          <a:cubicBezTo>
                            <a:pt x="607" y="62"/>
                            <a:pt x="607" y="62"/>
                            <a:pt x="607" y="62"/>
                          </a:cubicBezTo>
                          <a:cubicBezTo>
                            <a:pt x="605" y="64"/>
                            <a:pt x="605" y="64"/>
                            <a:pt x="605" y="64"/>
                          </a:cubicBezTo>
                          <a:cubicBezTo>
                            <a:pt x="600" y="65"/>
                            <a:pt x="600" y="65"/>
                            <a:pt x="600" y="65"/>
                          </a:cubicBezTo>
                          <a:cubicBezTo>
                            <a:pt x="602" y="65"/>
                            <a:pt x="602" y="65"/>
                            <a:pt x="602" y="65"/>
                          </a:cubicBezTo>
                          <a:cubicBezTo>
                            <a:pt x="599" y="67"/>
                            <a:pt x="598" y="68"/>
                            <a:pt x="595" y="69"/>
                          </a:cubicBezTo>
                          <a:cubicBezTo>
                            <a:pt x="595" y="68"/>
                            <a:pt x="595" y="68"/>
                            <a:pt x="595" y="68"/>
                          </a:cubicBezTo>
                          <a:cubicBezTo>
                            <a:pt x="588" y="72"/>
                            <a:pt x="586" y="71"/>
                            <a:pt x="579" y="76"/>
                          </a:cubicBezTo>
                          <a:cubicBezTo>
                            <a:pt x="579" y="76"/>
                            <a:pt x="580" y="75"/>
                            <a:pt x="580" y="74"/>
                          </a:cubicBezTo>
                          <a:cubicBezTo>
                            <a:pt x="574" y="79"/>
                            <a:pt x="575" y="76"/>
                            <a:pt x="569" y="81"/>
                          </a:cubicBezTo>
                          <a:cubicBezTo>
                            <a:pt x="569" y="80"/>
                            <a:pt x="568" y="80"/>
                            <a:pt x="568" y="80"/>
                          </a:cubicBezTo>
                          <a:cubicBezTo>
                            <a:pt x="565" y="82"/>
                            <a:pt x="565" y="82"/>
                            <a:pt x="565" y="82"/>
                          </a:cubicBezTo>
                          <a:cubicBezTo>
                            <a:pt x="565" y="81"/>
                            <a:pt x="565" y="81"/>
                            <a:pt x="565" y="81"/>
                          </a:cubicBezTo>
                          <a:cubicBezTo>
                            <a:pt x="563" y="84"/>
                            <a:pt x="563" y="84"/>
                            <a:pt x="563" y="84"/>
                          </a:cubicBezTo>
                          <a:cubicBezTo>
                            <a:pt x="561" y="84"/>
                            <a:pt x="561" y="84"/>
                            <a:pt x="561" y="84"/>
                          </a:cubicBezTo>
                          <a:cubicBezTo>
                            <a:pt x="560" y="85"/>
                            <a:pt x="560" y="85"/>
                            <a:pt x="560" y="85"/>
                          </a:cubicBezTo>
                          <a:cubicBezTo>
                            <a:pt x="556" y="85"/>
                            <a:pt x="552" y="89"/>
                            <a:pt x="547" y="90"/>
                          </a:cubicBezTo>
                          <a:cubicBezTo>
                            <a:pt x="548" y="91"/>
                            <a:pt x="548" y="91"/>
                            <a:pt x="548" y="91"/>
                          </a:cubicBezTo>
                          <a:cubicBezTo>
                            <a:pt x="539" y="100"/>
                            <a:pt x="522" y="104"/>
                            <a:pt x="510" y="114"/>
                          </a:cubicBezTo>
                          <a:cubicBezTo>
                            <a:pt x="510" y="113"/>
                            <a:pt x="510" y="113"/>
                            <a:pt x="510" y="113"/>
                          </a:cubicBezTo>
                          <a:cubicBezTo>
                            <a:pt x="505" y="118"/>
                            <a:pt x="505" y="118"/>
                            <a:pt x="505" y="118"/>
                          </a:cubicBezTo>
                          <a:cubicBezTo>
                            <a:pt x="502" y="119"/>
                            <a:pt x="507" y="116"/>
                            <a:pt x="505" y="116"/>
                          </a:cubicBezTo>
                          <a:cubicBezTo>
                            <a:pt x="500" y="120"/>
                            <a:pt x="504" y="119"/>
                            <a:pt x="498" y="123"/>
                          </a:cubicBezTo>
                          <a:cubicBezTo>
                            <a:pt x="494" y="125"/>
                            <a:pt x="498" y="122"/>
                            <a:pt x="500" y="120"/>
                          </a:cubicBezTo>
                          <a:cubicBezTo>
                            <a:pt x="494" y="125"/>
                            <a:pt x="485" y="132"/>
                            <a:pt x="481" y="134"/>
                          </a:cubicBezTo>
                          <a:cubicBezTo>
                            <a:pt x="481" y="135"/>
                            <a:pt x="480" y="135"/>
                            <a:pt x="481" y="135"/>
                          </a:cubicBezTo>
                          <a:cubicBezTo>
                            <a:pt x="477" y="138"/>
                            <a:pt x="472" y="142"/>
                            <a:pt x="467" y="145"/>
                          </a:cubicBezTo>
                          <a:cubicBezTo>
                            <a:pt x="467" y="144"/>
                            <a:pt x="468" y="143"/>
                            <a:pt x="469" y="143"/>
                          </a:cubicBezTo>
                          <a:cubicBezTo>
                            <a:pt x="467" y="144"/>
                            <a:pt x="465" y="145"/>
                            <a:pt x="464" y="146"/>
                          </a:cubicBezTo>
                          <a:cubicBezTo>
                            <a:pt x="465" y="144"/>
                            <a:pt x="465" y="144"/>
                            <a:pt x="465" y="144"/>
                          </a:cubicBezTo>
                          <a:cubicBezTo>
                            <a:pt x="462" y="147"/>
                            <a:pt x="456" y="152"/>
                            <a:pt x="454" y="152"/>
                          </a:cubicBezTo>
                          <a:cubicBezTo>
                            <a:pt x="455" y="152"/>
                            <a:pt x="455" y="153"/>
                            <a:pt x="453" y="155"/>
                          </a:cubicBezTo>
                          <a:cubicBezTo>
                            <a:pt x="450" y="155"/>
                            <a:pt x="445" y="162"/>
                            <a:pt x="440" y="165"/>
                          </a:cubicBezTo>
                          <a:cubicBezTo>
                            <a:pt x="440" y="164"/>
                            <a:pt x="444" y="161"/>
                            <a:pt x="443" y="162"/>
                          </a:cubicBezTo>
                          <a:cubicBezTo>
                            <a:pt x="440" y="163"/>
                            <a:pt x="439" y="166"/>
                            <a:pt x="437" y="168"/>
                          </a:cubicBezTo>
                          <a:cubicBezTo>
                            <a:pt x="437" y="167"/>
                            <a:pt x="437" y="167"/>
                            <a:pt x="437" y="167"/>
                          </a:cubicBezTo>
                          <a:cubicBezTo>
                            <a:pt x="427" y="176"/>
                            <a:pt x="427" y="176"/>
                            <a:pt x="427" y="176"/>
                          </a:cubicBezTo>
                          <a:cubicBezTo>
                            <a:pt x="425" y="176"/>
                            <a:pt x="418" y="184"/>
                            <a:pt x="418" y="183"/>
                          </a:cubicBezTo>
                          <a:cubicBezTo>
                            <a:pt x="414" y="186"/>
                            <a:pt x="421" y="181"/>
                            <a:pt x="417" y="185"/>
                          </a:cubicBezTo>
                          <a:cubicBezTo>
                            <a:pt x="415" y="185"/>
                            <a:pt x="413" y="189"/>
                            <a:pt x="412" y="188"/>
                          </a:cubicBezTo>
                          <a:cubicBezTo>
                            <a:pt x="413" y="187"/>
                            <a:pt x="413" y="187"/>
                            <a:pt x="413" y="187"/>
                          </a:cubicBezTo>
                          <a:cubicBezTo>
                            <a:pt x="410" y="190"/>
                            <a:pt x="410" y="190"/>
                            <a:pt x="410" y="190"/>
                          </a:cubicBezTo>
                          <a:cubicBezTo>
                            <a:pt x="411" y="187"/>
                            <a:pt x="411" y="187"/>
                            <a:pt x="411" y="187"/>
                          </a:cubicBezTo>
                          <a:cubicBezTo>
                            <a:pt x="408" y="190"/>
                            <a:pt x="407" y="193"/>
                            <a:pt x="408" y="193"/>
                          </a:cubicBezTo>
                          <a:cubicBezTo>
                            <a:pt x="405" y="195"/>
                            <a:pt x="401" y="199"/>
                            <a:pt x="399" y="199"/>
                          </a:cubicBezTo>
                          <a:cubicBezTo>
                            <a:pt x="400" y="198"/>
                            <a:pt x="400" y="198"/>
                            <a:pt x="400" y="198"/>
                          </a:cubicBezTo>
                          <a:cubicBezTo>
                            <a:pt x="393" y="205"/>
                            <a:pt x="386" y="207"/>
                            <a:pt x="382" y="214"/>
                          </a:cubicBezTo>
                          <a:cubicBezTo>
                            <a:pt x="381" y="214"/>
                            <a:pt x="381" y="214"/>
                            <a:pt x="382" y="213"/>
                          </a:cubicBezTo>
                          <a:cubicBezTo>
                            <a:pt x="378" y="217"/>
                            <a:pt x="378" y="217"/>
                            <a:pt x="378" y="217"/>
                          </a:cubicBezTo>
                          <a:cubicBezTo>
                            <a:pt x="378" y="215"/>
                            <a:pt x="378" y="215"/>
                            <a:pt x="378" y="215"/>
                          </a:cubicBezTo>
                          <a:cubicBezTo>
                            <a:pt x="372" y="223"/>
                            <a:pt x="372" y="223"/>
                            <a:pt x="372" y="223"/>
                          </a:cubicBezTo>
                          <a:cubicBezTo>
                            <a:pt x="372" y="223"/>
                            <a:pt x="372" y="223"/>
                            <a:pt x="372" y="223"/>
                          </a:cubicBezTo>
                          <a:cubicBezTo>
                            <a:pt x="367" y="227"/>
                            <a:pt x="360" y="235"/>
                            <a:pt x="354" y="241"/>
                          </a:cubicBezTo>
                          <a:cubicBezTo>
                            <a:pt x="355" y="240"/>
                            <a:pt x="355" y="240"/>
                            <a:pt x="355" y="240"/>
                          </a:cubicBezTo>
                          <a:cubicBezTo>
                            <a:pt x="349" y="247"/>
                            <a:pt x="348" y="246"/>
                            <a:pt x="344" y="251"/>
                          </a:cubicBezTo>
                          <a:cubicBezTo>
                            <a:pt x="344" y="251"/>
                            <a:pt x="344" y="251"/>
                            <a:pt x="344" y="250"/>
                          </a:cubicBezTo>
                          <a:cubicBezTo>
                            <a:pt x="340" y="255"/>
                            <a:pt x="340" y="255"/>
                            <a:pt x="340" y="255"/>
                          </a:cubicBezTo>
                          <a:cubicBezTo>
                            <a:pt x="340" y="253"/>
                            <a:pt x="340" y="253"/>
                            <a:pt x="340" y="253"/>
                          </a:cubicBezTo>
                          <a:cubicBezTo>
                            <a:pt x="338" y="258"/>
                            <a:pt x="331" y="262"/>
                            <a:pt x="333" y="260"/>
                          </a:cubicBezTo>
                          <a:cubicBezTo>
                            <a:pt x="332" y="263"/>
                            <a:pt x="329" y="266"/>
                            <a:pt x="329" y="267"/>
                          </a:cubicBezTo>
                          <a:cubicBezTo>
                            <a:pt x="325" y="272"/>
                            <a:pt x="328" y="268"/>
                            <a:pt x="325" y="271"/>
                          </a:cubicBezTo>
                          <a:cubicBezTo>
                            <a:pt x="321" y="274"/>
                            <a:pt x="322" y="276"/>
                            <a:pt x="317" y="280"/>
                          </a:cubicBezTo>
                          <a:cubicBezTo>
                            <a:pt x="317" y="280"/>
                            <a:pt x="317" y="280"/>
                            <a:pt x="317" y="280"/>
                          </a:cubicBezTo>
                          <a:cubicBezTo>
                            <a:pt x="315" y="282"/>
                            <a:pt x="314" y="284"/>
                            <a:pt x="311" y="287"/>
                          </a:cubicBezTo>
                          <a:cubicBezTo>
                            <a:pt x="312" y="286"/>
                            <a:pt x="312" y="286"/>
                            <a:pt x="312" y="286"/>
                          </a:cubicBezTo>
                          <a:cubicBezTo>
                            <a:pt x="308" y="292"/>
                            <a:pt x="305" y="291"/>
                            <a:pt x="303" y="297"/>
                          </a:cubicBezTo>
                          <a:cubicBezTo>
                            <a:pt x="301" y="299"/>
                            <a:pt x="298" y="304"/>
                            <a:pt x="297" y="303"/>
                          </a:cubicBezTo>
                          <a:cubicBezTo>
                            <a:pt x="283" y="322"/>
                            <a:pt x="283" y="322"/>
                            <a:pt x="283" y="322"/>
                          </a:cubicBezTo>
                          <a:cubicBezTo>
                            <a:pt x="281" y="322"/>
                            <a:pt x="282" y="324"/>
                            <a:pt x="278" y="327"/>
                          </a:cubicBezTo>
                          <a:cubicBezTo>
                            <a:pt x="279" y="328"/>
                            <a:pt x="279" y="328"/>
                            <a:pt x="279" y="328"/>
                          </a:cubicBezTo>
                          <a:cubicBezTo>
                            <a:pt x="272" y="337"/>
                            <a:pt x="262" y="347"/>
                            <a:pt x="254" y="358"/>
                          </a:cubicBezTo>
                          <a:cubicBezTo>
                            <a:pt x="253" y="357"/>
                            <a:pt x="253" y="357"/>
                            <a:pt x="253" y="357"/>
                          </a:cubicBezTo>
                          <a:cubicBezTo>
                            <a:pt x="252" y="360"/>
                            <a:pt x="252" y="360"/>
                            <a:pt x="252" y="360"/>
                          </a:cubicBezTo>
                          <a:cubicBezTo>
                            <a:pt x="244" y="372"/>
                            <a:pt x="233" y="387"/>
                            <a:pt x="226" y="396"/>
                          </a:cubicBezTo>
                          <a:cubicBezTo>
                            <a:pt x="225" y="400"/>
                            <a:pt x="223" y="405"/>
                            <a:pt x="219" y="410"/>
                          </a:cubicBezTo>
                          <a:cubicBezTo>
                            <a:pt x="219" y="409"/>
                            <a:pt x="219" y="409"/>
                            <a:pt x="219" y="409"/>
                          </a:cubicBezTo>
                          <a:cubicBezTo>
                            <a:pt x="214" y="418"/>
                            <a:pt x="209" y="428"/>
                            <a:pt x="202" y="437"/>
                          </a:cubicBezTo>
                          <a:cubicBezTo>
                            <a:pt x="202" y="436"/>
                            <a:pt x="202" y="437"/>
                            <a:pt x="202" y="436"/>
                          </a:cubicBezTo>
                          <a:cubicBezTo>
                            <a:pt x="202" y="439"/>
                            <a:pt x="199" y="442"/>
                            <a:pt x="197" y="444"/>
                          </a:cubicBezTo>
                          <a:cubicBezTo>
                            <a:pt x="200" y="442"/>
                            <a:pt x="200" y="442"/>
                            <a:pt x="200" y="442"/>
                          </a:cubicBezTo>
                          <a:cubicBezTo>
                            <a:pt x="199" y="445"/>
                            <a:pt x="196" y="448"/>
                            <a:pt x="194" y="449"/>
                          </a:cubicBezTo>
                          <a:cubicBezTo>
                            <a:pt x="192" y="454"/>
                            <a:pt x="192" y="454"/>
                            <a:pt x="192" y="454"/>
                          </a:cubicBezTo>
                          <a:cubicBezTo>
                            <a:pt x="192" y="455"/>
                            <a:pt x="192" y="455"/>
                            <a:pt x="192" y="455"/>
                          </a:cubicBezTo>
                          <a:cubicBezTo>
                            <a:pt x="192" y="456"/>
                            <a:pt x="192" y="456"/>
                            <a:pt x="192" y="456"/>
                          </a:cubicBezTo>
                          <a:cubicBezTo>
                            <a:pt x="189" y="458"/>
                            <a:pt x="189" y="458"/>
                            <a:pt x="189" y="458"/>
                          </a:cubicBezTo>
                          <a:cubicBezTo>
                            <a:pt x="189" y="459"/>
                            <a:pt x="186" y="465"/>
                            <a:pt x="186" y="467"/>
                          </a:cubicBezTo>
                          <a:cubicBezTo>
                            <a:pt x="185" y="467"/>
                            <a:pt x="182" y="471"/>
                            <a:pt x="184" y="468"/>
                          </a:cubicBezTo>
                          <a:cubicBezTo>
                            <a:pt x="175" y="484"/>
                            <a:pt x="175" y="484"/>
                            <a:pt x="175" y="484"/>
                          </a:cubicBezTo>
                          <a:cubicBezTo>
                            <a:pt x="176" y="482"/>
                            <a:pt x="176" y="482"/>
                            <a:pt x="176" y="482"/>
                          </a:cubicBezTo>
                          <a:cubicBezTo>
                            <a:pt x="178" y="482"/>
                            <a:pt x="175" y="487"/>
                            <a:pt x="174" y="489"/>
                          </a:cubicBezTo>
                          <a:cubicBezTo>
                            <a:pt x="175" y="486"/>
                            <a:pt x="172" y="488"/>
                            <a:pt x="171" y="490"/>
                          </a:cubicBezTo>
                          <a:cubicBezTo>
                            <a:pt x="170" y="492"/>
                            <a:pt x="173" y="488"/>
                            <a:pt x="173" y="489"/>
                          </a:cubicBezTo>
                          <a:cubicBezTo>
                            <a:pt x="172" y="493"/>
                            <a:pt x="169" y="499"/>
                            <a:pt x="168" y="500"/>
                          </a:cubicBezTo>
                          <a:cubicBezTo>
                            <a:pt x="168" y="498"/>
                            <a:pt x="168" y="498"/>
                            <a:pt x="168" y="498"/>
                          </a:cubicBezTo>
                          <a:cubicBezTo>
                            <a:pt x="167" y="502"/>
                            <a:pt x="164" y="503"/>
                            <a:pt x="162" y="507"/>
                          </a:cubicBezTo>
                          <a:cubicBezTo>
                            <a:pt x="161" y="511"/>
                            <a:pt x="159" y="513"/>
                            <a:pt x="161" y="513"/>
                          </a:cubicBezTo>
                          <a:cubicBezTo>
                            <a:pt x="159" y="518"/>
                            <a:pt x="159" y="514"/>
                            <a:pt x="158" y="516"/>
                          </a:cubicBezTo>
                          <a:cubicBezTo>
                            <a:pt x="158" y="518"/>
                            <a:pt x="154" y="525"/>
                            <a:pt x="153" y="525"/>
                          </a:cubicBezTo>
                          <a:cubicBezTo>
                            <a:pt x="153" y="529"/>
                            <a:pt x="145" y="538"/>
                            <a:pt x="147" y="540"/>
                          </a:cubicBezTo>
                          <a:cubicBezTo>
                            <a:pt x="143" y="544"/>
                            <a:pt x="143" y="544"/>
                            <a:pt x="143" y="544"/>
                          </a:cubicBezTo>
                          <a:cubicBezTo>
                            <a:pt x="144" y="544"/>
                            <a:pt x="145" y="545"/>
                            <a:pt x="143" y="549"/>
                          </a:cubicBezTo>
                          <a:cubicBezTo>
                            <a:pt x="141" y="552"/>
                            <a:pt x="141" y="551"/>
                            <a:pt x="140" y="551"/>
                          </a:cubicBezTo>
                          <a:cubicBezTo>
                            <a:pt x="141" y="554"/>
                            <a:pt x="141" y="554"/>
                            <a:pt x="141" y="554"/>
                          </a:cubicBezTo>
                          <a:cubicBezTo>
                            <a:pt x="130" y="571"/>
                            <a:pt x="121" y="596"/>
                            <a:pt x="111" y="615"/>
                          </a:cubicBezTo>
                          <a:cubicBezTo>
                            <a:pt x="107" y="624"/>
                            <a:pt x="104" y="636"/>
                            <a:pt x="99" y="647"/>
                          </a:cubicBezTo>
                          <a:cubicBezTo>
                            <a:pt x="100" y="645"/>
                            <a:pt x="100" y="645"/>
                            <a:pt x="100" y="645"/>
                          </a:cubicBezTo>
                          <a:cubicBezTo>
                            <a:pt x="95" y="656"/>
                            <a:pt x="95" y="656"/>
                            <a:pt x="95" y="656"/>
                          </a:cubicBezTo>
                          <a:cubicBezTo>
                            <a:pt x="99" y="648"/>
                            <a:pt x="99" y="648"/>
                            <a:pt x="99" y="648"/>
                          </a:cubicBezTo>
                          <a:cubicBezTo>
                            <a:pt x="98" y="651"/>
                            <a:pt x="98" y="653"/>
                            <a:pt x="97" y="655"/>
                          </a:cubicBezTo>
                          <a:cubicBezTo>
                            <a:pt x="92" y="666"/>
                            <a:pt x="85" y="681"/>
                            <a:pt x="81" y="696"/>
                          </a:cubicBezTo>
                          <a:cubicBezTo>
                            <a:pt x="80" y="706"/>
                            <a:pt x="77" y="702"/>
                            <a:pt x="76" y="711"/>
                          </a:cubicBezTo>
                          <a:cubicBezTo>
                            <a:pt x="76" y="710"/>
                            <a:pt x="76" y="710"/>
                            <a:pt x="76" y="709"/>
                          </a:cubicBezTo>
                          <a:cubicBezTo>
                            <a:pt x="73" y="719"/>
                            <a:pt x="72" y="725"/>
                            <a:pt x="70" y="735"/>
                          </a:cubicBezTo>
                          <a:cubicBezTo>
                            <a:pt x="68" y="733"/>
                            <a:pt x="68" y="741"/>
                            <a:pt x="67" y="740"/>
                          </a:cubicBezTo>
                          <a:cubicBezTo>
                            <a:pt x="68" y="741"/>
                            <a:pt x="68" y="741"/>
                            <a:pt x="68" y="741"/>
                          </a:cubicBezTo>
                          <a:cubicBezTo>
                            <a:pt x="67" y="743"/>
                            <a:pt x="65" y="748"/>
                            <a:pt x="65" y="747"/>
                          </a:cubicBezTo>
                          <a:cubicBezTo>
                            <a:pt x="64" y="752"/>
                            <a:pt x="64" y="752"/>
                            <a:pt x="64" y="752"/>
                          </a:cubicBezTo>
                          <a:cubicBezTo>
                            <a:pt x="63" y="752"/>
                            <a:pt x="63" y="752"/>
                            <a:pt x="63" y="752"/>
                          </a:cubicBezTo>
                          <a:cubicBezTo>
                            <a:pt x="62" y="757"/>
                            <a:pt x="59" y="770"/>
                            <a:pt x="56" y="772"/>
                          </a:cubicBezTo>
                          <a:cubicBezTo>
                            <a:pt x="53" y="787"/>
                            <a:pt x="47" y="809"/>
                            <a:pt x="42" y="827"/>
                          </a:cubicBezTo>
                          <a:cubicBezTo>
                            <a:pt x="43" y="830"/>
                            <a:pt x="41" y="835"/>
                            <a:pt x="40" y="839"/>
                          </a:cubicBezTo>
                          <a:cubicBezTo>
                            <a:pt x="38" y="844"/>
                            <a:pt x="38" y="844"/>
                            <a:pt x="38" y="844"/>
                          </a:cubicBezTo>
                          <a:cubicBezTo>
                            <a:pt x="38" y="848"/>
                            <a:pt x="38" y="853"/>
                            <a:pt x="36" y="856"/>
                          </a:cubicBezTo>
                          <a:cubicBezTo>
                            <a:pt x="36" y="856"/>
                            <a:pt x="36" y="856"/>
                            <a:pt x="36" y="856"/>
                          </a:cubicBezTo>
                          <a:cubicBezTo>
                            <a:pt x="36" y="860"/>
                            <a:pt x="34" y="864"/>
                            <a:pt x="34" y="868"/>
                          </a:cubicBezTo>
                          <a:cubicBezTo>
                            <a:pt x="33" y="873"/>
                            <a:pt x="32" y="877"/>
                            <a:pt x="31" y="876"/>
                          </a:cubicBezTo>
                          <a:cubicBezTo>
                            <a:pt x="33" y="877"/>
                            <a:pt x="29" y="886"/>
                            <a:pt x="29" y="886"/>
                          </a:cubicBezTo>
                          <a:cubicBezTo>
                            <a:pt x="29" y="886"/>
                            <a:pt x="15" y="946"/>
                            <a:pt x="7" y="1014"/>
                          </a:cubicBezTo>
                          <a:cubicBezTo>
                            <a:pt x="3" y="1049"/>
                            <a:pt x="1" y="1085"/>
                            <a:pt x="0" y="1116"/>
                          </a:cubicBezTo>
                          <a:cubicBezTo>
                            <a:pt x="0" y="1148"/>
                            <a:pt x="1" y="1175"/>
                            <a:pt x="4" y="1189"/>
                          </a:cubicBezTo>
                          <a:cubicBezTo>
                            <a:pt x="5" y="1191"/>
                            <a:pt x="5" y="1197"/>
                            <a:pt x="6" y="1195"/>
                          </a:cubicBezTo>
                          <a:cubicBezTo>
                            <a:pt x="7" y="1199"/>
                            <a:pt x="5" y="1201"/>
                            <a:pt x="6" y="1202"/>
                          </a:cubicBezTo>
                          <a:cubicBezTo>
                            <a:pt x="7" y="1196"/>
                            <a:pt x="9" y="1204"/>
                            <a:pt x="10" y="1198"/>
                          </a:cubicBezTo>
                          <a:cubicBezTo>
                            <a:pt x="10" y="1202"/>
                            <a:pt x="10" y="1202"/>
                            <a:pt x="10" y="1202"/>
                          </a:cubicBezTo>
                          <a:cubicBezTo>
                            <a:pt x="11" y="1203"/>
                            <a:pt x="9" y="1197"/>
                            <a:pt x="11" y="1198"/>
                          </a:cubicBezTo>
                          <a:cubicBezTo>
                            <a:pt x="9" y="1197"/>
                            <a:pt x="9" y="1197"/>
                            <a:pt x="9" y="1197"/>
                          </a:cubicBezTo>
                          <a:cubicBezTo>
                            <a:pt x="9" y="1194"/>
                            <a:pt x="9" y="1192"/>
                            <a:pt x="10" y="1191"/>
                          </a:cubicBezTo>
                          <a:cubicBezTo>
                            <a:pt x="9" y="1188"/>
                            <a:pt x="7" y="1186"/>
                            <a:pt x="8" y="1180"/>
                          </a:cubicBezTo>
                          <a:cubicBezTo>
                            <a:pt x="8" y="1182"/>
                            <a:pt x="8" y="1182"/>
                            <a:pt x="8" y="1182"/>
                          </a:cubicBezTo>
                          <a:cubicBezTo>
                            <a:pt x="8" y="1176"/>
                            <a:pt x="9" y="1178"/>
                            <a:pt x="10" y="1177"/>
                          </a:cubicBezTo>
                          <a:cubicBezTo>
                            <a:pt x="10" y="1178"/>
                            <a:pt x="10" y="1178"/>
                            <a:pt x="10" y="1178"/>
                          </a:cubicBezTo>
                          <a:cubicBezTo>
                            <a:pt x="11" y="1174"/>
                            <a:pt x="11" y="1174"/>
                            <a:pt x="11" y="1174"/>
                          </a:cubicBezTo>
                          <a:cubicBezTo>
                            <a:pt x="10" y="1177"/>
                            <a:pt x="11" y="1183"/>
                            <a:pt x="11" y="1180"/>
                          </a:cubicBezTo>
                          <a:cubicBezTo>
                            <a:pt x="12" y="1174"/>
                            <a:pt x="11" y="1182"/>
                            <a:pt x="11" y="1177"/>
                          </a:cubicBezTo>
                          <a:cubicBezTo>
                            <a:pt x="11" y="1174"/>
                            <a:pt x="12" y="1175"/>
                            <a:pt x="12" y="1175"/>
                          </a:cubicBezTo>
                          <a:cubicBezTo>
                            <a:pt x="12" y="1170"/>
                            <a:pt x="12" y="1170"/>
                            <a:pt x="12" y="1170"/>
                          </a:cubicBezTo>
                          <a:cubicBezTo>
                            <a:pt x="13" y="1170"/>
                            <a:pt x="12" y="1173"/>
                            <a:pt x="13" y="1171"/>
                          </a:cubicBezTo>
                          <a:cubicBezTo>
                            <a:pt x="12" y="1164"/>
                            <a:pt x="12" y="1164"/>
                            <a:pt x="12" y="1164"/>
                          </a:cubicBezTo>
                          <a:cubicBezTo>
                            <a:pt x="14" y="1163"/>
                            <a:pt x="11" y="1157"/>
                            <a:pt x="13" y="1154"/>
                          </a:cubicBezTo>
                          <a:cubicBezTo>
                            <a:pt x="14" y="1159"/>
                            <a:pt x="14" y="1153"/>
                            <a:pt x="15" y="1154"/>
                          </a:cubicBezTo>
                          <a:cubicBezTo>
                            <a:pt x="15" y="1142"/>
                            <a:pt x="15" y="1142"/>
                            <a:pt x="15" y="1142"/>
                          </a:cubicBezTo>
                          <a:cubicBezTo>
                            <a:pt x="16" y="1141"/>
                            <a:pt x="16" y="1145"/>
                            <a:pt x="16" y="1144"/>
                          </a:cubicBezTo>
                          <a:cubicBezTo>
                            <a:pt x="16" y="1141"/>
                            <a:pt x="15" y="1140"/>
                            <a:pt x="15" y="1139"/>
                          </a:cubicBezTo>
                          <a:cubicBezTo>
                            <a:pt x="16" y="1138"/>
                            <a:pt x="16" y="1130"/>
                            <a:pt x="17" y="1130"/>
                          </a:cubicBezTo>
                          <a:cubicBezTo>
                            <a:pt x="19" y="1122"/>
                            <a:pt x="15" y="1127"/>
                            <a:pt x="17" y="1119"/>
                          </a:cubicBezTo>
                          <a:cubicBezTo>
                            <a:pt x="18" y="1118"/>
                            <a:pt x="17" y="1125"/>
                            <a:pt x="18" y="1122"/>
                          </a:cubicBezTo>
                          <a:cubicBezTo>
                            <a:pt x="18" y="1114"/>
                            <a:pt x="18" y="1114"/>
                            <a:pt x="18" y="1114"/>
                          </a:cubicBezTo>
                          <a:cubicBezTo>
                            <a:pt x="18" y="1115"/>
                            <a:pt x="19" y="1116"/>
                            <a:pt x="19" y="1119"/>
                          </a:cubicBezTo>
                          <a:cubicBezTo>
                            <a:pt x="21" y="1098"/>
                            <a:pt x="26" y="1087"/>
                            <a:pt x="27" y="1067"/>
                          </a:cubicBezTo>
                          <a:cubicBezTo>
                            <a:pt x="28" y="1065"/>
                            <a:pt x="27" y="1069"/>
                            <a:pt x="28" y="1071"/>
                          </a:cubicBezTo>
                          <a:cubicBezTo>
                            <a:pt x="28" y="1057"/>
                            <a:pt x="32" y="1052"/>
                            <a:pt x="33" y="1040"/>
                          </a:cubicBezTo>
                          <a:cubicBezTo>
                            <a:pt x="32" y="1040"/>
                            <a:pt x="32" y="1040"/>
                            <a:pt x="32" y="1040"/>
                          </a:cubicBezTo>
                          <a:cubicBezTo>
                            <a:pt x="36" y="1024"/>
                            <a:pt x="37" y="1004"/>
                            <a:pt x="41" y="986"/>
                          </a:cubicBezTo>
                          <a:cubicBezTo>
                            <a:pt x="40" y="988"/>
                            <a:pt x="40" y="988"/>
                            <a:pt x="40" y="988"/>
                          </a:cubicBezTo>
                          <a:cubicBezTo>
                            <a:pt x="39" y="985"/>
                            <a:pt x="40" y="981"/>
                            <a:pt x="40" y="978"/>
                          </a:cubicBezTo>
                          <a:cubicBezTo>
                            <a:pt x="40" y="977"/>
                            <a:pt x="41" y="980"/>
                            <a:pt x="42" y="975"/>
                          </a:cubicBezTo>
                          <a:cubicBezTo>
                            <a:pt x="41" y="976"/>
                            <a:pt x="41" y="978"/>
                            <a:pt x="40" y="977"/>
                          </a:cubicBezTo>
                          <a:cubicBezTo>
                            <a:pt x="45" y="962"/>
                            <a:pt x="50" y="928"/>
                            <a:pt x="56" y="903"/>
                          </a:cubicBezTo>
                          <a:cubicBezTo>
                            <a:pt x="62" y="868"/>
                            <a:pt x="72" y="831"/>
                            <a:pt x="81" y="797"/>
                          </a:cubicBezTo>
                          <a:cubicBezTo>
                            <a:pt x="79" y="802"/>
                            <a:pt x="78" y="799"/>
                            <a:pt x="79" y="796"/>
                          </a:cubicBezTo>
                          <a:cubicBezTo>
                            <a:pt x="86" y="786"/>
                            <a:pt x="84" y="777"/>
                            <a:pt x="89" y="767"/>
                          </a:cubicBezTo>
                          <a:cubicBezTo>
                            <a:pt x="94" y="747"/>
                            <a:pt x="103" y="731"/>
                            <a:pt x="106" y="712"/>
                          </a:cubicBezTo>
                          <a:cubicBezTo>
                            <a:pt x="107" y="712"/>
                            <a:pt x="107" y="712"/>
                            <a:pt x="107" y="712"/>
                          </a:cubicBezTo>
                          <a:cubicBezTo>
                            <a:pt x="108" y="710"/>
                            <a:pt x="108" y="709"/>
                            <a:pt x="109" y="706"/>
                          </a:cubicBezTo>
                          <a:cubicBezTo>
                            <a:pt x="109" y="706"/>
                            <a:pt x="109" y="706"/>
                            <a:pt x="109" y="706"/>
                          </a:cubicBezTo>
                          <a:cubicBezTo>
                            <a:pt x="112" y="700"/>
                            <a:pt x="113" y="691"/>
                            <a:pt x="115" y="688"/>
                          </a:cubicBezTo>
                          <a:cubicBezTo>
                            <a:pt x="114" y="687"/>
                            <a:pt x="114" y="687"/>
                            <a:pt x="114" y="687"/>
                          </a:cubicBezTo>
                          <a:cubicBezTo>
                            <a:pt x="116" y="683"/>
                            <a:pt x="116" y="685"/>
                            <a:pt x="117" y="681"/>
                          </a:cubicBezTo>
                          <a:cubicBezTo>
                            <a:pt x="117" y="681"/>
                            <a:pt x="117" y="681"/>
                            <a:pt x="117" y="681"/>
                          </a:cubicBezTo>
                          <a:cubicBezTo>
                            <a:pt x="118" y="676"/>
                            <a:pt x="118" y="676"/>
                            <a:pt x="118" y="676"/>
                          </a:cubicBezTo>
                          <a:cubicBezTo>
                            <a:pt x="120" y="677"/>
                            <a:pt x="122" y="665"/>
                            <a:pt x="124" y="663"/>
                          </a:cubicBezTo>
                          <a:cubicBezTo>
                            <a:pt x="126" y="657"/>
                            <a:pt x="129" y="648"/>
                            <a:pt x="132" y="640"/>
                          </a:cubicBezTo>
                          <a:cubicBezTo>
                            <a:pt x="134" y="639"/>
                            <a:pt x="137" y="630"/>
                            <a:pt x="140" y="624"/>
                          </a:cubicBezTo>
                          <a:cubicBezTo>
                            <a:pt x="145" y="613"/>
                            <a:pt x="151" y="596"/>
                            <a:pt x="158" y="582"/>
                          </a:cubicBezTo>
                          <a:cubicBezTo>
                            <a:pt x="157" y="582"/>
                            <a:pt x="157" y="582"/>
                            <a:pt x="157" y="582"/>
                          </a:cubicBezTo>
                          <a:cubicBezTo>
                            <a:pt x="159" y="578"/>
                            <a:pt x="159" y="578"/>
                            <a:pt x="159" y="578"/>
                          </a:cubicBezTo>
                          <a:cubicBezTo>
                            <a:pt x="159" y="578"/>
                            <a:pt x="159" y="578"/>
                            <a:pt x="159" y="578"/>
                          </a:cubicBezTo>
                          <a:cubicBezTo>
                            <a:pt x="162" y="576"/>
                            <a:pt x="163" y="569"/>
                            <a:pt x="165" y="567"/>
                          </a:cubicBezTo>
                          <a:cubicBezTo>
                            <a:pt x="163" y="568"/>
                            <a:pt x="164" y="569"/>
                            <a:pt x="163" y="572"/>
                          </a:cubicBezTo>
                          <a:cubicBezTo>
                            <a:pt x="161" y="574"/>
                            <a:pt x="161" y="571"/>
                            <a:pt x="163" y="567"/>
                          </a:cubicBezTo>
                          <a:cubicBezTo>
                            <a:pt x="164" y="567"/>
                            <a:pt x="164" y="567"/>
                            <a:pt x="164" y="567"/>
                          </a:cubicBezTo>
                          <a:cubicBezTo>
                            <a:pt x="164" y="564"/>
                            <a:pt x="164" y="564"/>
                            <a:pt x="164" y="564"/>
                          </a:cubicBezTo>
                          <a:cubicBezTo>
                            <a:pt x="165" y="564"/>
                            <a:pt x="167" y="562"/>
                            <a:pt x="168" y="562"/>
                          </a:cubicBezTo>
                          <a:cubicBezTo>
                            <a:pt x="174" y="550"/>
                            <a:pt x="176" y="541"/>
                            <a:pt x="183" y="528"/>
                          </a:cubicBezTo>
                          <a:cubicBezTo>
                            <a:pt x="183" y="530"/>
                            <a:pt x="187" y="519"/>
                            <a:pt x="188" y="523"/>
                          </a:cubicBezTo>
                          <a:cubicBezTo>
                            <a:pt x="191" y="515"/>
                            <a:pt x="186" y="523"/>
                            <a:pt x="186" y="519"/>
                          </a:cubicBezTo>
                          <a:cubicBezTo>
                            <a:pt x="188" y="517"/>
                            <a:pt x="188" y="515"/>
                            <a:pt x="189" y="515"/>
                          </a:cubicBezTo>
                          <a:cubicBezTo>
                            <a:pt x="189" y="516"/>
                            <a:pt x="191" y="513"/>
                            <a:pt x="190" y="515"/>
                          </a:cubicBezTo>
                          <a:cubicBezTo>
                            <a:pt x="193" y="510"/>
                            <a:pt x="193" y="510"/>
                            <a:pt x="193" y="510"/>
                          </a:cubicBezTo>
                          <a:cubicBezTo>
                            <a:pt x="193" y="510"/>
                            <a:pt x="193" y="511"/>
                            <a:pt x="193" y="512"/>
                          </a:cubicBezTo>
                          <a:cubicBezTo>
                            <a:pt x="197" y="501"/>
                            <a:pt x="203" y="494"/>
                            <a:pt x="207" y="485"/>
                          </a:cubicBezTo>
                          <a:cubicBezTo>
                            <a:pt x="207" y="484"/>
                            <a:pt x="205" y="488"/>
                            <a:pt x="205" y="487"/>
                          </a:cubicBezTo>
                          <a:cubicBezTo>
                            <a:pt x="209" y="478"/>
                            <a:pt x="211" y="480"/>
                            <a:pt x="215" y="471"/>
                          </a:cubicBezTo>
                          <a:cubicBezTo>
                            <a:pt x="214" y="473"/>
                            <a:pt x="214" y="473"/>
                            <a:pt x="214" y="473"/>
                          </a:cubicBezTo>
                          <a:cubicBezTo>
                            <a:pt x="215" y="470"/>
                            <a:pt x="215" y="469"/>
                            <a:pt x="219" y="465"/>
                          </a:cubicBezTo>
                          <a:cubicBezTo>
                            <a:pt x="220" y="465"/>
                            <a:pt x="217" y="469"/>
                            <a:pt x="216" y="471"/>
                          </a:cubicBezTo>
                          <a:cubicBezTo>
                            <a:pt x="218" y="468"/>
                            <a:pt x="223" y="461"/>
                            <a:pt x="220" y="462"/>
                          </a:cubicBezTo>
                          <a:cubicBezTo>
                            <a:pt x="222" y="459"/>
                            <a:pt x="224" y="458"/>
                            <a:pt x="225" y="456"/>
                          </a:cubicBezTo>
                          <a:cubicBezTo>
                            <a:pt x="225" y="456"/>
                            <a:pt x="223" y="459"/>
                            <a:pt x="223" y="457"/>
                          </a:cubicBezTo>
                          <a:cubicBezTo>
                            <a:pt x="227" y="452"/>
                            <a:pt x="231" y="444"/>
                            <a:pt x="235" y="439"/>
                          </a:cubicBezTo>
                          <a:cubicBezTo>
                            <a:pt x="235" y="439"/>
                            <a:pt x="236" y="439"/>
                            <a:pt x="236" y="439"/>
                          </a:cubicBezTo>
                          <a:cubicBezTo>
                            <a:pt x="238" y="434"/>
                            <a:pt x="239" y="436"/>
                            <a:pt x="243" y="429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85000"/>
                      </a:scheme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93" name="íṥḷiḓè">
                      <a:extLst>
                        <a:ext uri="{FF2B5EF4-FFF2-40B4-BE49-F238E27FC236}">
                          <a16:creationId xmlns:a16="http://schemas.microsoft.com/office/drawing/2014/main" id="{D93F7608-67FA-431C-BC28-E02FF7CB23D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26338" y="2025650"/>
                      <a:ext cx="7937" cy="793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3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3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1" y="2"/>
                            <a:pt x="1" y="2"/>
                            <a:pt x="0" y="3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94" name="ïSḻïḓê">
                      <a:extLst>
                        <a:ext uri="{FF2B5EF4-FFF2-40B4-BE49-F238E27FC236}">
                          <a16:creationId xmlns:a16="http://schemas.microsoft.com/office/drawing/2014/main" id="{A59B0B4C-8A61-44AC-86E7-89F32187FB7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78688" y="22399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1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0"/>
                          </a:moveTo>
                          <a:cubicBezTo>
                            <a:pt x="0" y="0"/>
                            <a:pt x="0" y="1"/>
                            <a:pt x="0" y="1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95" name="íŝľïḑe">
                      <a:extLst>
                        <a:ext uri="{FF2B5EF4-FFF2-40B4-BE49-F238E27FC236}">
                          <a16:creationId xmlns:a16="http://schemas.microsoft.com/office/drawing/2014/main" id="{6AEC1386-3C99-454F-939A-8C8BF92F072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21538" y="2297113"/>
                      <a:ext cx="793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2"/>
                        </a:cxn>
                        <a:cxn ang="0">
                          <a:pos x="0" y="2"/>
                        </a:cxn>
                        <a:cxn ang="0">
                          <a:pos x="2" y="2"/>
                        </a:cxn>
                      </a:cxnLst>
                      <a:rect l="0" t="0" r="r" b="b"/>
                      <a:pathLst>
                        <a:path w="3" h="2">
                          <a:moveTo>
                            <a:pt x="2" y="2"/>
                          </a:moveTo>
                          <a:cubicBezTo>
                            <a:pt x="3" y="0"/>
                            <a:pt x="1" y="1"/>
                            <a:pt x="0" y="2"/>
                          </a:cubicBezTo>
                          <a:cubicBezTo>
                            <a:pt x="1" y="2"/>
                            <a:pt x="1" y="2"/>
                            <a:pt x="2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96" name="íŝḷiďe">
                      <a:extLst>
                        <a:ext uri="{FF2B5EF4-FFF2-40B4-BE49-F238E27FC236}">
                          <a16:creationId xmlns:a16="http://schemas.microsoft.com/office/drawing/2014/main" id="{59A05DD7-C547-4BE6-A8ED-F8A5B1401C2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685088" y="19161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97" name="íṧ1ïḋê">
                      <a:extLst>
                        <a:ext uri="{FF2B5EF4-FFF2-40B4-BE49-F238E27FC236}">
                          <a16:creationId xmlns:a16="http://schemas.microsoft.com/office/drawing/2014/main" id="{B7E6F4BB-512D-406F-AD7A-4969D8AA76E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67688" y="17176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98" name="íṩ1ïḓe">
                      <a:extLst>
                        <a:ext uri="{FF2B5EF4-FFF2-40B4-BE49-F238E27FC236}">
                          <a16:creationId xmlns:a16="http://schemas.microsoft.com/office/drawing/2014/main" id="{BC8F0683-9602-4B03-A8E3-3247277F05A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32763" y="1720850"/>
                      <a:ext cx="635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2" y="0"/>
                            <a:pt x="1" y="1"/>
                            <a:pt x="0" y="1"/>
                          </a:cubicBezTo>
                          <a:cubicBezTo>
                            <a:pt x="1" y="1"/>
                            <a:pt x="2" y="1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99" name="îṩļiḋê">
                      <a:extLst>
                        <a:ext uri="{FF2B5EF4-FFF2-40B4-BE49-F238E27FC236}">
                          <a16:creationId xmlns:a16="http://schemas.microsoft.com/office/drawing/2014/main" id="{1D3D2B32-6E42-4D1D-9BDB-C53D3DBCDDD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77138" y="1984375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1"/>
                            <a:pt x="1" y="1"/>
                            <a:pt x="0" y="2"/>
                          </a:cubicBezTo>
                          <a:cubicBezTo>
                            <a:pt x="1" y="1"/>
                            <a:pt x="2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00" name="îṥḻiḓe">
                      <a:extLst>
                        <a:ext uri="{FF2B5EF4-FFF2-40B4-BE49-F238E27FC236}">
                          <a16:creationId xmlns:a16="http://schemas.microsoft.com/office/drawing/2014/main" id="{21F40F04-93D4-4F24-8F22-F3A227EBC7F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20063" y="1725613"/>
                      <a:ext cx="7937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01" name="îšľiďè">
                      <a:extLst>
                        <a:ext uri="{FF2B5EF4-FFF2-40B4-BE49-F238E27FC236}">
                          <a16:creationId xmlns:a16="http://schemas.microsoft.com/office/drawing/2014/main" id="{D5079D5F-2F33-46C4-B735-F1A3FF029B0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67688" y="1716088"/>
                      <a:ext cx="952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4" y="0"/>
                        </a:cxn>
                        <a:cxn ang="0">
                          <a:pos x="0" y="1"/>
                        </a:cxn>
                        <a:cxn ang="0">
                          <a:pos x="4" y="0"/>
                        </a:cxn>
                      </a:cxnLst>
                      <a:rect l="0" t="0" r="r" b="b"/>
                      <a:pathLst>
                        <a:path w="4" h="1">
                          <a:moveTo>
                            <a:pt x="4" y="0"/>
                          </a:moveTo>
                          <a:cubicBezTo>
                            <a:pt x="3" y="1"/>
                            <a:pt x="1" y="1"/>
                            <a:pt x="0" y="1"/>
                          </a:cubicBezTo>
                          <a:cubicBezTo>
                            <a:pt x="2" y="1"/>
                            <a:pt x="3" y="1"/>
                            <a:pt x="4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02" name="ï$ļîḓê">
                      <a:extLst>
                        <a:ext uri="{FF2B5EF4-FFF2-40B4-BE49-F238E27FC236}">
                          <a16:creationId xmlns:a16="http://schemas.microsoft.com/office/drawing/2014/main" id="{517E4401-35CF-4A89-8ADE-7C1D7B673EA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850188" y="1822450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2" y="1"/>
                            <a:pt x="2" y="1"/>
                            <a:pt x="2" y="1"/>
                          </a:cubicBezTo>
                          <a:cubicBezTo>
                            <a:pt x="0" y="2"/>
                            <a:pt x="1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03" name="ísḻiḍè">
                      <a:extLst>
                        <a:ext uri="{FF2B5EF4-FFF2-40B4-BE49-F238E27FC236}">
                          <a16:creationId xmlns:a16="http://schemas.microsoft.com/office/drawing/2014/main" id="{C6B4259E-5DD8-4C9B-9FA4-CE4C053D0A4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094663" y="17383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0"/>
                        </a:cxn>
                        <a:cxn ang="0">
                          <a:pos x="0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1">
                          <a:moveTo>
                            <a:pt x="2" y="0"/>
                          </a:moveTo>
                          <a:lnTo>
                            <a:pt x="2" y="0"/>
                          </a:lnTo>
                          <a:lnTo>
                            <a:pt x="0" y="1"/>
                          </a:lnTo>
                          <a:lnTo>
                            <a:pt x="2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04" name="ïṥḻíḋe">
                      <a:extLst>
                        <a:ext uri="{FF2B5EF4-FFF2-40B4-BE49-F238E27FC236}">
                          <a16:creationId xmlns:a16="http://schemas.microsoft.com/office/drawing/2014/main" id="{3E22988D-ECC0-48A7-A5F9-CBE28D8DDE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04200" y="1711325"/>
                      <a:ext cx="4762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2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305" name="í$ľïḑè">
                      <a:extLst>
                        <a:ext uri="{FF2B5EF4-FFF2-40B4-BE49-F238E27FC236}">
                          <a16:creationId xmlns:a16="http://schemas.microsoft.com/office/drawing/2014/main" id="{9692F918-8D06-4B48-91C5-DC28A2F4212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956550" y="1779588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2"/>
                        </a:cxn>
                        <a:cxn ang="0">
                          <a:pos x="1" y="0"/>
                        </a:cxn>
                        <a:cxn ang="0">
                          <a:pos x="1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1" y="2"/>
                          </a:moveTo>
                          <a:cubicBezTo>
                            <a:pt x="1" y="1"/>
                            <a:pt x="1" y="1"/>
                            <a:pt x="1" y="0"/>
                          </a:cubicBezTo>
                          <a:cubicBezTo>
                            <a:pt x="0" y="1"/>
                            <a:pt x="0" y="1"/>
                            <a:pt x="1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</p:grpSp>
              <p:grpSp>
                <p:nvGrpSpPr>
                  <p:cNvPr id="185" name="îSlíḑé">
                    <a:extLst>
                      <a:ext uri="{FF2B5EF4-FFF2-40B4-BE49-F238E27FC236}">
                        <a16:creationId xmlns:a16="http://schemas.microsoft.com/office/drawing/2014/main" id="{22CD82B0-F61F-454B-A574-DD6BA7EBCEF4}"/>
                      </a:ext>
                    </a:extLst>
                  </p:cNvPr>
                  <p:cNvGrpSpPr/>
                  <p:nvPr/>
                </p:nvGrpSpPr>
                <p:grpSpPr>
                  <a:xfrm rot="15155533" flipH="1">
                    <a:off x="1114058" y="1803070"/>
                    <a:ext cx="2159193" cy="2610180"/>
                    <a:chOff x="6326188" y="1654175"/>
                    <a:chExt cx="2192337" cy="2967038"/>
                  </a:xfrm>
                  <a:solidFill>
                    <a:schemeClr val="bg2">
                      <a:lumMod val="75000"/>
                    </a:schemeClr>
                  </a:solidFill>
                </p:grpSpPr>
                <p:sp>
                  <p:nvSpPr>
                    <p:cNvPr id="227" name="is1iḋè">
                      <a:extLst>
                        <a:ext uri="{FF2B5EF4-FFF2-40B4-BE49-F238E27FC236}">
                          <a16:creationId xmlns:a16="http://schemas.microsoft.com/office/drawing/2014/main" id="{F3545B48-1D00-44AE-B2DF-80DC78F42BD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027988" y="17208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0" y="0"/>
                            <a:pt x="1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28" name="íṩļîďé">
                      <a:extLst>
                        <a:ext uri="{FF2B5EF4-FFF2-40B4-BE49-F238E27FC236}">
                          <a16:creationId xmlns:a16="http://schemas.microsoft.com/office/drawing/2014/main" id="{2F9A4226-C32F-49BB-A016-6DB2488B1CC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24775" y="1841500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29" name="íSḷïďe">
                      <a:extLst>
                        <a:ext uri="{FF2B5EF4-FFF2-40B4-BE49-F238E27FC236}">
                          <a16:creationId xmlns:a16="http://schemas.microsoft.com/office/drawing/2014/main" id="{4B9F0DF1-A826-43D4-A286-453A87A38D4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18488" y="1671638"/>
                      <a:ext cx="1270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5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5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5" y="0"/>
                            <a:pt x="5" y="0"/>
                            <a:pt x="5" y="0"/>
                          </a:cubicBez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30" name="ïṩlîḍe">
                      <a:extLst>
                        <a:ext uri="{FF2B5EF4-FFF2-40B4-BE49-F238E27FC236}">
                          <a16:creationId xmlns:a16="http://schemas.microsoft.com/office/drawing/2014/main" id="{1C7ABEBE-C947-4900-BA81-2B68FDA73C5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69150" y="226377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31" name="i$ḷíḑé">
                      <a:extLst>
                        <a:ext uri="{FF2B5EF4-FFF2-40B4-BE49-F238E27FC236}">
                          <a16:creationId xmlns:a16="http://schemas.microsoft.com/office/drawing/2014/main" id="{4F9395DB-FC52-4D17-8A09-D3323BEF841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480300" y="1995488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0"/>
                            <a:pt x="1" y="1"/>
                            <a:pt x="0" y="2"/>
                          </a:cubicBezTo>
                          <a:cubicBezTo>
                            <a:pt x="1" y="1"/>
                            <a:pt x="2" y="0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32" name="ïsļiḑé">
                      <a:extLst>
                        <a:ext uri="{FF2B5EF4-FFF2-40B4-BE49-F238E27FC236}">
                          <a16:creationId xmlns:a16="http://schemas.microsoft.com/office/drawing/2014/main" id="{CA86383E-51D4-4521-87BE-F1097202545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318500" y="1681163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33" name="îśḻîḓê">
                      <a:extLst>
                        <a:ext uri="{FF2B5EF4-FFF2-40B4-BE49-F238E27FC236}">
                          <a16:creationId xmlns:a16="http://schemas.microsoft.com/office/drawing/2014/main" id="{95954AB1-D347-4AA8-BFC8-C9FCC0B89FC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516938" y="16557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1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34" name="ïsļíďe">
                      <a:extLst>
                        <a:ext uri="{FF2B5EF4-FFF2-40B4-BE49-F238E27FC236}">
                          <a16:creationId xmlns:a16="http://schemas.microsoft.com/office/drawing/2014/main" id="{50A4B914-5433-4C05-A9DD-A8CFD78EF96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434388" y="1654175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2" y="0"/>
                            <a:pt x="1" y="0"/>
                            <a:pt x="0" y="0"/>
                          </a:cubicBezTo>
                          <a:cubicBezTo>
                            <a:pt x="1" y="0"/>
                            <a:pt x="3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35" name="íṣľíde">
                      <a:extLst>
                        <a:ext uri="{FF2B5EF4-FFF2-40B4-BE49-F238E27FC236}">
                          <a16:creationId xmlns:a16="http://schemas.microsoft.com/office/drawing/2014/main" id="{94198672-6504-4AA3-B529-73B83CB2206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432800" y="16541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36" name="iṩḷïḓe">
                      <a:extLst>
                        <a:ext uri="{FF2B5EF4-FFF2-40B4-BE49-F238E27FC236}">
                          <a16:creationId xmlns:a16="http://schemas.microsoft.com/office/drawing/2014/main" id="{49F1DB7B-2285-405D-8146-3538CAF03D3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26188" y="4597400"/>
                      <a:ext cx="3175" cy="174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7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 h="7">
                          <a:moveTo>
                            <a:pt x="0" y="0"/>
                          </a:moveTo>
                          <a:cubicBezTo>
                            <a:pt x="0" y="3"/>
                            <a:pt x="0" y="5"/>
                            <a:pt x="1" y="7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37" name="îsḷïḓê">
                      <a:extLst>
                        <a:ext uri="{FF2B5EF4-FFF2-40B4-BE49-F238E27FC236}">
                          <a16:creationId xmlns:a16="http://schemas.microsoft.com/office/drawing/2014/main" id="{1EE74DDD-87BA-418B-B880-3F2230FAED7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89738" y="277336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1"/>
                        </a:cxn>
                        <a:cxn ang="0">
                          <a:pos x="1" y="0"/>
                        </a:cxn>
                        <a:cxn ang="0">
                          <a:pos x="1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1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1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38" name="iśļidé">
                      <a:extLst>
                        <a:ext uri="{FF2B5EF4-FFF2-40B4-BE49-F238E27FC236}">
                          <a16:creationId xmlns:a16="http://schemas.microsoft.com/office/drawing/2014/main" id="{CF2F1D3D-9070-49AD-9F56-C9BCCA64CB0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42063" y="4603750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39" name="íśḷíďè">
                      <a:extLst>
                        <a:ext uri="{FF2B5EF4-FFF2-40B4-BE49-F238E27FC236}">
                          <a16:creationId xmlns:a16="http://schemas.microsoft.com/office/drawing/2014/main" id="{065ECAAA-D1D7-40A2-B452-251EA07E99D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07375" y="1704975"/>
                      <a:ext cx="17462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7" y="0"/>
                        </a:cxn>
                        <a:cxn ang="0">
                          <a:pos x="0" y="2"/>
                        </a:cxn>
                        <a:cxn ang="0">
                          <a:pos x="7" y="0"/>
                        </a:cxn>
                      </a:cxnLst>
                      <a:rect l="0" t="0" r="r" b="b"/>
                      <a:pathLst>
                        <a:path w="7" h="2">
                          <a:moveTo>
                            <a:pt x="7" y="0"/>
                          </a:moveTo>
                          <a:cubicBezTo>
                            <a:pt x="5" y="1"/>
                            <a:pt x="0" y="1"/>
                            <a:pt x="0" y="2"/>
                          </a:cubicBezTo>
                          <a:cubicBezTo>
                            <a:pt x="3" y="1"/>
                            <a:pt x="6" y="1"/>
                            <a:pt x="7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40" name="îšlíḓe">
                      <a:extLst>
                        <a:ext uri="{FF2B5EF4-FFF2-40B4-BE49-F238E27FC236}">
                          <a16:creationId xmlns:a16="http://schemas.microsoft.com/office/drawing/2014/main" id="{3318CE8F-383D-4E6E-AAE5-82A0CA82D1D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88150" y="2924175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41" name="íṣ1íďe">
                      <a:extLst>
                        <a:ext uri="{FF2B5EF4-FFF2-40B4-BE49-F238E27FC236}">
                          <a16:creationId xmlns:a16="http://schemas.microsoft.com/office/drawing/2014/main" id="{57BEB902-FC6F-4A2C-90B3-2B980907138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42063" y="46021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42" name="ïṧľïďé">
                      <a:extLst>
                        <a:ext uri="{FF2B5EF4-FFF2-40B4-BE49-F238E27FC236}">
                          <a16:creationId xmlns:a16="http://schemas.microsoft.com/office/drawing/2014/main" id="{2CC17DB1-A32A-406F-A830-FD2E9F19FC1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518275" y="3373438"/>
                      <a:ext cx="1587" cy="1588"/>
                    </a:xfrm>
                    <a:prstGeom prst="rect">
                      <a:avLst/>
                    </a:prstGeom>
                    <a:grp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43" name="işľîḋé">
                      <a:extLst>
                        <a:ext uri="{FF2B5EF4-FFF2-40B4-BE49-F238E27FC236}">
                          <a16:creationId xmlns:a16="http://schemas.microsoft.com/office/drawing/2014/main" id="{2280D395-AF79-4576-8F78-9C7CBA9B2C2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505575" y="3398838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3"/>
                        </a:cxn>
                        <a:cxn ang="0">
                          <a:pos x="0" y="0"/>
                        </a:cxn>
                        <a:cxn ang="0">
                          <a:pos x="0" y="3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3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2"/>
                            <a:pt x="0" y="3"/>
                            <a:pt x="0" y="3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44" name="îśľïďé">
                      <a:extLst>
                        <a:ext uri="{FF2B5EF4-FFF2-40B4-BE49-F238E27FC236}">
                          <a16:creationId xmlns:a16="http://schemas.microsoft.com/office/drawing/2014/main" id="{5DC1CFE9-8D49-4F36-B85E-5A593C9E1A5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29363" y="4614863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3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0"/>
                          </a:move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2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45" name="íşļíḋê">
                      <a:extLst>
                        <a:ext uri="{FF2B5EF4-FFF2-40B4-BE49-F238E27FC236}">
                          <a16:creationId xmlns:a16="http://schemas.microsoft.com/office/drawing/2014/main" id="{778854FF-3762-446B-9976-28C0B115660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405563" y="3765550"/>
                      <a:ext cx="3175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"/>
                        </a:cxn>
                        <a:cxn ang="0">
                          <a:pos x="1" y="0"/>
                        </a:cxn>
                        <a:cxn ang="0">
                          <a:pos x="0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0" y="2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2"/>
                            <a:pt x="0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46" name="ïsľïḍe">
                      <a:extLst>
                        <a:ext uri="{FF2B5EF4-FFF2-40B4-BE49-F238E27FC236}">
                          <a16:creationId xmlns:a16="http://schemas.microsoft.com/office/drawing/2014/main" id="{CD82F53D-8DBD-4DAD-8746-5C4C28B8502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07288" y="197802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1" y="0"/>
                          </a:cubicBezTo>
                          <a:cubicBezTo>
                            <a:pt x="1" y="0"/>
                            <a:pt x="1" y="0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47" name="ïŝľîḋè">
                      <a:extLst>
                        <a:ext uri="{FF2B5EF4-FFF2-40B4-BE49-F238E27FC236}">
                          <a16:creationId xmlns:a16="http://schemas.microsoft.com/office/drawing/2014/main" id="{0685EE2A-A77B-4A71-AA4F-ADE32374731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35838" y="21828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48" name="iṥľidê">
                      <a:extLst>
                        <a:ext uri="{FF2B5EF4-FFF2-40B4-BE49-F238E27FC236}">
                          <a16:creationId xmlns:a16="http://schemas.microsoft.com/office/drawing/2014/main" id="{D756340C-A1A5-45F6-994E-FEFBD5984A2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39013" y="2171700"/>
                      <a:ext cx="6350" cy="11113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4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4">
                          <a:moveTo>
                            <a:pt x="3" y="0"/>
                          </a:moveTo>
                          <a:cubicBezTo>
                            <a:pt x="2" y="1"/>
                            <a:pt x="0" y="3"/>
                            <a:pt x="0" y="4"/>
                          </a:cubicBezTo>
                          <a:cubicBezTo>
                            <a:pt x="1" y="3"/>
                            <a:pt x="2" y="2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49" name="ïşļîďè">
                      <a:extLst>
                        <a:ext uri="{FF2B5EF4-FFF2-40B4-BE49-F238E27FC236}">
                          <a16:creationId xmlns:a16="http://schemas.microsoft.com/office/drawing/2014/main" id="{33A60C00-A604-4A6C-9734-4DFF3ABC5D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16788" y="22002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50" name="îṣļíďê">
                      <a:extLst>
                        <a:ext uri="{FF2B5EF4-FFF2-40B4-BE49-F238E27FC236}">
                          <a16:creationId xmlns:a16="http://schemas.microsoft.com/office/drawing/2014/main" id="{B2A713B7-A590-4974-9118-6FA9C19CF82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26338" y="202882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51" name="íṥľîďê">
                      <a:extLst>
                        <a:ext uri="{FF2B5EF4-FFF2-40B4-BE49-F238E27FC236}">
                          <a16:creationId xmlns:a16="http://schemas.microsoft.com/office/drawing/2014/main" id="{6F1367C1-AEEA-498E-88BA-2DEA6785B72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481888" y="20637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52" name="iśļíďé">
                      <a:extLst>
                        <a:ext uri="{FF2B5EF4-FFF2-40B4-BE49-F238E27FC236}">
                          <a16:creationId xmlns:a16="http://schemas.microsoft.com/office/drawing/2014/main" id="{804EB633-BEE2-41EB-AE63-CB9B4DDD5D6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21538" y="23018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53" name="iS1iḑè">
                      <a:extLst>
                        <a:ext uri="{FF2B5EF4-FFF2-40B4-BE49-F238E27FC236}">
                          <a16:creationId xmlns:a16="http://schemas.microsoft.com/office/drawing/2014/main" id="{F6EC1FDD-F821-4C09-B08A-226C980A3F1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26338" y="2025650"/>
                      <a:ext cx="7937" cy="793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3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3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1" y="2"/>
                            <a:pt x="1" y="2"/>
                            <a:pt x="0" y="3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54" name="í$ḷîḍè">
                      <a:extLst>
                        <a:ext uri="{FF2B5EF4-FFF2-40B4-BE49-F238E27FC236}">
                          <a16:creationId xmlns:a16="http://schemas.microsoft.com/office/drawing/2014/main" id="{D9C1D473-F3C5-41FC-BC6D-1B42F3F1C17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78688" y="22399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1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0"/>
                          </a:moveTo>
                          <a:cubicBezTo>
                            <a:pt x="0" y="0"/>
                            <a:pt x="0" y="1"/>
                            <a:pt x="0" y="1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55" name="íSlïḋê">
                      <a:extLst>
                        <a:ext uri="{FF2B5EF4-FFF2-40B4-BE49-F238E27FC236}">
                          <a16:creationId xmlns:a16="http://schemas.microsoft.com/office/drawing/2014/main" id="{42B47525-9AAF-4A7A-9193-7FE83FF63B5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21538" y="2297113"/>
                      <a:ext cx="793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2"/>
                        </a:cxn>
                        <a:cxn ang="0">
                          <a:pos x="0" y="2"/>
                        </a:cxn>
                        <a:cxn ang="0">
                          <a:pos x="2" y="2"/>
                        </a:cxn>
                      </a:cxnLst>
                      <a:rect l="0" t="0" r="r" b="b"/>
                      <a:pathLst>
                        <a:path w="3" h="2">
                          <a:moveTo>
                            <a:pt x="2" y="2"/>
                          </a:moveTo>
                          <a:cubicBezTo>
                            <a:pt x="3" y="0"/>
                            <a:pt x="1" y="1"/>
                            <a:pt x="0" y="2"/>
                          </a:cubicBezTo>
                          <a:cubicBezTo>
                            <a:pt x="1" y="2"/>
                            <a:pt x="1" y="2"/>
                            <a:pt x="2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56" name="íṡḷíḋê">
                      <a:extLst>
                        <a:ext uri="{FF2B5EF4-FFF2-40B4-BE49-F238E27FC236}">
                          <a16:creationId xmlns:a16="http://schemas.microsoft.com/office/drawing/2014/main" id="{9F90DED9-03F7-4492-AB73-54B360A65B2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685088" y="19161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57" name="ïṥļídê">
                      <a:extLst>
                        <a:ext uri="{FF2B5EF4-FFF2-40B4-BE49-F238E27FC236}">
                          <a16:creationId xmlns:a16="http://schemas.microsoft.com/office/drawing/2014/main" id="{6844D634-09E7-4A85-86AC-D0468DA44C9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67688" y="17176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58" name="íṥ1iḑê">
                      <a:extLst>
                        <a:ext uri="{FF2B5EF4-FFF2-40B4-BE49-F238E27FC236}">
                          <a16:creationId xmlns:a16="http://schemas.microsoft.com/office/drawing/2014/main" id="{992A4042-832A-4F07-A8D0-260910B898A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32763" y="1720850"/>
                      <a:ext cx="635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2" y="0"/>
                            <a:pt x="1" y="1"/>
                            <a:pt x="0" y="1"/>
                          </a:cubicBezTo>
                          <a:cubicBezTo>
                            <a:pt x="1" y="1"/>
                            <a:pt x="2" y="1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59" name="íṡḻídé">
                      <a:extLst>
                        <a:ext uri="{FF2B5EF4-FFF2-40B4-BE49-F238E27FC236}">
                          <a16:creationId xmlns:a16="http://schemas.microsoft.com/office/drawing/2014/main" id="{8E7341E3-9E7B-4DFF-A096-7481B12317B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77138" y="1984375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1"/>
                            <a:pt x="1" y="1"/>
                            <a:pt x="0" y="2"/>
                          </a:cubicBezTo>
                          <a:cubicBezTo>
                            <a:pt x="1" y="1"/>
                            <a:pt x="2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60" name="iṣ1iḋê">
                      <a:extLst>
                        <a:ext uri="{FF2B5EF4-FFF2-40B4-BE49-F238E27FC236}">
                          <a16:creationId xmlns:a16="http://schemas.microsoft.com/office/drawing/2014/main" id="{3C0C3891-46DB-4091-9B5D-8D5B6FE4822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20063" y="1725613"/>
                      <a:ext cx="7937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61" name="î$1îďé">
                      <a:extLst>
                        <a:ext uri="{FF2B5EF4-FFF2-40B4-BE49-F238E27FC236}">
                          <a16:creationId xmlns:a16="http://schemas.microsoft.com/office/drawing/2014/main" id="{248340E4-2FC5-4A8B-9561-7363A6A66A3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67688" y="1716088"/>
                      <a:ext cx="952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4" y="0"/>
                        </a:cxn>
                        <a:cxn ang="0">
                          <a:pos x="0" y="1"/>
                        </a:cxn>
                        <a:cxn ang="0">
                          <a:pos x="4" y="0"/>
                        </a:cxn>
                      </a:cxnLst>
                      <a:rect l="0" t="0" r="r" b="b"/>
                      <a:pathLst>
                        <a:path w="4" h="1">
                          <a:moveTo>
                            <a:pt x="4" y="0"/>
                          </a:moveTo>
                          <a:cubicBezTo>
                            <a:pt x="3" y="1"/>
                            <a:pt x="1" y="1"/>
                            <a:pt x="0" y="1"/>
                          </a:cubicBezTo>
                          <a:cubicBezTo>
                            <a:pt x="2" y="1"/>
                            <a:pt x="3" y="1"/>
                            <a:pt x="4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62" name="îṧḻiḍe">
                      <a:extLst>
                        <a:ext uri="{FF2B5EF4-FFF2-40B4-BE49-F238E27FC236}">
                          <a16:creationId xmlns:a16="http://schemas.microsoft.com/office/drawing/2014/main" id="{14D5B6E5-9D73-4552-AA1E-D4FB1CD30C9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850188" y="1822450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2" y="1"/>
                            <a:pt x="2" y="1"/>
                            <a:pt x="2" y="1"/>
                          </a:cubicBezTo>
                          <a:cubicBezTo>
                            <a:pt x="0" y="2"/>
                            <a:pt x="1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63" name="ïš1ïḍê">
                      <a:extLst>
                        <a:ext uri="{FF2B5EF4-FFF2-40B4-BE49-F238E27FC236}">
                          <a16:creationId xmlns:a16="http://schemas.microsoft.com/office/drawing/2014/main" id="{965E87FD-F43E-41C6-95C3-6742773D31A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094663" y="17383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0"/>
                        </a:cxn>
                        <a:cxn ang="0">
                          <a:pos x="0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1">
                          <a:moveTo>
                            <a:pt x="2" y="0"/>
                          </a:moveTo>
                          <a:lnTo>
                            <a:pt x="2" y="0"/>
                          </a:lnTo>
                          <a:lnTo>
                            <a:pt x="0" y="1"/>
                          </a:lnTo>
                          <a:lnTo>
                            <a:pt x="2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64" name="í$ļíḍê">
                      <a:extLst>
                        <a:ext uri="{FF2B5EF4-FFF2-40B4-BE49-F238E27FC236}">
                          <a16:creationId xmlns:a16="http://schemas.microsoft.com/office/drawing/2014/main" id="{8D1EF732-FD8B-4838-B6DA-775C30E54FA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04200" y="1711325"/>
                      <a:ext cx="4762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2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65" name="ï$ľiḋé">
                      <a:extLst>
                        <a:ext uri="{FF2B5EF4-FFF2-40B4-BE49-F238E27FC236}">
                          <a16:creationId xmlns:a16="http://schemas.microsoft.com/office/drawing/2014/main" id="{5AAB97E5-245F-44E1-9590-3E1C0BA9EBF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956550" y="1779588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2"/>
                        </a:cxn>
                        <a:cxn ang="0">
                          <a:pos x="1" y="0"/>
                        </a:cxn>
                        <a:cxn ang="0">
                          <a:pos x="1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1" y="2"/>
                          </a:moveTo>
                          <a:cubicBezTo>
                            <a:pt x="1" y="1"/>
                            <a:pt x="1" y="1"/>
                            <a:pt x="1" y="0"/>
                          </a:cubicBezTo>
                          <a:cubicBezTo>
                            <a:pt x="0" y="1"/>
                            <a:pt x="0" y="1"/>
                            <a:pt x="1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</p:grpSp>
              <p:grpSp>
                <p:nvGrpSpPr>
                  <p:cNvPr id="186" name="í$ľîďè">
                    <a:extLst>
                      <a:ext uri="{FF2B5EF4-FFF2-40B4-BE49-F238E27FC236}">
                        <a16:creationId xmlns:a16="http://schemas.microsoft.com/office/drawing/2014/main" id="{6D0962D4-5582-408B-9004-E840550852EA}"/>
                      </a:ext>
                    </a:extLst>
                  </p:cNvPr>
                  <p:cNvGrpSpPr/>
                  <p:nvPr/>
                </p:nvGrpSpPr>
                <p:grpSpPr>
                  <a:xfrm rot="15155533" flipH="1">
                    <a:off x="1264409" y="1845475"/>
                    <a:ext cx="2259435" cy="2728193"/>
                    <a:chOff x="6224407" y="1520027"/>
                    <a:chExt cx="2294118" cy="3101186"/>
                  </a:xfrm>
                  <a:solidFill>
                    <a:schemeClr val="bg2">
                      <a:lumMod val="75000"/>
                    </a:schemeClr>
                  </a:solidFill>
                </p:grpSpPr>
                <p:sp>
                  <p:nvSpPr>
                    <p:cNvPr id="187" name="îṧlîďê">
                      <a:extLst>
                        <a:ext uri="{FF2B5EF4-FFF2-40B4-BE49-F238E27FC236}">
                          <a16:creationId xmlns:a16="http://schemas.microsoft.com/office/drawing/2014/main" id="{D9E704F7-4129-4F13-B7D0-1B865B652EF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027988" y="17208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0" y="0"/>
                            <a:pt x="1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88" name="îṣļíḍê">
                      <a:extLst>
                        <a:ext uri="{FF2B5EF4-FFF2-40B4-BE49-F238E27FC236}">
                          <a16:creationId xmlns:a16="http://schemas.microsoft.com/office/drawing/2014/main" id="{0C9C3CD0-0E97-4F4A-A296-F1640E9B24B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24775" y="1841500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89" name="ï$1ïḍe">
                      <a:extLst>
                        <a:ext uri="{FF2B5EF4-FFF2-40B4-BE49-F238E27FC236}">
                          <a16:creationId xmlns:a16="http://schemas.microsoft.com/office/drawing/2014/main" id="{B210ED3D-A6BC-4DDD-BF62-2D7410372E0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18488" y="1671638"/>
                      <a:ext cx="1270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5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5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5" y="0"/>
                            <a:pt x="5" y="0"/>
                            <a:pt x="5" y="0"/>
                          </a:cubicBez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90" name="î$liḓe">
                      <a:extLst>
                        <a:ext uri="{FF2B5EF4-FFF2-40B4-BE49-F238E27FC236}">
                          <a16:creationId xmlns:a16="http://schemas.microsoft.com/office/drawing/2014/main" id="{51C3EF2D-9076-42E5-8E2B-0DB2ACF0B47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69150" y="226377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91" name="í$ḷiďé">
                      <a:extLst>
                        <a:ext uri="{FF2B5EF4-FFF2-40B4-BE49-F238E27FC236}">
                          <a16:creationId xmlns:a16="http://schemas.microsoft.com/office/drawing/2014/main" id="{707D75E0-1765-4023-85BE-448CC9A5B29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480300" y="1995488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0"/>
                            <a:pt x="1" y="1"/>
                            <a:pt x="0" y="2"/>
                          </a:cubicBezTo>
                          <a:cubicBezTo>
                            <a:pt x="1" y="1"/>
                            <a:pt x="2" y="0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92" name="iṥļíḑé">
                      <a:extLst>
                        <a:ext uri="{FF2B5EF4-FFF2-40B4-BE49-F238E27FC236}">
                          <a16:creationId xmlns:a16="http://schemas.microsoft.com/office/drawing/2014/main" id="{A991B4A5-992E-4935-B388-F7F8F643BBC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318500" y="1681163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93" name="ïSḻíḋé">
                      <a:extLst>
                        <a:ext uri="{FF2B5EF4-FFF2-40B4-BE49-F238E27FC236}">
                          <a16:creationId xmlns:a16="http://schemas.microsoft.com/office/drawing/2014/main" id="{BFD2EE26-0281-4B9E-85D6-0ED2C5D5E06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516938" y="16557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1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94" name="işḷïḍe">
                      <a:extLst>
                        <a:ext uri="{FF2B5EF4-FFF2-40B4-BE49-F238E27FC236}">
                          <a16:creationId xmlns:a16="http://schemas.microsoft.com/office/drawing/2014/main" id="{4656E3C2-56EB-43EF-89BF-9704E3ECAD7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434388" y="1654175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2" y="0"/>
                            <a:pt x="1" y="0"/>
                            <a:pt x="0" y="0"/>
                          </a:cubicBezTo>
                          <a:cubicBezTo>
                            <a:pt x="1" y="0"/>
                            <a:pt x="3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95" name="ïSḷiḑe">
                      <a:extLst>
                        <a:ext uri="{FF2B5EF4-FFF2-40B4-BE49-F238E27FC236}">
                          <a16:creationId xmlns:a16="http://schemas.microsoft.com/office/drawing/2014/main" id="{3E9E0D6E-79DC-4FF7-80E9-D01A60DD330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432800" y="16541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96" name="iṥ1íḍé">
                      <a:extLst>
                        <a:ext uri="{FF2B5EF4-FFF2-40B4-BE49-F238E27FC236}">
                          <a16:creationId xmlns:a16="http://schemas.microsoft.com/office/drawing/2014/main" id="{218347AF-19C5-4CD8-90C9-C28208E61FD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26188" y="4597400"/>
                      <a:ext cx="3175" cy="174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7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 h="7">
                          <a:moveTo>
                            <a:pt x="0" y="0"/>
                          </a:moveTo>
                          <a:cubicBezTo>
                            <a:pt x="0" y="3"/>
                            <a:pt x="0" y="5"/>
                            <a:pt x="1" y="7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97" name="iṥḷïḋê">
                      <a:extLst>
                        <a:ext uri="{FF2B5EF4-FFF2-40B4-BE49-F238E27FC236}">
                          <a16:creationId xmlns:a16="http://schemas.microsoft.com/office/drawing/2014/main" id="{6416262C-E46C-4045-BC1A-47BBCD96EC4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89738" y="277336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1"/>
                        </a:cxn>
                        <a:cxn ang="0">
                          <a:pos x="1" y="0"/>
                        </a:cxn>
                        <a:cxn ang="0">
                          <a:pos x="1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1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1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98" name="íṣḷídè">
                      <a:extLst>
                        <a:ext uri="{FF2B5EF4-FFF2-40B4-BE49-F238E27FC236}">
                          <a16:creationId xmlns:a16="http://schemas.microsoft.com/office/drawing/2014/main" id="{876D526A-BEF9-4AA8-A8F8-A7994277D95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42063" y="4603750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99" name="iśḻîďé">
                      <a:extLst>
                        <a:ext uri="{FF2B5EF4-FFF2-40B4-BE49-F238E27FC236}">
                          <a16:creationId xmlns:a16="http://schemas.microsoft.com/office/drawing/2014/main" id="{F3B80CC4-9BB5-4CF7-9443-63C1BA2DEBB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07375" y="1704975"/>
                      <a:ext cx="17462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7" y="0"/>
                        </a:cxn>
                        <a:cxn ang="0">
                          <a:pos x="0" y="2"/>
                        </a:cxn>
                        <a:cxn ang="0">
                          <a:pos x="7" y="0"/>
                        </a:cxn>
                      </a:cxnLst>
                      <a:rect l="0" t="0" r="r" b="b"/>
                      <a:pathLst>
                        <a:path w="7" h="2">
                          <a:moveTo>
                            <a:pt x="7" y="0"/>
                          </a:moveTo>
                          <a:cubicBezTo>
                            <a:pt x="5" y="1"/>
                            <a:pt x="0" y="1"/>
                            <a:pt x="0" y="2"/>
                          </a:cubicBezTo>
                          <a:cubicBezTo>
                            <a:pt x="3" y="1"/>
                            <a:pt x="6" y="1"/>
                            <a:pt x="7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00" name="íṥḻîḍê">
                      <a:extLst>
                        <a:ext uri="{FF2B5EF4-FFF2-40B4-BE49-F238E27FC236}">
                          <a16:creationId xmlns:a16="http://schemas.microsoft.com/office/drawing/2014/main" id="{6429EA2F-AA45-4647-B4D0-8EBEF0EDADA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88150" y="2924175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01" name="iSḻídê">
                      <a:extLst>
                        <a:ext uri="{FF2B5EF4-FFF2-40B4-BE49-F238E27FC236}">
                          <a16:creationId xmlns:a16="http://schemas.microsoft.com/office/drawing/2014/main" id="{4DD50373-3E15-416A-86A4-654C385F5D9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42063" y="46021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02" name="íṥļíḋé">
                      <a:extLst>
                        <a:ext uri="{FF2B5EF4-FFF2-40B4-BE49-F238E27FC236}">
                          <a16:creationId xmlns:a16="http://schemas.microsoft.com/office/drawing/2014/main" id="{951FE86D-2ED3-4E57-B0A9-BDFA44EA164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518275" y="3373438"/>
                      <a:ext cx="1587" cy="1588"/>
                    </a:xfrm>
                    <a:prstGeom prst="rect">
                      <a:avLst/>
                    </a:prstGeom>
                    <a:grp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03" name="ïśļïḑê">
                      <a:extLst>
                        <a:ext uri="{FF2B5EF4-FFF2-40B4-BE49-F238E27FC236}">
                          <a16:creationId xmlns:a16="http://schemas.microsoft.com/office/drawing/2014/main" id="{84861218-491B-49BD-8509-7F61E64CB19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505575" y="3398838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3"/>
                        </a:cxn>
                        <a:cxn ang="0">
                          <a:pos x="0" y="0"/>
                        </a:cxn>
                        <a:cxn ang="0">
                          <a:pos x="0" y="3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3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2"/>
                            <a:pt x="0" y="3"/>
                            <a:pt x="0" y="3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04" name="íṡḻiďè">
                      <a:extLst>
                        <a:ext uri="{FF2B5EF4-FFF2-40B4-BE49-F238E27FC236}">
                          <a16:creationId xmlns:a16="http://schemas.microsoft.com/office/drawing/2014/main" id="{7CE18BAC-E12A-4672-9DA2-BAE6E2A0B33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29363" y="4614863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3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0"/>
                          </a:move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2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05" name="iŝļíďê">
                      <a:extLst>
                        <a:ext uri="{FF2B5EF4-FFF2-40B4-BE49-F238E27FC236}">
                          <a16:creationId xmlns:a16="http://schemas.microsoft.com/office/drawing/2014/main" id="{6A9C452B-6255-4DA2-A3E3-914E5F0CFBF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405563" y="3765550"/>
                      <a:ext cx="3175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"/>
                        </a:cxn>
                        <a:cxn ang="0">
                          <a:pos x="1" y="0"/>
                        </a:cxn>
                        <a:cxn ang="0">
                          <a:pos x="0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0" y="2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2"/>
                            <a:pt x="0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06" name="ïṩ1iďe">
                      <a:extLst>
                        <a:ext uri="{FF2B5EF4-FFF2-40B4-BE49-F238E27FC236}">
                          <a16:creationId xmlns:a16="http://schemas.microsoft.com/office/drawing/2014/main" id="{954CCA52-CC50-49F3-96B2-0E550D635A7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07288" y="197802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1" y="0"/>
                          </a:cubicBezTo>
                          <a:cubicBezTo>
                            <a:pt x="1" y="0"/>
                            <a:pt x="1" y="0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07" name="ïšľïdé">
                      <a:extLst>
                        <a:ext uri="{FF2B5EF4-FFF2-40B4-BE49-F238E27FC236}">
                          <a16:creationId xmlns:a16="http://schemas.microsoft.com/office/drawing/2014/main" id="{D906BC91-B5D4-4439-A32B-8C78CA40651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35838" y="21828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08" name="ïš1iḓé">
                      <a:extLst>
                        <a:ext uri="{FF2B5EF4-FFF2-40B4-BE49-F238E27FC236}">
                          <a16:creationId xmlns:a16="http://schemas.microsoft.com/office/drawing/2014/main" id="{B8801A10-F82C-489A-9B45-BDC7A7233FF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39013" y="2171700"/>
                      <a:ext cx="6350" cy="11113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4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4">
                          <a:moveTo>
                            <a:pt x="3" y="0"/>
                          </a:moveTo>
                          <a:cubicBezTo>
                            <a:pt x="2" y="1"/>
                            <a:pt x="0" y="3"/>
                            <a:pt x="0" y="4"/>
                          </a:cubicBezTo>
                          <a:cubicBezTo>
                            <a:pt x="1" y="3"/>
                            <a:pt x="2" y="2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09" name="iṡ1idê">
                      <a:extLst>
                        <a:ext uri="{FF2B5EF4-FFF2-40B4-BE49-F238E27FC236}">
                          <a16:creationId xmlns:a16="http://schemas.microsoft.com/office/drawing/2014/main" id="{1053F431-0FCF-4291-BB2B-BCFB1690958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16788" y="22002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10" name="ïṧlîḋè">
                      <a:extLst>
                        <a:ext uri="{FF2B5EF4-FFF2-40B4-BE49-F238E27FC236}">
                          <a16:creationId xmlns:a16="http://schemas.microsoft.com/office/drawing/2014/main" id="{80BDC297-AD99-4192-B4D1-8F00A7ED83D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26338" y="202882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11" name="íSļïḑê">
                      <a:extLst>
                        <a:ext uri="{FF2B5EF4-FFF2-40B4-BE49-F238E27FC236}">
                          <a16:creationId xmlns:a16="http://schemas.microsoft.com/office/drawing/2014/main" id="{D1B5E8BF-83FF-42B1-919D-93AC09E0597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481888" y="20637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12" name="îšľídé">
                      <a:extLst>
                        <a:ext uri="{FF2B5EF4-FFF2-40B4-BE49-F238E27FC236}">
                          <a16:creationId xmlns:a16="http://schemas.microsoft.com/office/drawing/2014/main" id="{CBA5E28A-E036-423B-A505-BFC61358D4B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21538" y="23018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13" name="íṣľíḍê">
                      <a:extLst>
                        <a:ext uri="{FF2B5EF4-FFF2-40B4-BE49-F238E27FC236}">
                          <a16:creationId xmlns:a16="http://schemas.microsoft.com/office/drawing/2014/main" id="{655E2549-B068-4938-B136-60AD0CBE2CF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224407" y="1520027"/>
                      <a:ext cx="2265362" cy="2987675"/>
                    </a:xfrm>
                    <a:custGeom>
                      <a:avLst/>
                      <a:gdLst/>
                      <a:ahLst/>
                      <a:cxnLst>
                        <a:cxn ang="0">
                          <a:pos x="295" y="351"/>
                        </a:cxn>
                        <a:cxn ang="0">
                          <a:pos x="339" y="296"/>
                        </a:cxn>
                        <a:cxn ang="0">
                          <a:pos x="362" y="265"/>
                        </a:cxn>
                        <a:cxn ang="0">
                          <a:pos x="377" y="249"/>
                        </a:cxn>
                        <a:cxn ang="0">
                          <a:pos x="403" y="224"/>
                        </a:cxn>
                        <a:cxn ang="0">
                          <a:pos x="411" y="216"/>
                        </a:cxn>
                        <a:cxn ang="0">
                          <a:pos x="427" y="202"/>
                        </a:cxn>
                        <a:cxn ang="0">
                          <a:pos x="458" y="180"/>
                        </a:cxn>
                        <a:cxn ang="0">
                          <a:pos x="477" y="162"/>
                        </a:cxn>
                        <a:cxn ang="0">
                          <a:pos x="512" y="134"/>
                        </a:cxn>
                        <a:cxn ang="0">
                          <a:pos x="530" y="124"/>
                        </a:cxn>
                        <a:cxn ang="0">
                          <a:pos x="558" y="106"/>
                        </a:cxn>
                        <a:cxn ang="0">
                          <a:pos x="583" y="94"/>
                        </a:cxn>
                        <a:cxn ang="0">
                          <a:pos x="620" y="71"/>
                        </a:cxn>
                        <a:cxn ang="0">
                          <a:pos x="662" y="54"/>
                        </a:cxn>
                        <a:cxn ang="0">
                          <a:pos x="704" y="40"/>
                        </a:cxn>
                        <a:cxn ang="0">
                          <a:pos x="735" y="30"/>
                        </a:cxn>
                        <a:cxn ang="0">
                          <a:pos x="758" y="25"/>
                        </a:cxn>
                        <a:cxn ang="0">
                          <a:pos x="759" y="26"/>
                        </a:cxn>
                        <a:cxn ang="0">
                          <a:pos x="785" y="19"/>
                        </a:cxn>
                        <a:cxn ang="0">
                          <a:pos x="800" y="15"/>
                        </a:cxn>
                        <a:cxn ang="0">
                          <a:pos x="820" y="12"/>
                        </a:cxn>
                        <a:cxn ang="0">
                          <a:pos x="870" y="10"/>
                        </a:cxn>
                        <a:cxn ang="0">
                          <a:pos x="906" y="8"/>
                        </a:cxn>
                        <a:cxn ang="0">
                          <a:pos x="880" y="2"/>
                        </a:cxn>
                        <a:cxn ang="0">
                          <a:pos x="860" y="3"/>
                        </a:cxn>
                        <a:cxn ang="0">
                          <a:pos x="836" y="3"/>
                        </a:cxn>
                        <a:cxn ang="0">
                          <a:pos x="793" y="6"/>
                        </a:cxn>
                        <a:cxn ang="0">
                          <a:pos x="772" y="11"/>
                        </a:cxn>
                        <a:cxn ang="0">
                          <a:pos x="753" y="14"/>
                        </a:cxn>
                        <a:cxn ang="0">
                          <a:pos x="685" y="33"/>
                        </a:cxn>
                        <a:cxn ang="0">
                          <a:pos x="652" y="43"/>
                        </a:cxn>
                        <a:cxn ang="0">
                          <a:pos x="635" y="50"/>
                        </a:cxn>
                        <a:cxn ang="0">
                          <a:pos x="605" y="64"/>
                        </a:cxn>
                        <a:cxn ang="0">
                          <a:pos x="569" y="81"/>
                        </a:cxn>
                        <a:cxn ang="0">
                          <a:pos x="547" y="90"/>
                        </a:cxn>
                        <a:cxn ang="0">
                          <a:pos x="500" y="120"/>
                        </a:cxn>
                        <a:cxn ang="0">
                          <a:pos x="454" y="152"/>
                        </a:cxn>
                        <a:cxn ang="0">
                          <a:pos x="418" y="183"/>
                        </a:cxn>
                        <a:cxn ang="0">
                          <a:pos x="399" y="199"/>
                        </a:cxn>
                        <a:cxn ang="0">
                          <a:pos x="372" y="223"/>
                        </a:cxn>
                        <a:cxn ang="0">
                          <a:pos x="333" y="260"/>
                        </a:cxn>
                        <a:cxn ang="0">
                          <a:pos x="303" y="297"/>
                        </a:cxn>
                        <a:cxn ang="0">
                          <a:pos x="252" y="360"/>
                        </a:cxn>
                        <a:cxn ang="0">
                          <a:pos x="200" y="442"/>
                        </a:cxn>
                        <a:cxn ang="0">
                          <a:pos x="184" y="468"/>
                        </a:cxn>
                        <a:cxn ang="0">
                          <a:pos x="168" y="498"/>
                        </a:cxn>
                        <a:cxn ang="0">
                          <a:pos x="143" y="549"/>
                        </a:cxn>
                        <a:cxn ang="0">
                          <a:pos x="99" y="648"/>
                        </a:cxn>
                        <a:cxn ang="0">
                          <a:pos x="68" y="741"/>
                        </a:cxn>
                        <a:cxn ang="0">
                          <a:pos x="38" y="844"/>
                        </a:cxn>
                        <a:cxn ang="0">
                          <a:pos x="0" y="1116"/>
                        </a:cxn>
                        <a:cxn ang="0">
                          <a:pos x="9" y="1197"/>
                        </a:cxn>
                        <a:cxn ang="0">
                          <a:pos x="11" y="1180"/>
                        </a:cxn>
                        <a:cxn ang="0">
                          <a:pos x="15" y="1154"/>
                        </a:cxn>
                        <a:cxn ang="0">
                          <a:pos x="18" y="1114"/>
                        </a:cxn>
                        <a:cxn ang="0">
                          <a:pos x="40" y="988"/>
                        </a:cxn>
                        <a:cxn ang="0">
                          <a:pos x="89" y="767"/>
                        </a:cxn>
                        <a:cxn ang="0">
                          <a:pos x="117" y="681"/>
                        </a:cxn>
                        <a:cxn ang="0">
                          <a:pos x="157" y="582"/>
                        </a:cxn>
                        <a:cxn ang="0">
                          <a:pos x="164" y="564"/>
                        </a:cxn>
                        <a:cxn ang="0">
                          <a:pos x="193" y="510"/>
                        </a:cxn>
                        <a:cxn ang="0">
                          <a:pos x="216" y="471"/>
                        </a:cxn>
                      </a:cxnLst>
                      <a:rect l="0" t="0" r="r" b="b"/>
                      <a:pathLst>
                        <a:path w="913" h="1204">
                          <a:moveTo>
                            <a:pt x="243" y="429"/>
                          </a:moveTo>
                          <a:cubicBezTo>
                            <a:pt x="254" y="411"/>
                            <a:pt x="268" y="388"/>
                            <a:pt x="280" y="372"/>
                          </a:cubicBezTo>
                          <a:cubicBezTo>
                            <a:pt x="282" y="368"/>
                            <a:pt x="286" y="362"/>
                            <a:pt x="289" y="357"/>
                          </a:cubicBezTo>
                          <a:cubicBezTo>
                            <a:pt x="291" y="358"/>
                            <a:pt x="291" y="358"/>
                            <a:pt x="291" y="358"/>
                          </a:cubicBezTo>
                          <a:cubicBezTo>
                            <a:pt x="294" y="353"/>
                            <a:pt x="294" y="353"/>
                            <a:pt x="294" y="353"/>
                          </a:cubicBezTo>
                          <a:cubicBezTo>
                            <a:pt x="296" y="351"/>
                            <a:pt x="292" y="356"/>
                            <a:pt x="295" y="354"/>
                          </a:cubicBezTo>
                          <a:cubicBezTo>
                            <a:pt x="295" y="351"/>
                            <a:pt x="295" y="351"/>
                            <a:pt x="295" y="351"/>
                          </a:cubicBezTo>
                          <a:cubicBezTo>
                            <a:pt x="296" y="351"/>
                            <a:pt x="304" y="341"/>
                            <a:pt x="299" y="349"/>
                          </a:cubicBezTo>
                          <a:cubicBezTo>
                            <a:pt x="304" y="343"/>
                            <a:pt x="308" y="338"/>
                            <a:pt x="313" y="332"/>
                          </a:cubicBezTo>
                          <a:cubicBezTo>
                            <a:pt x="316" y="329"/>
                            <a:pt x="313" y="329"/>
                            <a:pt x="317" y="325"/>
                          </a:cubicBezTo>
                          <a:cubicBezTo>
                            <a:pt x="318" y="325"/>
                            <a:pt x="316" y="327"/>
                            <a:pt x="317" y="327"/>
                          </a:cubicBezTo>
                          <a:cubicBezTo>
                            <a:pt x="328" y="316"/>
                            <a:pt x="325" y="311"/>
                            <a:pt x="335" y="300"/>
                          </a:cubicBezTo>
                          <a:cubicBezTo>
                            <a:pt x="334" y="301"/>
                            <a:pt x="334" y="301"/>
                            <a:pt x="334" y="301"/>
                          </a:cubicBezTo>
                          <a:cubicBezTo>
                            <a:pt x="336" y="299"/>
                            <a:pt x="339" y="296"/>
                            <a:pt x="339" y="296"/>
                          </a:cubicBezTo>
                          <a:cubicBezTo>
                            <a:pt x="336" y="296"/>
                            <a:pt x="338" y="298"/>
                            <a:pt x="334" y="301"/>
                          </a:cubicBezTo>
                          <a:cubicBezTo>
                            <a:pt x="333" y="299"/>
                            <a:pt x="337" y="296"/>
                            <a:pt x="336" y="295"/>
                          </a:cubicBezTo>
                          <a:cubicBezTo>
                            <a:pt x="338" y="293"/>
                            <a:pt x="339" y="291"/>
                            <a:pt x="341" y="289"/>
                          </a:cubicBezTo>
                          <a:cubicBezTo>
                            <a:pt x="345" y="286"/>
                            <a:pt x="349" y="280"/>
                            <a:pt x="353" y="278"/>
                          </a:cubicBezTo>
                          <a:cubicBezTo>
                            <a:pt x="354" y="276"/>
                            <a:pt x="355" y="273"/>
                            <a:pt x="358" y="269"/>
                          </a:cubicBezTo>
                          <a:cubicBezTo>
                            <a:pt x="362" y="267"/>
                            <a:pt x="359" y="270"/>
                            <a:pt x="363" y="267"/>
                          </a:cubicBezTo>
                          <a:cubicBezTo>
                            <a:pt x="362" y="265"/>
                            <a:pt x="362" y="265"/>
                            <a:pt x="362" y="265"/>
                          </a:cubicBezTo>
                          <a:cubicBezTo>
                            <a:pt x="365" y="262"/>
                            <a:pt x="365" y="263"/>
                            <a:pt x="365" y="264"/>
                          </a:cubicBezTo>
                          <a:cubicBezTo>
                            <a:pt x="369" y="260"/>
                            <a:pt x="367" y="260"/>
                            <a:pt x="371" y="256"/>
                          </a:cubicBezTo>
                          <a:cubicBezTo>
                            <a:pt x="370" y="259"/>
                            <a:pt x="370" y="259"/>
                            <a:pt x="370" y="259"/>
                          </a:cubicBezTo>
                          <a:cubicBezTo>
                            <a:pt x="373" y="256"/>
                            <a:pt x="374" y="255"/>
                            <a:pt x="378" y="251"/>
                          </a:cubicBezTo>
                          <a:cubicBezTo>
                            <a:pt x="378" y="251"/>
                            <a:pt x="377" y="253"/>
                            <a:pt x="375" y="254"/>
                          </a:cubicBezTo>
                          <a:cubicBezTo>
                            <a:pt x="379" y="253"/>
                            <a:pt x="379" y="250"/>
                            <a:pt x="380" y="248"/>
                          </a:cubicBezTo>
                          <a:cubicBezTo>
                            <a:pt x="379" y="249"/>
                            <a:pt x="376" y="251"/>
                            <a:pt x="377" y="249"/>
                          </a:cubicBezTo>
                          <a:cubicBezTo>
                            <a:pt x="379" y="247"/>
                            <a:pt x="381" y="244"/>
                            <a:pt x="383" y="243"/>
                          </a:cubicBezTo>
                          <a:cubicBezTo>
                            <a:pt x="381" y="246"/>
                            <a:pt x="381" y="246"/>
                            <a:pt x="381" y="246"/>
                          </a:cubicBezTo>
                          <a:cubicBezTo>
                            <a:pt x="385" y="241"/>
                            <a:pt x="383" y="243"/>
                            <a:pt x="388" y="238"/>
                          </a:cubicBezTo>
                          <a:cubicBezTo>
                            <a:pt x="388" y="239"/>
                            <a:pt x="388" y="239"/>
                            <a:pt x="388" y="239"/>
                          </a:cubicBezTo>
                          <a:cubicBezTo>
                            <a:pt x="390" y="235"/>
                            <a:pt x="395" y="232"/>
                            <a:pt x="400" y="227"/>
                          </a:cubicBezTo>
                          <a:cubicBezTo>
                            <a:pt x="399" y="228"/>
                            <a:pt x="399" y="228"/>
                            <a:pt x="399" y="228"/>
                          </a:cubicBezTo>
                          <a:cubicBezTo>
                            <a:pt x="401" y="226"/>
                            <a:pt x="402" y="225"/>
                            <a:pt x="403" y="224"/>
                          </a:cubicBezTo>
                          <a:cubicBezTo>
                            <a:pt x="399" y="226"/>
                            <a:pt x="400" y="225"/>
                            <a:pt x="399" y="224"/>
                          </a:cubicBezTo>
                          <a:cubicBezTo>
                            <a:pt x="404" y="222"/>
                            <a:pt x="403" y="218"/>
                            <a:pt x="410" y="213"/>
                          </a:cubicBezTo>
                          <a:cubicBezTo>
                            <a:pt x="410" y="214"/>
                            <a:pt x="409" y="216"/>
                            <a:pt x="407" y="217"/>
                          </a:cubicBezTo>
                          <a:cubicBezTo>
                            <a:pt x="406" y="220"/>
                            <a:pt x="407" y="221"/>
                            <a:pt x="404" y="225"/>
                          </a:cubicBezTo>
                          <a:cubicBezTo>
                            <a:pt x="406" y="223"/>
                            <a:pt x="408" y="220"/>
                            <a:pt x="408" y="221"/>
                          </a:cubicBezTo>
                          <a:cubicBezTo>
                            <a:pt x="408" y="219"/>
                            <a:pt x="408" y="219"/>
                            <a:pt x="408" y="219"/>
                          </a:cubicBezTo>
                          <a:cubicBezTo>
                            <a:pt x="409" y="218"/>
                            <a:pt x="410" y="217"/>
                            <a:pt x="411" y="216"/>
                          </a:cubicBezTo>
                          <a:cubicBezTo>
                            <a:pt x="411" y="215"/>
                            <a:pt x="408" y="217"/>
                            <a:pt x="410" y="214"/>
                          </a:cubicBezTo>
                          <a:cubicBezTo>
                            <a:pt x="414" y="210"/>
                            <a:pt x="413" y="213"/>
                            <a:pt x="413" y="212"/>
                          </a:cubicBezTo>
                          <a:cubicBezTo>
                            <a:pt x="418" y="208"/>
                            <a:pt x="414" y="209"/>
                            <a:pt x="419" y="205"/>
                          </a:cubicBezTo>
                          <a:cubicBezTo>
                            <a:pt x="419" y="206"/>
                            <a:pt x="418" y="207"/>
                            <a:pt x="418" y="207"/>
                          </a:cubicBezTo>
                          <a:cubicBezTo>
                            <a:pt x="422" y="205"/>
                            <a:pt x="426" y="200"/>
                            <a:pt x="428" y="200"/>
                          </a:cubicBezTo>
                          <a:cubicBezTo>
                            <a:pt x="428" y="201"/>
                            <a:pt x="428" y="201"/>
                            <a:pt x="427" y="202"/>
                          </a:cubicBezTo>
                          <a:cubicBezTo>
                            <a:pt x="427" y="202"/>
                            <a:pt x="427" y="202"/>
                            <a:pt x="427" y="202"/>
                          </a:cubicBezTo>
                          <a:cubicBezTo>
                            <a:pt x="424" y="207"/>
                            <a:pt x="430" y="199"/>
                            <a:pt x="430" y="201"/>
                          </a:cubicBezTo>
                          <a:cubicBezTo>
                            <a:pt x="429" y="201"/>
                            <a:pt x="434" y="197"/>
                            <a:pt x="436" y="195"/>
                          </a:cubicBezTo>
                          <a:cubicBezTo>
                            <a:pt x="435" y="195"/>
                            <a:pt x="435" y="195"/>
                            <a:pt x="435" y="195"/>
                          </a:cubicBezTo>
                          <a:cubicBezTo>
                            <a:pt x="440" y="186"/>
                            <a:pt x="436" y="197"/>
                            <a:pt x="443" y="190"/>
                          </a:cubicBezTo>
                          <a:cubicBezTo>
                            <a:pt x="447" y="186"/>
                            <a:pt x="441" y="192"/>
                            <a:pt x="443" y="189"/>
                          </a:cubicBezTo>
                          <a:cubicBezTo>
                            <a:pt x="446" y="186"/>
                            <a:pt x="448" y="186"/>
                            <a:pt x="452" y="182"/>
                          </a:cubicBezTo>
                          <a:cubicBezTo>
                            <a:pt x="454" y="181"/>
                            <a:pt x="457" y="180"/>
                            <a:pt x="458" y="180"/>
                          </a:cubicBezTo>
                          <a:cubicBezTo>
                            <a:pt x="461" y="178"/>
                            <a:pt x="467" y="174"/>
                            <a:pt x="468" y="172"/>
                          </a:cubicBezTo>
                          <a:cubicBezTo>
                            <a:pt x="462" y="175"/>
                            <a:pt x="464" y="177"/>
                            <a:pt x="457" y="180"/>
                          </a:cubicBezTo>
                          <a:cubicBezTo>
                            <a:pt x="458" y="178"/>
                            <a:pt x="458" y="178"/>
                            <a:pt x="458" y="178"/>
                          </a:cubicBezTo>
                          <a:cubicBezTo>
                            <a:pt x="462" y="174"/>
                            <a:pt x="467" y="170"/>
                            <a:pt x="470" y="168"/>
                          </a:cubicBezTo>
                          <a:cubicBezTo>
                            <a:pt x="469" y="168"/>
                            <a:pt x="469" y="168"/>
                            <a:pt x="469" y="168"/>
                          </a:cubicBezTo>
                          <a:cubicBezTo>
                            <a:pt x="474" y="163"/>
                            <a:pt x="475" y="161"/>
                            <a:pt x="481" y="157"/>
                          </a:cubicBezTo>
                          <a:cubicBezTo>
                            <a:pt x="482" y="157"/>
                            <a:pt x="479" y="160"/>
                            <a:pt x="477" y="162"/>
                          </a:cubicBezTo>
                          <a:cubicBezTo>
                            <a:pt x="481" y="160"/>
                            <a:pt x="480" y="159"/>
                            <a:pt x="486" y="155"/>
                          </a:cubicBezTo>
                          <a:cubicBezTo>
                            <a:pt x="487" y="156"/>
                            <a:pt x="482" y="158"/>
                            <a:pt x="482" y="159"/>
                          </a:cubicBezTo>
                          <a:cubicBezTo>
                            <a:pt x="488" y="154"/>
                            <a:pt x="488" y="154"/>
                            <a:pt x="488" y="154"/>
                          </a:cubicBezTo>
                          <a:cubicBezTo>
                            <a:pt x="488" y="154"/>
                            <a:pt x="488" y="154"/>
                            <a:pt x="488" y="154"/>
                          </a:cubicBezTo>
                          <a:cubicBezTo>
                            <a:pt x="488" y="152"/>
                            <a:pt x="493" y="151"/>
                            <a:pt x="497" y="148"/>
                          </a:cubicBezTo>
                          <a:cubicBezTo>
                            <a:pt x="506" y="141"/>
                            <a:pt x="506" y="139"/>
                            <a:pt x="510" y="134"/>
                          </a:cubicBezTo>
                          <a:cubicBezTo>
                            <a:pt x="512" y="133"/>
                            <a:pt x="513" y="134"/>
                            <a:pt x="512" y="134"/>
                          </a:cubicBezTo>
                          <a:cubicBezTo>
                            <a:pt x="510" y="135"/>
                            <a:pt x="510" y="135"/>
                            <a:pt x="510" y="136"/>
                          </a:cubicBezTo>
                          <a:cubicBezTo>
                            <a:pt x="513" y="134"/>
                            <a:pt x="518" y="133"/>
                            <a:pt x="516" y="135"/>
                          </a:cubicBezTo>
                          <a:cubicBezTo>
                            <a:pt x="521" y="131"/>
                            <a:pt x="514" y="135"/>
                            <a:pt x="517" y="133"/>
                          </a:cubicBezTo>
                          <a:cubicBezTo>
                            <a:pt x="524" y="128"/>
                            <a:pt x="524" y="128"/>
                            <a:pt x="524" y="128"/>
                          </a:cubicBezTo>
                          <a:cubicBezTo>
                            <a:pt x="522" y="128"/>
                            <a:pt x="520" y="130"/>
                            <a:pt x="523" y="127"/>
                          </a:cubicBezTo>
                          <a:cubicBezTo>
                            <a:pt x="526" y="125"/>
                            <a:pt x="527" y="124"/>
                            <a:pt x="531" y="121"/>
                          </a:cubicBezTo>
                          <a:cubicBezTo>
                            <a:pt x="531" y="122"/>
                            <a:pt x="533" y="122"/>
                            <a:pt x="530" y="124"/>
                          </a:cubicBezTo>
                          <a:cubicBezTo>
                            <a:pt x="533" y="123"/>
                            <a:pt x="536" y="121"/>
                            <a:pt x="536" y="119"/>
                          </a:cubicBezTo>
                          <a:cubicBezTo>
                            <a:pt x="531" y="121"/>
                            <a:pt x="543" y="114"/>
                            <a:pt x="539" y="115"/>
                          </a:cubicBezTo>
                          <a:cubicBezTo>
                            <a:pt x="544" y="113"/>
                            <a:pt x="544" y="113"/>
                            <a:pt x="544" y="113"/>
                          </a:cubicBezTo>
                          <a:cubicBezTo>
                            <a:pt x="543" y="114"/>
                            <a:pt x="543" y="114"/>
                            <a:pt x="541" y="115"/>
                          </a:cubicBezTo>
                          <a:cubicBezTo>
                            <a:pt x="543" y="115"/>
                            <a:pt x="545" y="112"/>
                            <a:pt x="546" y="111"/>
                          </a:cubicBezTo>
                          <a:cubicBezTo>
                            <a:pt x="548" y="111"/>
                            <a:pt x="552" y="108"/>
                            <a:pt x="553" y="109"/>
                          </a:cubicBezTo>
                          <a:cubicBezTo>
                            <a:pt x="554" y="108"/>
                            <a:pt x="557" y="106"/>
                            <a:pt x="558" y="106"/>
                          </a:cubicBezTo>
                          <a:cubicBezTo>
                            <a:pt x="560" y="105"/>
                            <a:pt x="558" y="105"/>
                            <a:pt x="559" y="104"/>
                          </a:cubicBezTo>
                          <a:cubicBezTo>
                            <a:pt x="566" y="100"/>
                            <a:pt x="566" y="100"/>
                            <a:pt x="566" y="100"/>
                          </a:cubicBezTo>
                          <a:cubicBezTo>
                            <a:pt x="567" y="101"/>
                            <a:pt x="568" y="102"/>
                            <a:pt x="567" y="103"/>
                          </a:cubicBezTo>
                          <a:cubicBezTo>
                            <a:pt x="570" y="101"/>
                            <a:pt x="567" y="101"/>
                            <a:pt x="571" y="98"/>
                          </a:cubicBezTo>
                          <a:cubicBezTo>
                            <a:pt x="570" y="101"/>
                            <a:pt x="577" y="96"/>
                            <a:pt x="575" y="100"/>
                          </a:cubicBezTo>
                          <a:cubicBezTo>
                            <a:pt x="577" y="99"/>
                            <a:pt x="584" y="96"/>
                            <a:pt x="588" y="93"/>
                          </a:cubicBezTo>
                          <a:cubicBezTo>
                            <a:pt x="589" y="91"/>
                            <a:pt x="583" y="95"/>
                            <a:pt x="583" y="94"/>
                          </a:cubicBezTo>
                          <a:cubicBezTo>
                            <a:pt x="593" y="88"/>
                            <a:pt x="592" y="85"/>
                            <a:pt x="601" y="81"/>
                          </a:cubicBezTo>
                          <a:cubicBezTo>
                            <a:pt x="598" y="82"/>
                            <a:pt x="598" y="82"/>
                            <a:pt x="598" y="82"/>
                          </a:cubicBezTo>
                          <a:cubicBezTo>
                            <a:pt x="603" y="79"/>
                            <a:pt x="602" y="80"/>
                            <a:pt x="605" y="77"/>
                          </a:cubicBezTo>
                          <a:cubicBezTo>
                            <a:pt x="604" y="79"/>
                            <a:pt x="612" y="78"/>
                            <a:pt x="620" y="74"/>
                          </a:cubicBezTo>
                          <a:cubicBezTo>
                            <a:pt x="620" y="73"/>
                            <a:pt x="615" y="75"/>
                            <a:pt x="616" y="73"/>
                          </a:cubicBezTo>
                          <a:cubicBezTo>
                            <a:pt x="621" y="70"/>
                            <a:pt x="621" y="70"/>
                            <a:pt x="621" y="70"/>
                          </a:cubicBezTo>
                          <a:cubicBezTo>
                            <a:pt x="622" y="70"/>
                            <a:pt x="621" y="71"/>
                            <a:pt x="620" y="71"/>
                          </a:cubicBezTo>
                          <a:cubicBezTo>
                            <a:pt x="625" y="69"/>
                            <a:pt x="630" y="69"/>
                            <a:pt x="631" y="67"/>
                          </a:cubicBezTo>
                          <a:cubicBezTo>
                            <a:pt x="637" y="67"/>
                            <a:pt x="637" y="67"/>
                            <a:pt x="637" y="67"/>
                          </a:cubicBezTo>
                          <a:cubicBezTo>
                            <a:pt x="634" y="67"/>
                            <a:pt x="634" y="67"/>
                            <a:pt x="634" y="67"/>
                          </a:cubicBezTo>
                          <a:cubicBezTo>
                            <a:pt x="635" y="66"/>
                            <a:pt x="640" y="63"/>
                            <a:pt x="641" y="62"/>
                          </a:cubicBezTo>
                          <a:cubicBezTo>
                            <a:pt x="646" y="59"/>
                            <a:pt x="649" y="59"/>
                            <a:pt x="652" y="59"/>
                          </a:cubicBezTo>
                          <a:cubicBezTo>
                            <a:pt x="651" y="58"/>
                            <a:pt x="648" y="58"/>
                            <a:pt x="652" y="56"/>
                          </a:cubicBezTo>
                          <a:cubicBezTo>
                            <a:pt x="653" y="58"/>
                            <a:pt x="662" y="53"/>
                            <a:pt x="662" y="54"/>
                          </a:cubicBezTo>
                          <a:cubicBezTo>
                            <a:pt x="664" y="54"/>
                            <a:pt x="668" y="53"/>
                            <a:pt x="667" y="52"/>
                          </a:cubicBezTo>
                          <a:cubicBezTo>
                            <a:pt x="668" y="54"/>
                            <a:pt x="668" y="54"/>
                            <a:pt x="668" y="54"/>
                          </a:cubicBezTo>
                          <a:cubicBezTo>
                            <a:pt x="667" y="52"/>
                            <a:pt x="674" y="49"/>
                            <a:pt x="679" y="47"/>
                          </a:cubicBezTo>
                          <a:cubicBezTo>
                            <a:pt x="679" y="50"/>
                            <a:pt x="684" y="45"/>
                            <a:pt x="688" y="46"/>
                          </a:cubicBezTo>
                          <a:cubicBezTo>
                            <a:pt x="688" y="44"/>
                            <a:pt x="696" y="43"/>
                            <a:pt x="697" y="41"/>
                          </a:cubicBezTo>
                          <a:cubicBezTo>
                            <a:pt x="701" y="39"/>
                            <a:pt x="701" y="41"/>
                            <a:pt x="702" y="41"/>
                          </a:cubicBezTo>
                          <a:cubicBezTo>
                            <a:pt x="704" y="40"/>
                            <a:pt x="704" y="40"/>
                            <a:pt x="704" y="40"/>
                          </a:cubicBezTo>
                          <a:cubicBezTo>
                            <a:pt x="706" y="40"/>
                            <a:pt x="713" y="38"/>
                            <a:pt x="718" y="37"/>
                          </a:cubicBezTo>
                          <a:cubicBezTo>
                            <a:pt x="722" y="35"/>
                            <a:pt x="722" y="35"/>
                            <a:pt x="722" y="35"/>
                          </a:cubicBezTo>
                          <a:cubicBezTo>
                            <a:pt x="723" y="35"/>
                            <a:pt x="723" y="35"/>
                            <a:pt x="723" y="35"/>
                          </a:cubicBezTo>
                          <a:cubicBezTo>
                            <a:pt x="724" y="34"/>
                            <a:pt x="727" y="33"/>
                            <a:pt x="725" y="33"/>
                          </a:cubicBezTo>
                          <a:cubicBezTo>
                            <a:pt x="727" y="33"/>
                            <a:pt x="727" y="33"/>
                            <a:pt x="727" y="33"/>
                          </a:cubicBezTo>
                          <a:cubicBezTo>
                            <a:pt x="727" y="31"/>
                            <a:pt x="730" y="31"/>
                            <a:pt x="735" y="29"/>
                          </a:cubicBezTo>
                          <a:cubicBezTo>
                            <a:pt x="736" y="29"/>
                            <a:pt x="736" y="30"/>
                            <a:pt x="735" y="30"/>
                          </a:cubicBezTo>
                          <a:cubicBezTo>
                            <a:pt x="737" y="30"/>
                            <a:pt x="736" y="31"/>
                            <a:pt x="738" y="31"/>
                          </a:cubicBezTo>
                          <a:cubicBezTo>
                            <a:pt x="736" y="31"/>
                            <a:pt x="745" y="26"/>
                            <a:pt x="739" y="27"/>
                          </a:cubicBezTo>
                          <a:cubicBezTo>
                            <a:pt x="738" y="26"/>
                            <a:pt x="741" y="25"/>
                            <a:pt x="744" y="24"/>
                          </a:cubicBezTo>
                          <a:cubicBezTo>
                            <a:pt x="745" y="26"/>
                            <a:pt x="745" y="26"/>
                            <a:pt x="745" y="26"/>
                          </a:cubicBezTo>
                          <a:cubicBezTo>
                            <a:pt x="748" y="23"/>
                            <a:pt x="748" y="23"/>
                            <a:pt x="748" y="23"/>
                          </a:cubicBezTo>
                          <a:cubicBezTo>
                            <a:pt x="751" y="22"/>
                            <a:pt x="753" y="23"/>
                            <a:pt x="756" y="22"/>
                          </a:cubicBezTo>
                          <a:cubicBezTo>
                            <a:pt x="753" y="23"/>
                            <a:pt x="750" y="27"/>
                            <a:pt x="758" y="25"/>
                          </a:cubicBezTo>
                          <a:cubicBezTo>
                            <a:pt x="754" y="26"/>
                            <a:pt x="752" y="28"/>
                            <a:pt x="750" y="28"/>
                          </a:cubicBezTo>
                          <a:cubicBezTo>
                            <a:pt x="752" y="28"/>
                            <a:pt x="752" y="28"/>
                            <a:pt x="750" y="29"/>
                          </a:cubicBezTo>
                          <a:cubicBezTo>
                            <a:pt x="756" y="27"/>
                            <a:pt x="752" y="28"/>
                            <a:pt x="758" y="26"/>
                          </a:cubicBezTo>
                          <a:cubicBezTo>
                            <a:pt x="758" y="28"/>
                            <a:pt x="759" y="28"/>
                            <a:pt x="764" y="27"/>
                          </a:cubicBezTo>
                          <a:cubicBezTo>
                            <a:pt x="760" y="27"/>
                            <a:pt x="760" y="27"/>
                            <a:pt x="760" y="27"/>
                          </a:cubicBezTo>
                          <a:cubicBezTo>
                            <a:pt x="761" y="27"/>
                            <a:pt x="761" y="27"/>
                            <a:pt x="761" y="26"/>
                          </a:cubicBezTo>
                          <a:cubicBezTo>
                            <a:pt x="760" y="27"/>
                            <a:pt x="759" y="26"/>
                            <a:pt x="759" y="26"/>
                          </a:cubicBezTo>
                          <a:cubicBezTo>
                            <a:pt x="760" y="26"/>
                            <a:pt x="765" y="23"/>
                            <a:pt x="766" y="23"/>
                          </a:cubicBezTo>
                          <a:cubicBezTo>
                            <a:pt x="760" y="22"/>
                            <a:pt x="776" y="19"/>
                            <a:pt x="772" y="19"/>
                          </a:cubicBezTo>
                          <a:cubicBezTo>
                            <a:pt x="773" y="18"/>
                            <a:pt x="777" y="17"/>
                            <a:pt x="777" y="18"/>
                          </a:cubicBezTo>
                          <a:cubicBezTo>
                            <a:pt x="772" y="20"/>
                            <a:pt x="781" y="19"/>
                            <a:pt x="781" y="20"/>
                          </a:cubicBezTo>
                          <a:cubicBezTo>
                            <a:pt x="782" y="19"/>
                            <a:pt x="777" y="20"/>
                            <a:pt x="779" y="19"/>
                          </a:cubicBezTo>
                          <a:cubicBezTo>
                            <a:pt x="782" y="18"/>
                            <a:pt x="784" y="19"/>
                            <a:pt x="786" y="19"/>
                          </a:cubicBezTo>
                          <a:cubicBezTo>
                            <a:pt x="785" y="19"/>
                            <a:pt x="785" y="19"/>
                            <a:pt x="785" y="19"/>
                          </a:cubicBezTo>
                          <a:cubicBezTo>
                            <a:pt x="789" y="19"/>
                            <a:pt x="789" y="19"/>
                            <a:pt x="789" y="19"/>
                          </a:cubicBezTo>
                          <a:cubicBezTo>
                            <a:pt x="790" y="18"/>
                            <a:pt x="785" y="19"/>
                            <a:pt x="789" y="17"/>
                          </a:cubicBezTo>
                          <a:cubicBezTo>
                            <a:pt x="790" y="18"/>
                            <a:pt x="794" y="16"/>
                            <a:pt x="794" y="17"/>
                          </a:cubicBezTo>
                          <a:cubicBezTo>
                            <a:pt x="792" y="18"/>
                            <a:pt x="794" y="19"/>
                            <a:pt x="790" y="20"/>
                          </a:cubicBezTo>
                          <a:cubicBezTo>
                            <a:pt x="793" y="20"/>
                            <a:pt x="802" y="18"/>
                            <a:pt x="798" y="17"/>
                          </a:cubicBezTo>
                          <a:cubicBezTo>
                            <a:pt x="802" y="17"/>
                            <a:pt x="802" y="17"/>
                            <a:pt x="802" y="17"/>
                          </a:cubicBezTo>
                          <a:cubicBezTo>
                            <a:pt x="800" y="16"/>
                            <a:pt x="793" y="16"/>
                            <a:pt x="800" y="15"/>
                          </a:cubicBezTo>
                          <a:cubicBezTo>
                            <a:pt x="800" y="15"/>
                            <a:pt x="800" y="15"/>
                            <a:pt x="800" y="15"/>
                          </a:cubicBezTo>
                          <a:cubicBezTo>
                            <a:pt x="805" y="13"/>
                            <a:pt x="805" y="13"/>
                            <a:pt x="805" y="13"/>
                          </a:cubicBezTo>
                          <a:cubicBezTo>
                            <a:pt x="807" y="14"/>
                            <a:pt x="807" y="14"/>
                            <a:pt x="807" y="14"/>
                          </a:cubicBezTo>
                          <a:cubicBezTo>
                            <a:pt x="807" y="13"/>
                            <a:pt x="808" y="13"/>
                            <a:pt x="810" y="13"/>
                          </a:cubicBezTo>
                          <a:cubicBezTo>
                            <a:pt x="810" y="13"/>
                            <a:pt x="812" y="13"/>
                            <a:pt x="812" y="14"/>
                          </a:cubicBezTo>
                          <a:cubicBezTo>
                            <a:pt x="817" y="13"/>
                            <a:pt x="817" y="12"/>
                            <a:pt x="817" y="12"/>
                          </a:cubicBezTo>
                          <a:cubicBezTo>
                            <a:pt x="820" y="11"/>
                            <a:pt x="821" y="11"/>
                            <a:pt x="820" y="12"/>
                          </a:cubicBezTo>
                          <a:cubicBezTo>
                            <a:pt x="824" y="12"/>
                            <a:pt x="831" y="11"/>
                            <a:pt x="834" y="11"/>
                          </a:cubicBezTo>
                          <a:cubicBezTo>
                            <a:pt x="839" y="10"/>
                            <a:pt x="833" y="11"/>
                            <a:pt x="836" y="10"/>
                          </a:cubicBezTo>
                          <a:cubicBezTo>
                            <a:pt x="841" y="12"/>
                            <a:pt x="854" y="9"/>
                            <a:pt x="863" y="8"/>
                          </a:cubicBezTo>
                          <a:cubicBezTo>
                            <a:pt x="860" y="6"/>
                            <a:pt x="865" y="7"/>
                            <a:pt x="867" y="5"/>
                          </a:cubicBezTo>
                          <a:cubicBezTo>
                            <a:pt x="865" y="6"/>
                            <a:pt x="875" y="7"/>
                            <a:pt x="868" y="8"/>
                          </a:cubicBezTo>
                          <a:cubicBezTo>
                            <a:pt x="872" y="7"/>
                            <a:pt x="872" y="7"/>
                            <a:pt x="872" y="7"/>
                          </a:cubicBezTo>
                          <a:cubicBezTo>
                            <a:pt x="876" y="8"/>
                            <a:pt x="865" y="9"/>
                            <a:pt x="870" y="10"/>
                          </a:cubicBezTo>
                          <a:cubicBezTo>
                            <a:pt x="875" y="9"/>
                            <a:pt x="878" y="7"/>
                            <a:pt x="884" y="7"/>
                          </a:cubicBezTo>
                          <a:cubicBezTo>
                            <a:pt x="882" y="9"/>
                            <a:pt x="889" y="7"/>
                            <a:pt x="888" y="9"/>
                          </a:cubicBezTo>
                          <a:cubicBezTo>
                            <a:pt x="887" y="9"/>
                            <a:pt x="885" y="9"/>
                            <a:pt x="883" y="9"/>
                          </a:cubicBezTo>
                          <a:cubicBezTo>
                            <a:pt x="884" y="9"/>
                            <a:pt x="884" y="9"/>
                            <a:pt x="884" y="9"/>
                          </a:cubicBezTo>
                          <a:cubicBezTo>
                            <a:pt x="896" y="9"/>
                            <a:pt x="887" y="7"/>
                            <a:pt x="894" y="6"/>
                          </a:cubicBezTo>
                          <a:cubicBezTo>
                            <a:pt x="901" y="6"/>
                            <a:pt x="899" y="7"/>
                            <a:pt x="900" y="8"/>
                          </a:cubicBezTo>
                          <a:cubicBezTo>
                            <a:pt x="901" y="8"/>
                            <a:pt x="904" y="8"/>
                            <a:pt x="906" y="8"/>
                          </a:cubicBezTo>
                          <a:cubicBezTo>
                            <a:pt x="902" y="9"/>
                            <a:pt x="898" y="7"/>
                            <a:pt x="900" y="6"/>
                          </a:cubicBezTo>
                          <a:cubicBezTo>
                            <a:pt x="903" y="7"/>
                            <a:pt x="911" y="6"/>
                            <a:pt x="913" y="5"/>
                          </a:cubicBezTo>
                          <a:cubicBezTo>
                            <a:pt x="902" y="3"/>
                            <a:pt x="906" y="5"/>
                            <a:pt x="896" y="3"/>
                          </a:cubicBezTo>
                          <a:cubicBezTo>
                            <a:pt x="895" y="4"/>
                            <a:pt x="895" y="5"/>
                            <a:pt x="889" y="5"/>
                          </a:cubicBezTo>
                          <a:cubicBezTo>
                            <a:pt x="893" y="4"/>
                            <a:pt x="889" y="4"/>
                            <a:pt x="888" y="4"/>
                          </a:cubicBezTo>
                          <a:cubicBezTo>
                            <a:pt x="889" y="5"/>
                            <a:pt x="884" y="4"/>
                            <a:pt x="882" y="5"/>
                          </a:cubicBezTo>
                          <a:cubicBezTo>
                            <a:pt x="880" y="4"/>
                            <a:pt x="885" y="2"/>
                            <a:pt x="880" y="2"/>
                          </a:cubicBezTo>
                          <a:cubicBezTo>
                            <a:pt x="879" y="5"/>
                            <a:pt x="879" y="5"/>
                            <a:pt x="879" y="5"/>
                          </a:cubicBezTo>
                          <a:cubicBezTo>
                            <a:pt x="876" y="4"/>
                            <a:pt x="879" y="3"/>
                            <a:pt x="875" y="4"/>
                          </a:cubicBezTo>
                          <a:cubicBezTo>
                            <a:pt x="877" y="2"/>
                            <a:pt x="874" y="2"/>
                            <a:pt x="880" y="1"/>
                          </a:cubicBezTo>
                          <a:cubicBezTo>
                            <a:pt x="872" y="0"/>
                            <a:pt x="868" y="3"/>
                            <a:pt x="862" y="4"/>
                          </a:cubicBezTo>
                          <a:cubicBezTo>
                            <a:pt x="863" y="4"/>
                            <a:pt x="863" y="4"/>
                            <a:pt x="864" y="4"/>
                          </a:cubicBezTo>
                          <a:cubicBezTo>
                            <a:pt x="862" y="4"/>
                            <a:pt x="860" y="4"/>
                            <a:pt x="858" y="5"/>
                          </a:cubicBezTo>
                          <a:cubicBezTo>
                            <a:pt x="854" y="4"/>
                            <a:pt x="861" y="3"/>
                            <a:pt x="860" y="3"/>
                          </a:cubicBezTo>
                          <a:cubicBezTo>
                            <a:pt x="854" y="3"/>
                            <a:pt x="854" y="3"/>
                            <a:pt x="854" y="3"/>
                          </a:cubicBezTo>
                          <a:cubicBezTo>
                            <a:pt x="853" y="3"/>
                            <a:pt x="853" y="3"/>
                            <a:pt x="853" y="3"/>
                          </a:cubicBezTo>
                          <a:cubicBezTo>
                            <a:pt x="852" y="4"/>
                            <a:pt x="850" y="4"/>
                            <a:pt x="850" y="4"/>
                          </a:cubicBezTo>
                          <a:cubicBezTo>
                            <a:pt x="851" y="3"/>
                            <a:pt x="852" y="2"/>
                            <a:pt x="853" y="1"/>
                          </a:cubicBezTo>
                          <a:cubicBezTo>
                            <a:pt x="847" y="3"/>
                            <a:pt x="847" y="3"/>
                            <a:pt x="847" y="3"/>
                          </a:cubicBezTo>
                          <a:cubicBezTo>
                            <a:pt x="847" y="3"/>
                            <a:pt x="841" y="3"/>
                            <a:pt x="846" y="2"/>
                          </a:cubicBezTo>
                          <a:cubicBezTo>
                            <a:pt x="836" y="3"/>
                            <a:pt x="836" y="3"/>
                            <a:pt x="836" y="3"/>
                          </a:cubicBezTo>
                          <a:cubicBezTo>
                            <a:pt x="835" y="2"/>
                            <a:pt x="835" y="2"/>
                            <a:pt x="835" y="2"/>
                          </a:cubicBezTo>
                          <a:cubicBezTo>
                            <a:pt x="832" y="2"/>
                            <a:pt x="832" y="3"/>
                            <a:pt x="835" y="2"/>
                          </a:cubicBezTo>
                          <a:cubicBezTo>
                            <a:pt x="832" y="2"/>
                            <a:pt x="820" y="7"/>
                            <a:pt x="821" y="4"/>
                          </a:cubicBezTo>
                          <a:cubicBezTo>
                            <a:pt x="814" y="6"/>
                            <a:pt x="811" y="6"/>
                            <a:pt x="801" y="8"/>
                          </a:cubicBezTo>
                          <a:cubicBezTo>
                            <a:pt x="808" y="6"/>
                            <a:pt x="793" y="8"/>
                            <a:pt x="800" y="6"/>
                          </a:cubicBezTo>
                          <a:cubicBezTo>
                            <a:pt x="796" y="6"/>
                            <a:pt x="795" y="8"/>
                            <a:pt x="791" y="9"/>
                          </a:cubicBezTo>
                          <a:cubicBezTo>
                            <a:pt x="788" y="9"/>
                            <a:pt x="789" y="7"/>
                            <a:pt x="793" y="6"/>
                          </a:cubicBezTo>
                          <a:cubicBezTo>
                            <a:pt x="789" y="7"/>
                            <a:pt x="789" y="7"/>
                            <a:pt x="789" y="7"/>
                          </a:cubicBezTo>
                          <a:cubicBezTo>
                            <a:pt x="789" y="7"/>
                            <a:pt x="789" y="7"/>
                            <a:pt x="789" y="7"/>
                          </a:cubicBezTo>
                          <a:cubicBezTo>
                            <a:pt x="785" y="9"/>
                            <a:pt x="785" y="9"/>
                            <a:pt x="785" y="9"/>
                          </a:cubicBezTo>
                          <a:cubicBezTo>
                            <a:pt x="781" y="9"/>
                            <a:pt x="784" y="7"/>
                            <a:pt x="780" y="8"/>
                          </a:cubicBezTo>
                          <a:cubicBezTo>
                            <a:pt x="779" y="9"/>
                            <a:pt x="779" y="9"/>
                            <a:pt x="779" y="9"/>
                          </a:cubicBezTo>
                          <a:cubicBezTo>
                            <a:pt x="776" y="9"/>
                            <a:pt x="776" y="9"/>
                            <a:pt x="776" y="9"/>
                          </a:cubicBezTo>
                          <a:cubicBezTo>
                            <a:pt x="777" y="9"/>
                            <a:pt x="775" y="10"/>
                            <a:pt x="772" y="11"/>
                          </a:cubicBezTo>
                          <a:cubicBezTo>
                            <a:pt x="772" y="11"/>
                            <a:pt x="772" y="11"/>
                            <a:pt x="772" y="11"/>
                          </a:cubicBezTo>
                          <a:cubicBezTo>
                            <a:pt x="769" y="12"/>
                            <a:pt x="769" y="12"/>
                            <a:pt x="769" y="12"/>
                          </a:cubicBezTo>
                          <a:cubicBezTo>
                            <a:pt x="772" y="10"/>
                            <a:pt x="765" y="12"/>
                            <a:pt x="767" y="11"/>
                          </a:cubicBezTo>
                          <a:cubicBezTo>
                            <a:pt x="764" y="11"/>
                            <a:pt x="764" y="11"/>
                            <a:pt x="758" y="13"/>
                          </a:cubicBezTo>
                          <a:cubicBezTo>
                            <a:pt x="759" y="14"/>
                            <a:pt x="759" y="14"/>
                            <a:pt x="759" y="14"/>
                          </a:cubicBezTo>
                          <a:cubicBezTo>
                            <a:pt x="752" y="16"/>
                            <a:pt x="759" y="12"/>
                            <a:pt x="753" y="14"/>
                          </a:cubicBezTo>
                          <a:cubicBezTo>
                            <a:pt x="753" y="14"/>
                            <a:pt x="753" y="14"/>
                            <a:pt x="753" y="14"/>
                          </a:cubicBezTo>
                          <a:cubicBezTo>
                            <a:pt x="745" y="15"/>
                            <a:pt x="740" y="19"/>
                            <a:pt x="733" y="19"/>
                          </a:cubicBezTo>
                          <a:cubicBezTo>
                            <a:pt x="737" y="18"/>
                            <a:pt x="735" y="17"/>
                            <a:pt x="735" y="18"/>
                          </a:cubicBezTo>
                          <a:cubicBezTo>
                            <a:pt x="730" y="19"/>
                            <a:pt x="722" y="22"/>
                            <a:pt x="716" y="24"/>
                          </a:cubicBezTo>
                          <a:cubicBezTo>
                            <a:pt x="714" y="24"/>
                            <a:pt x="713" y="23"/>
                            <a:pt x="708" y="24"/>
                          </a:cubicBezTo>
                          <a:cubicBezTo>
                            <a:pt x="704" y="26"/>
                            <a:pt x="703" y="26"/>
                            <a:pt x="702" y="27"/>
                          </a:cubicBezTo>
                          <a:cubicBezTo>
                            <a:pt x="698" y="28"/>
                            <a:pt x="691" y="31"/>
                            <a:pt x="690" y="30"/>
                          </a:cubicBezTo>
                          <a:cubicBezTo>
                            <a:pt x="690" y="31"/>
                            <a:pt x="687" y="31"/>
                            <a:pt x="685" y="33"/>
                          </a:cubicBezTo>
                          <a:cubicBezTo>
                            <a:pt x="684" y="32"/>
                            <a:pt x="684" y="32"/>
                            <a:pt x="684" y="32"/>
                          </a:cubicBezTo>
                          <a:cubicBezTo>
                            <a:pt x="685" y="33"/>
                            <a:pt x="685" y="33"/>
                            <a:pt x="685" y="33"/>
                          </a:cubicBezTo>
                          <a:cubicBezTo>
                            <a:pt x="677" y="33"/>
                            <a:pt x="674" y="38"/>
                            <a:pt x="666" y="39"/>
                          </a:cubicBezTo>
                          <a:cubicBezTo>
                            <a:pt x="667" y="39"/>
                            <a:pt x="667" y="39"/>
                            <a:pt x="667" y="39"/>
                          </a:cubicBezTo>
                          <a:cubicBezTo>
                            <a:pt x="665" y="40"/>
                            <a:pt x="665" y="40"/>
                            <a:pt x="665" y="40"/>
                          </a:cubicBezTo>
                          <a:cubicBezTo>
                            <a:pt x="664" y="40"/>
                            <a:pt x="665" y="39"/>
                            <a:pt x="665" y="38"/>
                          </a:cubicBezTo>
                          <a:cubicBezTo>
                            <a:pt x="661" y="40"/>
                            <a:pt x="656" y="42"/>
                            <a:pt x="652" y="43"/>
                          </a:cubicBezTo>
                          <a:cubicBezTo>
                            <a:pt x="654" y="43"/>
                            <a:pt x="654" y="43"/>
                            <a:pt x="654" y="43"/>
                          </a:cubicBezTo>
                          <a:cubicBezTo>
                            <a:pt x="652" y="44"/>
                            <a:pt x="650" y="46"/>
                            <a:pt x="647" y="47"/>
                          </a:cubicBezTo>
                          <a:cubicBezTo>
                            <a:pt x="651" y="43"/>
                            <a:pt x="642" y="48"/>
                            <a:pt x="641" y="48"/>
                          </a:cubicBezTo>
                          <a:cubicBezTo>
                            <a:pt x="644" y="46"/>
                            <a:pt x="644" y="46"/>
                            <a:pt x="644" y="46"/>
                          </a:cubicBezTo>
                          <a:cubicBezTo>
                            <a:pt x="640" y="48"/>
                            <a:pt x="640" y="48"/>
                            <a:pt x="641" y="49"/>
                          </a:cubicBezTo>
                          <a:cubicBezTo>
                            <a:pt x="636" y="51"/>
                            <a:pt x="636" y="48"/>
                            <a:pt x="632" y="51"/>
                          </a:cubicBezTo>
                          <a:cubicBezTo>
                            <a:pt x="635" y="50"/>
                            <a:pt x="635" y="50"/>
                            <a:pt x="635" y="50"/>
                          </a:cubicBezTo>
                          <a:cubicBezTo>
                            <a:pt x="637" y="50"/>
                            <a:pt x="635" y="52"/>
                            <a:pt x="632" y="53"/>
                          </a:cubicBezTo>
                          <a:cubicBezTo>
                            <a:pt x="632" y="53"/>
                            <a:pt x="630" y="53"/>
                            <a:pt x="632" y="52"/>
                          </a:cubicBezTo>
                          <a:cubicBezTo>
                            <a:pt x="628" y="54"/>
                            <a:pt x="622" y="57"/>
                            <a:pt x="620" y="58"/>
                          </a:cubicBezTo>
                          <a:cubicBezTo>
                            <a:pt x="618" y="58"/>
                            <a:pt x="618" y="57"/>
                            <a:pt x="619" y="57"/>
                          </a:cubicBezTo>
                          <a:cubicBezTo>
                            <a:pt x="611" y="61"/>
                            <a:pt x="616" y="58"/>
                            <a:pt x="608" y="63"/>
                          </a:cubicBezTo>
                          <a:cubicBezTo>
                            <a:pt x="607" y="62"/>
                            <a:pt x="607" y="62"/>
                            <a:pt x="607" y="62"/>
                          </a:cubicBezTo>
                          <a:cubicBezTo>
                            <a:pt x="605" y="64"/>
                            <a:pt x="605" y="64"/>
                            <a:pt x="605" y="64"/>
                          </a:cubicBezTo>
                          <a:cubicBezTo>
                            <a:pt x="600" y="65"/>
                            <a:pt x="600" y="65"/>
                            <a:pt x="600" y="65"/>
                          </a:cubicBezTo>
                          <a:cubicBezTo>
                            <a:pt x="602" y="65"/>
                            <a:pt x="602" y="65"/>
                            <a:pt x="602" y="65"/>
                          </a:cubicBezTo>
                          <a:cubicBezTo>
                            <a:pt x="599" y="67"/>
                            <a:pt x="598" y="68"/>
                            <a:pt x="595" y="69"/>
                          </a:cubicBezTo>
                          <a:cubicBezTo>
                            <a:pt x="595" y="68"/>
                            <a:pt x="595" y="68"/>
                            <a:pt x="595" y="68"/>
                          </a:cubicBezTo>
                          <a:cubicBezTo>
                            <a:pt x="588" y="72"/>
                            <a:pt x="586" y="71"/>
                            <a:pt x="579" y="76"/>
                          </a:cubicBezTo>
                          <a:cubicBezTo>
                            <a:pt x="579" y="76"/>
                            <a:pt x="580" y="75"/>
                            <a:pt x="580" y="74"/>
                          </a:cubicBezTo>
                          <a:cubicBezTo>
                            <a:pt x="574" y="79"/>
                            <a:pt x="575" y="76"/>
                            <a:pt x="569" y="81"/>
                          </a:cubicBezTo>
                          <a:cubicBezTo>
                            <a:pt x="569" y="80"/>
                            <a:pt x="568" y="80"/>
                            <a:pt x="568" y="80"/>
                          </a:cubicBezTo>
                          <a:cubicBezTo>
                            <a:pt x="565" y="82"/>
                            <a:pt x="565" y="82"/>
                            <a:pt x="565" y="82"/>
                          </a:cubicBezTo>
                          <a:cubicBezTo>
                            <a:pt x="565" y="81"/>
                            <a:pt x="565" y="81"/>
                            <a:pt x="565" y="81"/>
                          </a:cubicBezTo>
                          <a:cubicBezTo>
                            <a:pt x="563" y="84"/>
                            <a:pt x="563" y="84"/>
                            <a:pt x="563" y="84"/>
                          </a:cubicBezTo>
                          <a:cubicBezTo>
                            <a:pt x="561" y="84"/>
                            <a:pt x="561" y="84"/>
                            <a:pt x="561" y="84"/>
                          </a:cubicBezTo>
                          <a:cubicBezTo>
                            <a:pt x="560" y="85"/>
                            <a:pt x="560" y="85"/>
                            <a:pt x="560" y="85"/>
                          </a:cubicBezTo>
                          <a:cubicBezTo>
                            <a:pt x="556" y="85"/>
                            <a:pt x="552" y="89"/>
                            <a:pt x="547" y="90"/>
                          </a:cubicBezTo>
                          <a:cubicBezTo>
                            <a:pt x="548" y="91"/>
                            <a:pt x="548" y="91"/>
                            <a:pt x="548" y="91"/>
                          </a:cubicBezTo>
                          <a:cubicBezTo>
                            <a:pt x="539" y="100"/>
                            <a:pt x="522" y="104"/>
                            <a:pt x="510" y="114"/>
                          </a:cubicBezTo>
                          <a:cubicBezTo>
                            <a:pt x="510" y="113"/>
                            <a:pt x="510" y="113"/>
                            <a:pt x="510" y="113"/>
                          </a:cubicBezTo>
                          <a:cubicBezTo>
                            <a:pt x="505" y="118"/>
                            <a:pt x="505" y="118"/>
                            <a:pt x="505" y="118"/>
                          </a:cubicBezTo>
                          <a:cubicBezTo>
                            <a:pt x="502" y="119"/>
                            <a:pt x="507" y="116"/>
                            <a:pt x="505" y="116"/>
                          </a:cubicBezTo>
                          <a:cubicBezTo>
                            <a:pt x="500" y="120"/>
                            <a:pt x="504" y="119"/>
                            <a:pt x="498" y="123"/>
                          </a:cubicBezTo>
                          <a:cubicBezTo>
                            <a:pt x="494" y="125"/>
                            <a:pt x="498" y="122"/>
                            <a:pt x="500" y="120"/>
                          </a:cubicBezTo>
                          <a:cubicBezTo>
                            <a:pt x="494" y="125"/>
                            <a:pt x="485" y="132"/>
                            <a:pt x="481" y="134"/>
                          </a:cubicBezTo>
                          <a:cubicBezTo>
                            <a:pt x="481" y="135"/>
                            <a:pt x="480" y="135"/>
                            <a:pt x="481" y="135"/>
                          </a:cubicBezTo>
                          <a:cubicBezTo>
                            <a:pt x="477" y="138"/>
                            <a:pt x="472" y="142"/>
                            <a:pt x="467" y="145"/>
                          </a:cubicBezTo>
                          <a:cubicBezTo>
                            <a:pt x="467" y="144"/>
                            <a:pt x="468" y="143"/>
                            <a:pt x="469" y="143"/>
                          </a:cubicBezTo>
                          <a:cubicBezTo>
                            <a:pt x="467" y="144"/>
                            <a:pt x="465" y="145"/>
                            <a:pt x="464" y="146"/>
                          </a:cubicBezTo>
                          <a:cubicBezTo>
                            <a:pt x="465" y="144"/>
                            <a:pt x="465" y="144"/>
                            <a:pt x="465" y="144"/>
                          </a:cubicBezTo>
                          <a:cubicBezTo>
                            <a:pt x="462" y="147"/>
                            <a:pt x="456" y="152"/>
                            <a:pt x="454" y="152"/>
                          </a:cubicBezTo>
                          <a:cubicBezTo>
                            <a:pt x="455" y="152"/>
                            <a:pt x="455" y="153"/>
                            <a:pt x="453" y="155"/>
                          </a:cubicBezTo>
                          <a:cubicBezTo>
                            <a:pt x="450" y="155"/>
                            <a:pt x="445" y="162"/>
                            <a:pt x="440" y="165"/>
                          </a:cubicBezTo>
                          <a:cubicBezTo>
                            <a:pt x="440" y="164"/>
                            <a:pt x="444" y="161"/>
                            <a:pt x="443" y="162"/>
                          </a:cubicBezTo>
                          <a:cubicBezTo>
                            <a:pt x="440" y="163"/>
                            <a:pt x="439" y="166"/>
                            <a:pt x="437" y="168"/>
                          </a:cubicBezTo>
                          <a:cubicBezTo>
                            <a:pt x="437" y="167"/>
                            <a:pt x="437" y="167"/>
                            <a:pt x="437" y="167"/>
                          </a:cubicBezTo>
                          <a:cubicBezTo>
                            <a:pt x="427" y="176"/>
                            <a:pt x="427" y="176"/>
                            <a:pt x="427" y="176"/>
                          </a:cubicBezTo>
                          <a:cubicBezTo>
                            <a:pt x="425" y="176"/>
                            <a:pt x="418" y="184"/>
                            <a:pt x="418" y="183"/>
                          </a:cubicBezTo>
                          <a:cubicBezTo>
                            <a:pt x="414" y="186"/>
                            <a:pt x="421" y="181"/>
                            <a:pt x="417" y="185"/>
                          </a:cubicBezTo>
                          <a:cubicBezTo>
                            <a:pt x="415" y="185"/>
                            <a:pt x="413" y="189"/>
                            <a:pt x="412" y="188"/>
                          </a:cubicBezTo>
                          <a:cubicBezTo>
                            <a:pt x="413" y="187"/>
                            <a:pt x="413" y="187"/>
                            <a:pt x="413" y="187"/>
                          </a:cubicBezTo>
                          <a:cubicBezTo>
                            <a:pt x="410" y="190"/>
                            <a:pt x="410" y="190"/>
                            <a:pt x="410" y="190"/>
                          </a:cubicBezTo>
                          <a:cubicBezTo>
                            <a:pt x="411" y="187"/>
                            <a:pt x="411" y="187"/>
                            <a:pt x="411" y="187"/>
                          </a:cubicBezTo>
                          <a:cubicBezTo>
                            <a:pt x="408" y="190"/>
                            <a:pt x="407" y="193"/>
                            <a:pt x="408" y="193"/>
                          </a:cubicBezTo>
                          <a:cubicBezTo>
                            <a:pt x="405" y="195"/>
                            <a:pt x="401" y="199"/>
                            <a:pt x="399" y="199"/>
                          </a:cubicBezTo>
                          <a:cubicBezTo>
                            <a:pt x="400" y="198"/>
                            <a:pt x="400" y="198"/>
                            <a:pt x="400" y="198"/>
                          </a:cubicBezTo>
                          <a:cubicBezTo>
                            <a:pt x="393" y="205"/>
                            <a:pt x="386" y="207"/>
                            <a:pt x="382" y="214"/>
                          </a:cubicBezTo>
                          <a:cubicBezTo>
                            <a:pt x="381" y="214"/>
                            <a:pt x="381" y="214"/>
                            <a:pt x="382" y="213"/>
                          </a:cubicBezTo>
                          <a:cubicBezTo>
                            <a:pt x="378" y="217"/>
                            <a:pt x="378" y="217"/>
                            <a:pt x="378" y="217"/>
                          </a:cubicBezTo>
                          <a:cubicBezTo>
                            <a:pt x="378" y="215"/>
                            <a:pt x="378" y="215"/>
                            <a:pt x="378" y="215"/>
                          </a:cubicBezTo>
                          <a:cubicBezTo>
                            <a:pt x="372" y="223"/>
                            <a:pt x="372" y="223"/>
                            <a:pt x="372" y="223"/>
                          </a:cubicBezTo>
                          <a:cubicBezTo>
                            <a:pt x="372" y="223"/>
                            <a:pt x="372" y="223"/>
                            <a:pt x="372" y="223"/>
                          </a:cubicBezTo>
                          <a:cubicBezTo>
                            <a:pt x="367" y="227"/>
                            <a:pt x="360" y="235"/>
                            <a:pt x="354" y="241"/>
                          </a:cubicBezTo>
                          <a:cubicBezTo>
                            <a:pt x="355" y="240"/>
                            <a:pt x="355" y="240"/>
                            <a:pt x="355" y="240"/>
                          </a:cubicBezTo>
                          <a:cubicBezTo>
                            <a:pt x="349" y="247"/>
                            <a:pt x="348" y="246"/>
                            <a:pt x="344" y="251"/>
                          </a:cubicBezTo>
                          <a:cubicBezTo>
                            <a:pt x="344" y="251"/>
                            <a:pt x="344" y="251"/>
                            <a:pt x="344" y="250"/>
                          </a:cubicBezTo>
                          <a:cubicBezTo>
                            <a:pt x="340" y="255"/>
                            <a:pt x="340" y="255"/>
                            <a:pt x="340" y="255"/>
                          </a:cubicBezTo>
                          <a:cubicBezTo>
                            <a:pt x="340" y="253"/>
                            <a:pt x="340" y="253"/>
                            <a:pt x="340" y="253"/>
                          </a:cubicBezTo>
                          <a:cubicBezTo>
                            <a:pt x="338" y="258"/>
                            <a:pt x="331" y="262"/>
                            <a:pt x="333" y="260"/>
                          </a:cubicBezTo>
                          <a:cubicBezTo>
                            <a:pt x="332" y="263"/>
                            <a:pt x="329" y="266"/>
                            <a:pt x="329" y="267"/>
                          </a:cubicBezTo>
                          <a:cubicBezTo>
                            <a:pt x="325" y="272"/>
                            <a:pt x="328" y="268"/>
                            <a:pt x="325" y="271"/>
                          </a:cubicBezTo>
                          <a:cubicBezTo>
                            <a:pt x="321" y="274"/>
                            <a:pt x="322" y="276"/>
                            <a:pt x="317" y="280"/>
                          </a:cubicBezTo>
                          <a:cubicBezTo>
                            <a:pt x="317" y="280"/>
                            <a:pt x="317" y="280"/>
                            <a:pt x="317" y="280"/>
                          </a:cubicBezTo>
                          <a:cubicBezTo>
                            <a:pt x="315" y="282"/>
                            <a:pt x="314" y="284"/>
                            <a:pt x="311" y="287"/>
                          </a:cubicBezTo>
                          <a:cubicBezTo>
                            <a:pt x="312" y="286"/>
                            <a:pt x="312" y="286"/>
                            <a:pt x="312" y="286"/>
                          </a:cubicBezTo>
                          <a:cubicBezTo>
                            <a:pt x="308" y="292"/>
                            <a:pt x="305" y="291"/>
                            <a:pt x="303" y="297"/>
                          </a:cubicBezTo>
                          <a:cubicBezTo>
                            <a:pt x="301" y="299"/>
                            <a:pt x="298" y="304"/>
                            <a:pt x="297" y="303"/>
                          </a:cubicBezTo>
                          <a:cubicBezTo>
                            <a:pt x="283" y="322"/>
                            <a:pt x="283" y="322"/>
                            <a:pt x="283" y="322"/>
                          </a:cubicBezTo>
                          <a:cubicBezTo>
                            <a:pt x="281" y="322"/>
                            <a:pt x="282" y="324"/>
                            <a:pt x="278" y="327"/>
                          </a:cubicBezTo>
                          <a:cubicBezTo>
                            <a:pt x="279" y="328"/>
                            <a:pt x="279" y="328"/>
                            <a:pt x="279" y="328"/>
                          </a:cubicBezTo>
                          <a:cubicBezTo>
                            <a:pt x="272" y="337"/>
                            <a:pt x="262" y="347"/>
                            <a:pt x="254" y="358"/>
                          </a:cubicBezTo>
                          <a:cubicBezTo>
                            <a:pt x="253" y="357"/>
                            <a:pt x="253" y="357"/>
                            <a:pt x="253" y="357"/>
                          </a:cubicBezTo>
                          <a:cubicBezTo>
                            <a:pt x="252" y="360"/>
                            <a:pt x="252" y="360"/>
                            <a:pt x="252" y="360"/>
                          </a:cubicBezTo>
                          <a:cubicBezTo>
                            <a:pt x="244" y="372"/>
                            <a:pt x="233" y="387"/>
                            <a:pt x="226" y="396"/>
                          </a:cubicBezTo>
                          <a:cubicBezTo>
                            <a:pt x="225" y="400"/>
                            <a:pt x="223" y="405"/>
                            <a:pt x="219" y="410"/>
                          </a:cubicBezTo>
                          <a:cubicBezTo>
                            <a:pt x="219" y="409"/>
                            <a:pt x="219" y="409"/>
                            <a:pt x="219" y="409"/>
                          </a:cubicBezTo>
                          <a:cubicBezTo>
                            <a:pt x="214" y="418"/>
                            <a:pt x="209" y="428"/>
                            <a:pt x="202" y="437"/>
                          </a:cubicBezTo>
                          <a:cubicBezTo>
                            <a:pt x="202" y="436"/>
                            <a:pt x="202" y="437"/>
                            <a:pt x="202" y="436"/>
                          </a:cubicBezTo>
                          <a:cubicBezTo>
                            <a:pt x="202" y="439"/>
                            <a:pt x="199" y="442"/>
                            <a:pt x="197" y="444"/>
                          </a:cubicBezTo>
                          <a:cubicBezTo>
                            <a:pt x="200" y="442"/>
                            <a:pt x="200" y="442"/>
                            <a:pt x="200" y="442"/>
                          </a:cubicBezTo>
                          <a:cubicBezTo>
                            <a:pt x="199" y="445"/>
                            <a:pt x="196" y="448"/>
                            <a:pt x="194" y="449"/>
                          </a:cubicBezTo>
                          <a:cubicBezTo>
                            <a:pt x="192" y="454"/>
                            <a:pt x="192" y="454"/>
                            <a:pt x="192" y="454"/>
                          </a:cubicBezTo>
                          <a:cubicBezTo>
                            <a:pt x="192" y="455"/>
                            <a:pt x="192" y="455"/>
                            <a:pt x="192" y="455"/>
                          </a:cubicBezTo>
                          <a:cubicBezTo>
                            <a:pt x="192" y="456"/>
                            <a:pt x="192" y="456"/>
                            <a:pt x="192" y="456"/>
                          </a:cubicBezTo>
                          <a:cubicBezTo>
                            <a:pt x="189" y="458"/>
                            <a:pt x="189" y="458"/>
                            <a:pt x="189" y="458"/>
                          </a:cubicBezTo>
                          <a:cubicBezTo>
                            <a:pt x="189" y="459"/>
                            <a:pt x="186" y="465"/>
                            <a:pt x="186" y="467"/>
                          </a:cubicBezTo>
                          <a:cubicBezTo>
                            <a:pt x="185" y="467"/>
                            <a:pt x="182" y="471"/>
                            <a:pt x="184" y="468"/>
                          </a:cubicBezTo>
                          <a:cubicBezTo>
                            <a:pt x="175" y="484"/>
                            <a:pt x="175" y="484"/>
                            <a:pt x="175" y="484"/>
                          </a:cubicBezTo>
                          <a:cubicBezTo>
                            <a:pt x="176" y="482"/>
                            <a:pt x="176" y="482"/>
                            <a:pt x="176" y="482"/>
                          </a:cubicBezTo>
                          <a:cubicBezTo>
                            <a:pt x="178" y="482"/>
                            <a:pt x="175" y="487"/>
                            <a:pt x="174" y="489"/>
                          </a:cubicBezTo>
                          <a:cubicBezTo>
                            <a:pt x="175" y="486"/>
                            <a:pt x="172" y="488"/>
                            <a:pt x="171" y="490"/>
                          </a:cubicBezTo>
                          <a:cubicBezTo>
                            <a:pt x="170" y="492"/>
                            <a:pt x="173" y="488"/>
                            <a:pt x="173" y="489"/>
                          </a:cubicBezTo>
                          <a:cubicBezTo>
                            <a:pt x="172" y="493"/>
                            <a:pt x="169" y="499"/>
                            <a:pt x="168" y="500"/>
                          </a:cubicBezTo>
                          <a:cubicBezTo>
                            <a:pt x="168" y="498"/>
                            <a:pt x="168" y="498"/>
                            <a:pt x="168" y="498"/>
                          </a:cubicBezTo>
                          <a:cubicBezTo>
                            <a:pt x="167" y="502"/>
                            <a:pt x="164" y="503"/>
                            <a:pt x="162" y="507"/>
                          </a:cubicBezTo>
                          <a:cubicBezTo>
                            <a:pt x="161" y="511"/>
                            <a:pt x="159" y="513"/>
                            <a:pt x="161" y="513"/>
                          </a:cubicBezTo>
                          <a:cubicBezTo>
                            <a:pt x="159" y="518"/>
                            <a:pt x="159" y="514"/>
                            <a:pt x="158" y="516"/>
                          </a:cubicBezTo>
                          <a:cubicBezTo>
                            <a:pt x="158" y="518"/>
                            <a:pt x="154" y="525"/>
                            <a:pt x="153" y="525"/>
                          </a:cubicBezTo>
                          <a:cubicBezTo>
                            <a:pt x="153" y="529"/>
                            <a:pt x="145" y="538"/>
                            <a:pt x="147" y="540"/>
                          </a:cubicBezTo>
                          <a:cubicBezTo>
                            <a:pt x="143" y="544"/>
                            <a:pt x="143" y="544"/>
                            <a:pt x="143" y="544"/>
                          </a:cubicBezTo>
                          <a:cubicBezTo>
                            <a:pt x="144" y="544"/>
                            <a:pt x="145" y="545"/>
                            <a:pt x="143" y="549"/>
                          </a:cubicBezTo>
                          <a:cubicBezTo>
                            <a:pt x="141" y="552"/>
                            <a:pt x="141" y="551"/>
                            <a:pt x="140" y="551"/>
                          </a:cubicBezTo>
                          <a:cubicBezTo>
                            <a:pt x="141" y="554"/>
                            <a:pt x="141" y="554"/>
                            <a:pt x="141" y="554"/>
                          </a:cubicBezTo>
                          <a:cubicBezTo>
                            <a:pt x="130" y="571"/>
                            <a:pt x="121" y="596"/>
                            <a:pt x="111" y="615"/>
                          </a:cubicBezTo>
                          <a:cubicBezTo>
                            <a:pt x="107" y="624"/>
                            <a:pt x="104" y="636"/>
                            <a:pt x="99" y="647"/>
                          </a:cubicBezTo>
                          <a:cubicBezTo>
                            <a:pt x="100" y="645"/>
                            <a:pt x="100" y="645"/>
                            <a:pt x="100" y="645"/>
                          </a:cubicBezTo>
                          <a:cubicBezTo>
                            <a:pt x="95" y="656"/>
                            <a:pt x="95" y="656"/>
                            <a:pt x="95" y="656"/>
                          </a:cubicBezTo>
                          <a:cubicBezTo>
                            <a:pt x="99" y="648"/>
                            <a:pt x="99" y="648"/>
                            <a:pt x="99" y="648"/>
                          </a:cubicBezTo>
                          <a:cubicBezTo>
                            <a:pt x="98" y="651"/>
                            <a:pt x="98" y="653"/>
                            <a:pt x="97" y="655"/>
                          </a:cubicBezTo>
                          <a:cubicBezTo>
                            <a:pt x="92" y="666"/>
                            <a:pt x="85" y="681"/>
                            <a:pt x="81" y="696"/>
                          </a:cubicBezTo>
                          <a:cubicBezTo>
                            <a:pt x="80" y="706"/>
                            <a:pt x="77" y="702"/>
                            <a:pt x="76" y="711"/>
                          </a:cubicBezTo>
                          <a:cubicBezTo>
                            <a:pt x="76" y="710"/>
                            <a:pt x="76" y="710"/>
                            <a:pt x="76" y="709"/>
                          </a:cubicBezTo>
                          <a:cubicBezTo>
                            <a:pt x="73" y="719"/>
                            <a:pt x="72" y="725"/>
                            <a:pt x="70" y="735"/>
                          </a:cubicBezTo>
                          <a:cubicBezTo>
                            <a:pt x="68" y="733"/>
                            <a:pt x="68" y="741"/>
                            <a:pt x="67" y="740"/>
                          </a:cubicBezTo>
                          <a:cubicBezTo>
                            <a:pt x="68" y="741"/>
                            <a:pt x="68" y="741"/>
                            <a:pt x="68" y="741"/>
                          </a:cubicBezTo>
                          <a:cubicBezTo>
                            <a:pt x="67" y="743"/>
                            <a:pt x="65" y="748"/>
                            <a:pt x="65" y="747"/>
                          </a:cubicBezTo>
                          <a:cubicBezTo>
                            <a:pt x="64" y="752"/>
                            <a:pt x="64" y="752"/>
                            <a:pt x="64" y="752"/>
                          </a:cubicBezTo>
                          <a:cubicBezTo>
                            <a:pt x="63" y="752"/>
                            <a:pt x="63" y="752"/>
                            <a:pt x="63" y="752"/>
                          </a:cubicBezTo>
                          <a:cubicBezTo>
                            <a:pt x="62" y="757"/>
                            <a:pt x="59" y="770"/>
                            <a:pt x="56" y="772"/>
                          </a:cubicBezTo>
                          <a:cubicBezTo>
                            <a:pt x="53" y="787"/>
                            <a:pt x="47" y="809"/>
                            <a:pt x="42" y="827"/>
                          </a:cubicBezTo>
                          <a:cubicBezTo>
                            <a:pt x="43" y="830"/>
                            <a:pt x="41" y="835"/>
                            <a:pt x="40" y="839"/>
                          </a:cubicBezTo>
                          <a:cubicBezTo>
                            <a:pt x="38" y="844"/>
                            <a:pt x="38" y="844"/>
                            <a:pt x="38" y="844"/>
                          </a:cubicBezTo>
                          <a:cubicBezTo>
                            <a:pt x="38" y="848"/>
                            <a:pt x="38" y="853"/>
                            <a:pt x="36" y="856"/>
                          </a:cubicBezTo>
                          <a:cubicBezTo>
                            <a:pt x="36" y="856"/>
                            <a:pt x="36" y="856"/>
                            <a:pt x="36" y="856"/>
                          </a:cubicBezTo>
                          <a:cubicBezTo>
                            <a:pt x="36" y="860"/>
                            <a:pt x="34" y="864"/>
                            <a:pt x="34" y="868"/>
                          </a:cubicBezTo>
                          <a:cubicBezTo>
                            <a:pt x="33" y="873"/>
                            <a:pt x="32" y="877"/>
                            <a:pt x="31" y="876"/>
                          </a:cubicBezTo>
                          <a:cubicBezTo>
                            <a:pt x="33" y="877"/>
                            <a:pt x="29" y="886"/>
                            <a:pt x="29" y="886"/>
                          </a:cubicBezTo>
                          <a:cubicBezTo>
                            <a:pt x="29" y="886"/>
                            <a:pt x="15" y="946"/>
                            <a:pt x="7" y="1014"/>
                          </a:cubicBezTo>
                          <a:cubicBezTo>
                            <a:pt x="3" y="1049"/>
                            <a:pt x="1" y="1085"/>
                            <a:pt x="0" y="1116"/>
                          </a:cubicBezTo>
                          <a:cubicBezTo>
                            <a:pt x="0" y="1148"/>
                            <a:pt x="1" y="1175"/>
                            <a:pt x="4" y="1189"/>
                          </a:cubicBezTo>
                          <a:cubicBezTo>
                            <a:pt x="5" y="1191"/>
                            <a:pt x="5" y="1197"/>
                            <a:pt x="6" y="1195"/>
                          </a:cubicBezTo>
                          <a:cubicBezTo>
                            <a:pt x="7" y="1199"/>
                            <a:pt x="5" y="1201"/>
                            <a:pt x="6" y="1202"/>
                          </a:cubicBezTo>
                          <a:cubicBezTo>
                            <a:pt x="7" y="1196"/>
                            <a:pt x="9" y="1204"/>
                            <a:pt x="10" y="1198"/>
                          </a:cubicBezTo>
                          <a:cubicBezTo>
                            <a:pt x="10" y="1202"/>
                            <a:pt x="10" y="1202"/>
                            <a:pt x="10" y="1202"/>
                          </a:cubicBezTo>
                          <a:cubicBezTo>
                            <a:pt x="11" y="1203"/>
                            <a:pt x="9" y="1197"/>
                            <a:pt x="11" y="1198"/>
                          </a:cubicBezTo>
                          <a:cubicBezTo>
                            <a:pt x="9" y="1197"/>
                            <a:pt x="9" y="1197"/>
                            <a:pt x="9" y="1197"/>
                          </a:cubicBezTo>
                          <a:cubicBezTo>
                            <a:pt x="9" y="1194"/>
                            <a:pt x="9" y="1192"/>
                            <a:pt x="10" y="1191"/>
                          </a:cubicBezTo>
                          <a:cubicBezTo>
                            <a:pt x="9" y="1188"/>
                            <a:pt x="7" y="1186"/>
                            <a:pt x="8" y="1180"/>
                          </a:cubicBezTo>
                          <a:cubicBezTo>
                            <a:pt x="8" y="1182"/>
                            <a:pt x="8" y="1182"/>
                            <a:pt x="8" y="1182"/>
                          </a:cubicBezTo>
                          <a:cubicBezTo>
                            <a:pt x="8" y="1176"/>
                            <a:pt x="9" y="1178"/>
                            <a:pt x="10" y="1177"/>
                          </a:cubicBezTo>
                          <a:cubicBezTo>
                            <a:pt x="10" y="1178"/>
                            <a:pt x="10" y="1178"/>
                            <a:pt x="10" y="1178"/>
                          </a:cubicBezTo>
                          <a:cubicBezTo>
                            <a:pt x="11" y="1174"/>
                            <a:pt x="11" y="1174"/>
                            <a:pt x="11" y="1174"/>
                          </a:cubicBezTo>
                          <a:cubicBezTo>
                            <a:pt x="10" y="1177"/>
                            <a:pt x="11" y="1183"/>
                            <a:pt x="11" y="1180"/>
                          </a:cubicBezTo>
                          <a:cubicBezTo>
                            <a:pt x="12" y="1174"/>
                            <a:pt x="11" y="1182"/>
                            <a:pt x="11" y="1177"/>
                          </a:cubicBezTo>
                          <a:cubicBezTo>
                            <a:pt x="11" y="1174"/>
                            <a:pt x="12" y="1175"/>
                            <a:pt x="12" y="1175"/>
                          </a:cubicBezTo>
                          <a:cubicBezTo>
                            <a:pt x="12" y="1170"/>
                            <a:pt x="12" y="1170"/>
                            <a:pt x="12" y="1170"/>
                          </a:cubicBezTo>
                          <a:cubicBezTo>
                            <a:pt x="13" y="1170"/>
                            <a:pt x="12" y="1173"/>
                            <a:pt x="13" y="1171"/>
                          </a:cubicBezTo>
                          <a:cubicBezTo>
                            <a:pt x="12" y="1164"/>
                            <a:pt x="12" y="1164"/>
                            <a:pt x="12" y="1164"/>
                          </a:cubicBezTo>
                          <a:cubicBezTo>
                            <a:pt x="14" y="1163"/>
                            <a:pt x="11" y="1157"/>
                            <a:pt x="13" y="1154"/>
                          </a:cubicBezTo>
                          <a:cubicBezTo>
                            <a:pt x="14" y="1159"/>
                            <a:pt x="14" y="1153"/>
                            <a:pt x="15" y="1154"/>
                          </a:cubicBezTo>
                          <a:cubicBezTo>
                            <a:pt x="15" y="1142"/>
                            <a:pt x="15" y="1142"/>
                            <a:pt x="15" y="1142"/>
                          </a:cubicBezTo>
                          <a:cubicBezTo>
                            <a:pt x="16" y="1141"/>
                            <a:pt x="16" y="1145"/>
                            <a:pt x="16" y="1144"/>
                          </a:cubicBezTo>
                          <a:cubicBezTo>
                            <a:pt x="16" y="1141"/>
                            <a:pt x="15" y="1140"/>
                            <a:pt x="15" y="1139"/>
                          </a:cubicBezTo>
                          <a:cubicBezTo>
                            <a:pt x="16" y="1138"/>
                            <a:pt x="16" y="1130"/>
                            <a:pt x="17" y="1130"/>
                          </a:cubicBezTo>
                          <a:cubicBezTo>
                            <a:pt x="19" y="1122"/>
                            <a:pt x="15" y="1127"/>
                            <a:pt x="17" y="1119"/>
                          </a:cubicBezTo>
                          <a:cubicBezTo>
                            <a:pt x="18" y="1118"/>
                            <a:pt x="17" y="1125"/>
                            <a:pt x="18" y="1122"/>
                          </a:cubicBezTo>
                          <a:cubicBezTo>
                            <a:pt x="18" y="1114"/>
                            <a:pt x="18" y="1114"/>
                            <a:pt x="18" y="1114"/>
                          </a:cubicBezTo>
                          <a:cubicBezTo>
                            <a:pt x="18" y="1115"/>
                            <a:pt x="19" y="1116"/>
                            <a:pt x="19" y="1119"/>
                          </a:cubicBezTo>
                          <a:cubicBezTo>
                            <a:pt x="21" y="1098"/>
                            <a:pt x="26" y="1087"/>
                            <a:pt x="27" y="1067"/>
                          </a:cubicBezTo>
                          <a:cubicBezTo>
                            <a:pt x="28" y="1065"/>
                            <a:pt x="27" y="1069"/>
                            <a:pt x="28" y="1071"/>
                          </a:cubicBezTo>
                          <a:cubicBezTo>
                            <a:pt x="28" y="1057"/>
                            <a:pt x="32" y="1052"/>
                            <a:pt x="33" y="1040"/>
                          </a:cubicBezTo>
                          <a:cubicBezTo>
                            <a:pt x="32" y="1040"/>
                            <a:pt x="32" y="1040"/>
                            <a:pt x="32" y="1040"/>
                          </a:cubicBezTo>
                          <a:cubicBezTo>
                            <a:pt x="36" y="1024"/>
                            <a:pt x="37" y="1004"/>
                            <a:pt x="41" y="986"/>
                          </a:cubicBezTo>
                          <a:cubicBezTo>
                            <a:pt x="40" y="988"/>
                            <a:pt x="40" y="988"/>
                            <a:pt x="40" y="988"/>
                          </a:cubicBezTo>
                          <a:cubicBezTo>
                            <a:pt x="39" y="985"/>
                            <a:pt x="40" y="981"/>
                            <a:pt x="40" y="978"/>
                          </a:cubicBezTo>
                          <a:cubicBezTo>
                            <a:pt x="40" y="977"/>
                            <a:pt x="41" y="980"/>
                            <a:pt x="42" y="975"/>
                          </a:cubicBezTo>
                          <a:cubicBezTo>
                            <a:pt x="41" y="976"/>
                            <a:pt x="41" y="978"/>
                            <a:pt x="40" y="977"/>
                          </a:cubicBezTo>
                          <a:cubicBezTo>
                            <a:pt x="45" y="962"/>
                            <a:pt x="50" y="928"/>
                            <a:pt x="56" y="903"/>
                          </a:cubicBezTo>
                          <a:cubicBezTo>
                            <a:pt x="62" y="868"/>
                            <a:pt x="72" y="831"/>
                            <a:pt x="81" y="797"/>
                          </a:cubicBezTo>
                          <a:cubicBezTo>
                            <a:pt x="79" y="802"/>
                            <a:pt x="78" y="799"/>
                            <a:pt x="79" y="796"/>
                          </a:cubicBezTo>
                          <a:cubicBezTo>
                            <a:pt x="86" y="786"/>
                            <a:pt x="84" y="777"/>
                            <a:pt x="89" y="767"/>
                          </a:cubicBezTo>
                          <a:cubicBezTo>
                            <a:pt x="94" y="747"/>
                            <a:pt x="103" y="731"/>
                            <a:pt x="106" y="712"/>
                          </a:cubicBezTo>
                          <a:cubicBezTo>
                            <a:pt x="107" y="712"/>
                            <a:pt x="107" y="712"/>
                            <a:pt x="107" y="712"/>
                          </a:cubicBezTo>
                          <a:cubicBezTo>
                            <a:pt x="108" y="710"/>
                            <a:pt x="108" y="709"/>
                            <a:pt x="109" y="706"/>
                          </a:cubicBezTo>
                          <a:cubicBezTo>
                            <a:pt x="109" y="706"/>
                            <a:pt x="109" y="706"/>
                            <a:pt x="109" y="706"/>
                          </a:cubicBezTo>
                          <a:cubicBezTo>
                            <a:pt x="112" y="700"/>
                            <a:pt x="113" y="691"/>
                            <a:pt x="115" y="688"/>
                          </a:cubicBezTo>
                          <a:cubicBezTo>
                            <a:pt x="114" y="687"/>
                            <a:pt x="114" y="687"/>
                            <a:pt x="114" y="687"/>
                          </a:cubicBezTo>
                          <a:cubicBezTo>
                            <a:pt x="116" y="683"/>
                            <a:pt x="116" y="685"/>
                            <a:pt x="117" y="681"/>
                          </a:cubicBezTo>
                          <a:cubicBezTo>
                            <a:pt x="117" y="681"/>
                            <a:pt x="117" y="681"/>
                            <a:pt x="117" y="681"/>
                          </a:cubicBezTo>
                          <a:cubicBezTo>
                            <a:pt x="118" y="676"/>
                            <a:pt x="118" y="676"/>
                            <a:pt x="118" y="676"/>
                          </a:cubicBezTo>
                          <a:cubicBezTo>
                            <a:pt x="120" y="677"/>
                            <a:pt x="122" y="665"/>
                            <a:pt x="124" y="663"/>
                          </a:cubicBezTo>
                          <a:cubicBezTo>
                            <a:pt x="126" y="657"/>
                            <a:pt x="129" y="648"/>
                            <a:pt x="132" y="640"/>
                          </a:cubicBezTo>
                          <a:cubicBezTo>
                            <a:pt x="134" y="639"/>
                            <a:pt x="137" y="630"/>
                            <a:pt x="140" y="624"/>
                          </a:cubicBezTo>
                          <a:cubicBezTo>
                            <a:pt x="145" y="613"/>
                            <a:pt x="151" y="596"/>
                            <a:pt x="158" y="582"/>
                          </a:cubicBezTo>
                          <a:cubicBezTo>
                            <a:pt x="157" y="582"/>
                            <a:pt x="157" y="582"/>
                            <a:pt x="157" y="582"/>
                          </a:cubicBezTo>
                          <a:cubicBezTo>
                            <a:pt x="159" y="578"/>
                            <a:pt x="159" y="578"/>
                            <a:pt x="159" y="578"/>
                          </a:cubicBezTo>
                          <a:cubicBezTo>
                            <a:pt x="159" y="578"/>
                            <a:pt x="159" y="578"/>
                            <a:pt x="159" y="578"/>
                          </a:cubicBezTo>
                          <a:cubicBezTo>
                            <a:pt x="162" y="576"/>
                            <a:pt x="163" y="569"/>
                            <a:pt x="165" y="567"/>
                          </a:cubicBezTo>
                          <a:cubicBezTo>
                            <a:pt x="163" y="568"/>
                            <a:pt x="164" y="569"/>
                            <a:pt x="163" y="572"/>
                          </a:cubicBezTo>
                          <a:cubicBezTo>
                            <a:pt x="161" y="574"/>
                            <a:pt x="161" y="571"/>
                            <a:pt x="163" y="567"/>
                          </a:cubicBezTo>
                          <a:cubicBezTo>
                            <a:pt x="164" y="567"/>
                            <a:pt x="164" y="567"/>
                            <a:pt x="164" y="567"/>
                          </a:cubicBezTo>
                          <a:cubicBezTo>
                            <a:pt x="164" y="564"/>
                            <a:pt x="164" y="564"/>
                            <a:pt x="164" y="564"/>
                          </a:cubicBezTo>
                          <a:cubicBezTo>
                            <a:pt x="165" y="564"/>
                            <a:pt x="167" y="562"/>
                            <a:pt x="168" y="562"/>
                          </a:cubicBezTo>
                          <a:cubicBezTo>
                            <a:pt x="174" y="550"/>
                            <a:pt x="176" y="541"/>
                            <a:pt x="183" y="528"/>
                          </a:cubicBezTo>
                          <a:cubicBezTo>
                            <a:pt x="183" y="530"/>
                            <a:pt x="187" y="519"/>
                            <a:pt x="188" y="523"/>
                          </a:cubicBezTo>
                          <a:cubicBezTo>
                            <a:pt x="191" y="515"/>
                            <a:pt x="186" y="523"/>
                            <a:pt x="186" y="519"/>
                          </a:cubicBezTo>
                          <a:cubicBezTo>
                            <a:pt x="188" y="517"/>
                            <a:pt x="188" y="515"/>
                            <a:pt x="189" y="515"/>
                          </a:cubicBezTo>
                          <a:cubicBezTo>
                            <a:pt x="189" y="516"/>
                            <a:pt x="191" y="513"/>
                            <a:pt x="190" y="515"/>
                          </a:cubicBezTo>
                          <a:cubicBezTo>
                            <a:pt x="193" y="510"/>
                            <a:pt x="193" y="510"/>
                            <a:pt x="193" y="510"/>
                          </a:cubicBezTo>
                          <a:cubicBezTo>
                            <a:pt x="193" y="510"/>
                            <a:pt x="193" y="511"/>
                            <a:pt x="193" y="512"/>
                          </a:cubicBezTo>
                          <a:cubicBezTo>
                            <a:pt x="197" y="501"/>
                            <a:pt x="203" y="494"/>
                            <a:pt x="207" y="485"/>
                          </a:cubicBezTo>
                          <a:cubicBezTo>
                            <a:pt x="207" y="484"/>
                            <a:pt x="205" y="488"/>
                            <a:pt x="205" y="487"/>
                          </a:cubicBezTo>
                          <a:cubicBezTo>
                            <a:pt x="209" y="478"/>
                            <a:pt x="211" y="480"/>
                            <a:pt x="215" y="471"/>
                          </a:cubicBezTo>
                          <a:cubicBezTo>
                            <a:pt x="214" y="473"/>
                            <a:pt x="214" y="473"/>
                            <a:pt x="214" y="473"/>
                          </a:cubicBezTo>
                          <a:cubicBezTo>
                            <a:pt x="215" y="470"/>
                            <a:pt x="215" y="469"/>
                            <a:pt x="219" y="465"/>
                          </a:cubicBezTo>
                          <a:cubicBezTo>
                            <a:pt x="220" y="465"/>
                            <a:pt x="217" y="469"/>
                            <a:pt x="216" y="471"/>
                          </a:cubicBezTo>
                          <a:cubicBezTo>
                            <a:pt x="218" y="468"/>
                            <a:pt x="223" y="461"/>
                            <a:pt x="220" y="462"/>
                          </a:cubicBezTo>
                          <a:cubicBezTo>
                            <a:pt x="222" y="459"/>
                            <a:pt x="224" y="458"/>
                            <a:pt x="225" y="456"/>
                          </a:cubicBezTo>
                          <a:cubicBezTo>
                            <a:pt x="225" y="456"/>
                            <a:pt x="223" y="459"/>
                            <a:pt x="223" y="457"/>
                          </a:cubicBezTo>
                          <a:cubicBezTo>
                            <a:pt x="227" y="452"/>
                            <a:pt x="231" y="444"/>
                            <a:pt x="235" y="439"/>
                          </a:cubicBezTo>
                          <a:cubicBezTo>
                            <a:pt x="235" y="439"/>
                            <a:pt x="236" y="439"/>
                            <a:pt x="236" y="439"/>
                          </a:cubicBezTo>
                          <a:cubicBezTo>
                            <a:pt x="238" y="434"/>
                            <a:pt x="239" y="436"/>
                            <a:pt x="243" y="429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85000"/>
                      </a:scheme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14" name="išḻiḋé">
                      <a:extLst>
                        <a:ext uri="{FF2B5EF4-FFF2-40B4-BE49-F238E27FC236}">
                          <a16:creationId xmlns:a16="http://schemas.microsoft.com/office/drawing/2014/main" id="{0F9AADCD-0C9C-4F58-A7A2-F1C9FA2B0A2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26338" y="2025650"/>
                      <a:ext cx="7937" cy="793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3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3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1" y="2"/>
                            <a:pt x="1" y="2"/>
                            <a:pt x="0" y="3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15" name="îŝlide">
                      <a:extLst>
                        <a:ext uri="{FF2B5EF4-FFF2-40B4-BE49-F238E27FC236}">
                          <a16:creationId xmlns:a16="http://schemas.microsoft.com/office/drawing/2014/main" id="{76515327-FEC0-4398-A141-AFAD763A963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78688" y="22399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1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0"/>
                          </a:moveTo>
                          <a:cubicBezTo>
                            <a:pt x="0" y="0"/>
                            <a:pt x="0" y="1"/>
                            <a:pt x="0" y="1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16" name="ï$ļiḑê">
                      <a:extLst>
                        <a:ext uri="{FF2B5EF4-FFF2-40B4-BE49-F238E27FC236}">
                          <a16:creationId xmlns:a16="http://schemas.microsoft.com/office/drawing/2014/main" id="{1B7F9BD0-D9C5-4407-B663-649A4741D73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21538" y="2297113"/>
                      <a:ext cx="793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2"/>
                        </a:cxn>
                        <a:cxn ang="0">
                          <a:pos x="0" y="2"/>
                        </a:cxn>
                        <a:cxn ang="0">
                          <a:pos x="2" y="2"/>
                        </a:cxn>
                      </a:cxnLst>
                      <a:rect l="0" t="0" r="r" b="b"/>
                      <a:pathLst>
                        <a:path w="3" h="2">
                          <a:moveTo>
                            <a:pt x="2" y="2"/>
                          </a:moveTo>
                          <a:cubicBezTo>
                            <a:pt x="3" y="0"/>
                            <a:pt x="1" y="1"/>
                            <a:pt x="0" y="2"/>
                          </a:cubicBezTo>
                          <a:cubicBezTo>
                            <a:pt x="1" y="2"/>
                            <a:pt x="1" y="2"/>
                            <a:pt x="2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17" name="işlíḑê">
                      <a:extLst>
                        <a:ext uri="{FF2B5EF4-FFF2-40B4-BE49-F238E27FC236}">
                          <a16:creationId xmlns:a16="http://schemas.microsoft.com/office/drawing/2014/main" id="{C8F0AAC2-3E57-4771-81B8-0224B494816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685088" y="19161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18" name="iṣľíḓè">
                      <a:extLst>
                        <a:ext uri="{FF2B5EF4-FFF2-40B4-BE49-F238E27FC236}">
                          <a16:creationId xmlns:a16="http://schemas.microsoft.com/office/drawing/2014/main" id="{C85805BE-8EE5-4847-931F-DC01312B031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67688" y="17176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19" name="îṥľiḍè">
                      <a:extLst>
                        <a:ext uri="{FF2B5EF4-FFF2-40B4-BE49-F238E27FC236}">
                          <a16:creationId xmlns:a16="http://schemas.microsoft.com/office/drawing/2014/main" id="{D54174E7-FE48-4E65-904C-A636117FF83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32763" y="1720850"/>
                      <a:ext cx="635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2" y="0"/>
                            <a:pt x="1" y="1"/>
                            <a:pt x="0" y="1"/>
                          </a:cubicBezTo>
                          <a:cubicBezTo>
                            <a:pt x="1" y="1"/>
                            <a:pt x="2" y="1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20" name="í$ḷïdê">
                      <a:extLst>
                        <a:ext uri="{FF2B5EF4-FFF2-40B4-BE49-F238E27FC236}">
                          <a16:creationId xmlns:a16="http://schemas.microsoft.com/office/drawing/2014/main" id="{5C37ABD2-042B-43DA-9D4E-6C144704669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77138" y="1984375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1"/>
                            <a:pt x="1" y="1"/>
                            <a:pt x="0" y="2"/>
                          </a:cubicBezTo>
                          <a:cubicBezTo>
                            <a:pt x="1" y="1"/>
                            <a:pt x="2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21" name="îṡḷíḍê">
                      <a:extLst>
                        <a:ext uri="{FF2B5EF4-FFF2-40B4-BE49-F238E27FC236}">
                          <a16:creationId xmlns:a16="http://schemas.microsoft.com/office/drawing/2014/main" id="{5C51BE84-5505-46FB-8C4A-4CFCAD89429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20063" y="1725613"/>
                      <a:ext cx="7937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22" name="i$1íḍé">
                      <a:extLst>
                        <a:ext uri="{FF2B5EF4-FFF2-40B4-BE49-F238E27FC236}">
                          <a16:creationId xmlns:a16="http://schemas.microsoft.com/office/drawing/2014/main" id="{CB6CCF65-6E05-4F7F-A782-FB490B4D204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67688" y="1716088"/>
                      <a:ext cx="952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4" y="0"/>
                        </a:cxn>
                        <a:cxn ang="0">
                          <a:pos x="0" y="1"/>
                        </a:cxn>
                        <a:cxn ang="0">
                          <a:pos x="4" y="0"/>
                        </a:cxn>
                      </a:cxnLst>
                      <a:rect l="0" t="0" r="r" b="b"/>
                      <a:pathLst>
                        <a:path w="4" h="1">
                          <a:moveTo>
                            <a:pt x="4" y="0"/>
                          </a:moveTo>
                          <a:cubicBezTo>
                            <a:pt x="3" y="1"/>
                            <a:pt x="1" y="1"/>
                            <a:pt x="0" y="1"/>
                          </a:cubicBezTo>
                          <a:cubicBezTo>
                            <a:pt x="2" y="1"/>
                            <a:pt x="3" y="1"/>
                            <a:pt x="4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23" name="îşliďé">
                      <a:extLst>
                        <a:ext uri="{FF2B5EF4-FFF2-40B4-BE49-F238E27FC236}">
                          <a16:creationId xmlns:a16="http://schemas.microsoft.com/office/drawing/2014/main" id="{9A75F10F-E1B7-4E47-A663-65A55B80192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850188" y="1822450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2" y="1"/>
                            <a:pt x="2" y="1"/>
                            <a:pt x="2" y="1"/>
                          </a:cubicBezTo>
                          <a:cubicBezTo>
                            <a:pt x="0" y="2"/>
                            <a:pt x="1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24" name="iśḻïḑé">
                      <a:extLst>
                        <a:ext uri="{FF2B5EF4-FFF2-40B4-BE49-F238E27FC236}">
                          <a16:creationId xmlns:a16="http://schemas.microsoft.com/office/drawing/2014/main" id="{AC07A50C-AFB5-434D-9923-19BBBD3A4D3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094663" y="17383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0"/>
                        </a:cxn>
                        <a:cxn ang="0">
                          <a:pos x="0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1">
                          <a:moveTo>
                            <a:pt x="2" y="0"/>
                          </a:moveTo>
                          <a:lnTo>
                            <a:pt x="2" y="0"/>
                          </a:lnTo>
                          <a:lnTo>
                            <a:pt x="0" y="1"/>
                          </a:lnTo>
                          <a:lnTo>
                            <a:pt x="2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25" name="ïṧḷiḑè">
                      <a:extLst>
                        <a:ext uri="{FF2B5EF4-FFF2-40B4-BE49-F238E27FC236}">
                          <a16:creationId xmlns:a16="http://schemas.microsoft.com/office/drawing/2014/main" id="{6506D628-48F0-46D2-B5DE-19348B660AD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04200" y="1711325"/>
                      <a:ext cx="4762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2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226" name="iSḻíḓè">
                      <a:extLst>
                        <a:ext uri="{FF2B5EF4-FFF2-40B4-BE49-F238E27FC236}">
                          <a16:creationId xmlns:a16="http://schemas.microsoft.com/office/drawing/2014/main" id="{5D3B4726-F71D-43ED-8635-0138B91F7E7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956550" y="1779588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2"/>
                        </a:cxn>
                        <a:cxn ang="0">
                          <a:pos x="1" y="0"/>
                        </a:cxn>
                        <a:cxn ang="0">
                          <a:pos x="1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1" y="2"/>
                          </a:moveTo>
                          <a:cubicBezTo>
                            <a:pt x="1" y="1"/>
                            <a:pt x="1" y="1"/>
                            <a:pt x="1" y="0"/>
                          </a:cubicBezTo>
                          <a:cubicBezTo>
                            <a:pt x="0" y="1"/>
                            <a:pt x="0" y="1"/>
                            <a:pt x="1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</p:grpSp>
            </p:grpSp>
            <p:grpSp>
              <p:nvGrpSpPr>
                <p:cNvPr id="164" name="îSḷîḑè">
                  <a:extLst>
                    <a:ext uri="{FF2B5EF4-FFF2-40B4-BE49-F238E27FC236}">
                      <a16:creationId xmlns:a16="http://schemas.microsoft.com/office/drawing/2014/main" id="{A3B4E542-4DA3-4CA9-9AFA-C741696AD44A}"/>
                    </a:ext>
                  </a:extLst>
                </p:cNvPr>
                <p:cNvGrpSpPr/>
                <p:nvPr/>
              </p:nvGrpSpPr>
              <p:grpSpPr>
                <a:xfrm rot="806963">
                  <a:off x="2008129" y="1047000"/>
                  <a:ext cx="1683483" cy="1691701"/>
                  <a:chOff x="4391025" y="1189038"/>
                  <a:chExt cx="1952625" cy="1962150"/>
                </a:xfrm>
              </p:grpSpPr>
              <p:sp>
                <p:nvSpPr>
                  <p:cNvPr id="165" name="iş1îḋé">
                    <a:extLst>
                      <a:ext uri="{FF2B5EF4-FFF2-40B4-BE49-F238E27FC236}">
                        <a16:creationId xmlns:a16="http://schemas.microsoft.com/office/drawing/2014/main" id="{8D0EF5FF-5336-4C5C-ACC6-F764078146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56162" y="2362200"/>
                    <a:ext cx="342900" cy="342900"/>
                  </a:xfrm>
                  <a:custGeom>
                    <a:avLst/>
                    <a:gdLst/>
                    <a:ahLst/>
                    <a:cxnLst>
                      <a:cxn ang="0">
                        <a:pos x="0" y="54"/>
                      </a:cxn>
                      <a:cxn ang="0">
                        <a:pos x="164" y="216"/>
                      </a:cxn>
                      <a:cxn ang="0">
                        <a:pos x="216" y="163"/>
                      </a:cxn>
                      <a:cxn ang="0">
                        <a:pos x="52" y="0"/>
                      </a:cxn>
                      <a:cxn ang="0">
                        <a:pos x="0" y="54"/>
                      </a:cxn>
                    </a:cxnLst>
                    <a:rect l="0" t="0" r="r" b="b"/>
                    <a:pathLst>
                      <a:path w="216" h="216">
                        <a:moveTo>
                          <a:pt x="0" y="54"/>
                        </a:moveTo>
                        <a:lnTo>
                          <a:pt x="164" y="216"/>
                        </a:lnTo>
                        <a:lnTo>
                          <a:pt x="216" y="163"/>
                        </a:lnTo>
                        <a:lnTo>
                          <a:pt x="52" y="0"/>
                        </a:lnTo>
                        <a:lnTo>
                          <a:pt x="0" y="5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40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66" name="íslïḑé">
                    <a:extLst>
                      <a:ext uri="{FF2B5EF4-FFF2-40B4-BE49-F238E27FC236}">
                        <a16:creationId xmlns:a16="http://schemas.microsoft.com/office/drawing/2014/main" id="{56936A9B-C77D-4BF6-8EF5-C3EA497645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56162" y="2362200"/>
                    <a:ext cx="342900" cy="342900"/>
                  </a:xfrm>
                  <a:custGeom>
                    <a:avLst/>
                    <a:gdLst/>
                    <a:ahLst/>
                    <a:cxnLst>
                      <a:cxn ang="0">
                        <a:pos x="0" y="54"/>
                      </a:cxn>
                      <a:cxn ang="0">
                        <a:pos x="164" y="216"/>
                      </a:cxn>
                      <a:cxn ang="0">
                        <a:pos x="216" y="163"/>
                      </a:cxn>
                      <a:cxn ang="0">
                        <a:pos x="52" y="0"/>
                      </a:cxn>
                      <a:cxn ang="0">
                        <a:pos x="0" y="54"/>
                      </a:cxn>
                    </a:cxnLst>
                    <a:rect l="0" t="0" r="r" b="b"/>
                    <a:pathLst>
                      <a:path w="216" h="216">
                        <a:moveTo>
                          <a:pt x="0" y="54"/>
                        </a:moveTo>
                        <a:lnTo>
                          <a:pt x="164" y="216"/>
                        </a:lnTo>
                        <a:lnTo>
                          <a:pt x="216" y="163"/>
                        </a:lnTo>
                        <a:lnTo>
                          <a:pt x="52" y="0"/>
                        </a:lnTo>
                        <a:lnTo>
                          <a:pt x="0" y="54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40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67" name="i$ľiḓê">
                    <a:extLst>
                      <a:ext uri="{FF2B5EF4-FFF2-40B4-BE49-F238E27FC236}">
                        <a16:creationId xmlns:a16="http://schemas.microsoft.com/office/drawing/2014/main" id="{AAB97B3C-394D-410A-AD62-CB67BB5A84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91025" y="1874838"/>
                    <a:ext cx="1284288" cy="1276350"/>
                  </a:xfrm>
                  <a:custGeom>
                    <a:avLst/>
                    <a:gdLst/>
                    <a:ahLst/>
                    <a:cxnLst>
                      <a:cxn ang="0">
                        <a:pos x="1114" y="270"/>
                      </a:cxn>
                      <a:cxn ang="0">
                        <a:pos x="140" y="268"/>
                      </a:cxn>
                      <a:cxn ang="0">
                        <a:pos x="0" y="479"/>
                      </a:cxn>
                      <a:cxn ang="0">
                        <a:pos x="766" y="624"/>
                      </a:cxn>
                      <a:cxn ang="0">
                        <a:pos x="922" y="1388"/>
                      </a:cxn>
                      <a:cxn ang="0">
                        <a:pos x="1130" y="1245"/>
                      </a:cxn>
                      <a:cxn ang="0">
                        <a:pos x="1114" y="270"/>
                      </a:cxn>
                    </a:cxnLst>
                    <a:rect l="0" t="0" r="r" b="b"/>
                    <a:pathLst>
                      <a:path w="1395" h="1388">
                        <a:moveTo>
                          <a:pt x="1114" y="270"/>
                        </a:moveTo>
                        <a:cubicBezTo>
                          <a:pt x="841" y="1"/>
                          <a:pt x="405" y="0"/>
                          <a:pt x="140" y="268"/>
                        </a:cubicBezTo>
                        <a:cubicBezTo>
                          <a:pt x="79" y="331"/>
                          <a:pt x="32" y="402"/>
                          <a:pt x="0" y="479"/>
                        </a:cubicBezTo>
                        <a:cubicBezTo>
                          <a:pt x="251" y="369"/>
                          <a:pt x="556" y="417"/>
                          <a:pt x="766" y="624"/>
                        </a:cubicBezTo>
                        <a:cubicBezTo>
                          <a:pt x="976" y="831"/>
                          <a:pt x="1028" y="1136"/>
                          <a:pt x="922" y="1388"/>
                        </a:cubicBezTo>
                        <a:cubicBezTo>
                          <a:pt x="998" y="1355"/>
                          <a:pt x="1069" y="1307"/>
                          <a:pt x="1130" y="1245"/>
                        </a:cubicBezTo>
                        <a:cubicBezTo>
                          <a:pt x="1395" y="976"/>
                          <a:pt x="1388" y="540"/>
                          <a:pt x="1114" y="270"/>
                        </a:cubicBezTo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68" name="ïŝḷiḑé">
                    <a:extLst>
                      <a:ext uri="{FF2B5EF4-FFF2-40B4-BE49-F238E27FC236}">
                        <a16:creationId xmlns:a16="http://schemas.microsoft.com/office/drawing/2014/main" id="{5785AB04-6EDF-4A13-BF36-DE64E0E173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54575" y="1189038"/>
                    <a:ext cx="1489075" cy="1501775"/>
                  </a:xfrm>
                  <a:custGeom>
                    <a:avLst/>
                    <a:gdLst/>
                    <a:ahLst/>
                    <a:cxnLst>
                      <a:cxn ang="0">
                        <a:pos x="462" y="557"/>
                      </a:cxn>
                      <a:cxn ang="0">
                        <a:pos x="0" y="1288"/>
                      </a:cxn>
                      <a:cxn ang="0">
                        <a:pos x="201" y="1433"/>
                      </a:cxn>
                      <a:cxn ang="0">
                        <a:pos x="349" y="1632"/>
                      </a:cxn>
                      <a:cxn ang="0">
                        <a:pos x="1073" y="1160"/>
                      </a:cxn>
                      <a:cxn ang="0">
                        <a:pos x="1589" y="24"/>
                      </a:cxn>
                      <a:cxn ang="0">
                        <a:pos x="462" y="557"/>
                      </a:cxn>
                    </a:cxnLst>
                    <a:rect l="0" t="0" r="r" b="b"/>
                    <a:pathLst>
                      <a:path w="1618" h="1632">
                        <a:moveTo>
                          <a:pt x="462" y="557"/>
                        </a:moveTo>
                        <a:cubicBezTo>
                          <a:pt x="236" y="786"/>
                          <a:pt x="78" y="1044"/>
                          <a:pt x="0" y="1288"/>
                        </a:cubicBezTo>
                        <a:cubicBezTo>
                          <a:pt x="72" y="1325"/>
                          <a:pt x="140" y="1373"/>
                          <a:pt x="201" y="1433"/>
                        </a:cubicBezTo>
                        <a:cubicBezTo>
                          <a:pt x="262" y="1493"/>
                          <a:pt x="311" y="1560"/>
                          <a:pt x="349" y="1632"/>
                        </a:cubicBezTo>
                        <a:cubicBezTo>
                          <a:pt x="591" y="1550"/>
                          <a:pt x="847" y="1389"/>
                          <a:pt x="1073" y="1160"/>
                        </a:cubicBezTo>
                        <a:cubicBezTo>
                          <a:pt x="1432" y="796"/>
                          <a:pt x="1618" y="358"/>
                          <a:pt x="1589" y="24"/>
                        </a:cubicBezTo>
                        <a:cubicBezTo>
                          <a:pt x="1255" y="0"/>
                          <a:pt x="820" y="193"/>
                          <a:pt x="462" y="557"/>
                        </a:cubicBezTo>
                      </a:path>
                    </a:pathLst>
                  </a:custGeom>
                  <a:solidFill>
                    <a:schemeClr val="tx1">
                      <a:lumMod val="10000"/>
                      <a:lumOff val="90000"/>
                    </a:scheme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69" name="iSļïḋè">
                    <a:extLst>
                      <a:ext uri="{FF2B5EF4-FFF2-40B4-BE49-F238E27FC236}">
                        <a16:creationId xmlns:a16="http://schemas.microsoft.com/office/drawing/2014/main" id="{CA685DCD-E356-4234-881D-8B1F3DDA42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29200" y="1208088"/>
                    <a:ext cx="1314450" cy="1482725"/>
                  </a:xfrm>
                  <a:custGeom>
                    <a:avLst/>
                    <a:gdLst/>
                    <a:ahLst/>
                    <a:cxnLst>
                      <a:cxn ang="0">
                        <a:pos x="1399" y="2"/>
                      </a:cxn>
                      <a:cxn ang="0">
                        <a:pos x="0" y="1401"/>
                      </a:cxn>
                      <a:cxn ang="0">
                        <a:pos x="11" y="1411"/>
                      </a:cxn>
                      <a:cxn ang="0">
                        <a:pos x="159" y="1610"/>
                      </a:cxn>
                      <a:cxn ang="0">
                        <a:pos x="883" y="1138"/>
                      </a:cxn>
                      <a:cxn ang="0">
                        <a:pos x="1399" y="2"/>
                      </a:cxn>
                    </a:cxnLst>
                    <a:rect l="0" t="0" r="r" b="b"/>
                    <a:pathLst>
                      <a:path w="1428" h="1610">
                        <a:moveTo>
                          <a:pt x="1399" y="2"/>
                        </a:moveTo>
                        <a:cubicBezTo>
                          <a:pt x="1361" y="0"/>
                          <a:pt x="0" y="1401"/>
                          <a:pt x="0" y="1401"/>
                        </a:cubicBezTo>
                        <a:cubicBezTo>
                          <a:pt x="4" y="1405"/>
                          <a:pt x="7" y="1408"/>
                          <a:pt x="11" y="1411"/>
                        </a:cubicBezTo>
                        <a:cubicBezTo>
                          <a:pt x="72" y="1471"/>
                          <a:pt x="121" y="1538"/>
                          <a:pt x="159" y="1610"/>
                        </a:cubicBezTo>
                        <a:cubicBezTo>
                          <a:pt x="401" y="1528"/>
                          <a:pt x="657" y="1367"/>
                          <a:pt x="883" y="1138"/>
                        </a:cubicBezTo>
                        <a:cubicBezTo>
                          <a:pt x="1242" y="774"/>
                          <a:pt x="1428" y="336"/>
                          <a:pt x="1399" y="2"/>
                        </a:cubicBezTo>
                      </a:path>
                    </a:pathLst>
                  </a:custGeom>
                  <a:solidFill>
                    <a:srgbClr val="CFCFC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70" name="î$lïdê">
                    <a:extLst>
                      <a:ext uri="{FF2B5EF4-FFF2-40B4-BE49-F238E27FC236}">
                        <a16:creationId xmlns:a16="http://schemas.microsoft.com/office/drawing/2014/main" id="{D2C25776-BDA7-430B-A655-AC7D0E18EF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14887" y="2097088"/>
                    <a:ext cx="630238" cy="638175"/>
                  </a:xfrm>
                  <a:custGeom>
                    <a:avLst/>
                    <a:gdLst/>
                    <a:ahLst/>
                    <a:cxnLst>
                      <a:cxn ang="0">
                        <a:pos x="276" y="282"/>
                      </a:cxn>
                      <a:cxn ang="0">
                        <a:pos x="0" y="694"/>
                      </a:cxn>
                      <a:cxn ang="0">
                        <a:pos x="407" y="411"/>
                      </a:cxn>
                      <a:cxn ang="0">
                        <a:pos x="684" y="0"/>
                      </a:cxn>
                      <a:cxn ang="0">
                        <a:pos x="276" y="282"/>
                      </a:cxn>
                    </a:cxnLst>
                    <a:rect l="0" t="0" r="r" b="b"/>
                    <a:pathLst>
                      <a:path w="684" h="694">
                        <a:moveTo>
                          <a:pt x="276" y="282"/>
                        </a:moveTo>
                        <a:cubicBezTo>
                          <a:pt x="127" y="433"/>
                          <a:pt x="24" y="591"/>
                          <a:pt x="0" y="694"/>
                        </a:cubicBezTo>
                        <a:cubicBezTo>
                          <a:pt x="102" y="668"/>
                          <a:pt x="258" y="563"/>
                          <a:pt x="407" y="411"/>
                        </a:cubicBezTo>
                        <a:cubicBezTo>
                          <a:pt x="556" y="260"/>
                          <a:pt x="659" y="103"/>
                          <a:pt x="684" y="0"/>
                        </a:cubicBezTo>
                        <a:cubicBezTo>
                          <a:pt x="581" y="26"/>
                          <a:pt x="425" y="131"/>
                          <a:pt x="276" y="282"/>
                        </a:cubicBezTo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lnSpcReduction="1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71" name="îṥ1íḍè">
                    <a:extLst>
                      <a:ext uri="{FF2B5EF4-FFF2-40B4-BE49-F238E27FC236}">
                        <a16:creationId xmlns:a16="http://schemas.microsoft.com/office/drawing/2014/main" id="{D77E1D5C-C828-470F-B0CD-EF7A00843D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37225" y="1328738"/>
                    <a:ext cx="468312" cy="468313"/>
                  </a:xfrm>
                  <a:custGeom>
                    <a:avLst/>
                    <a:gdLst/>
                    <a:ahLst/>
                    <a:cxnLst>
                      <a:cxn ang="0">
                        <a:pos x="57" y="0"/>
                      </a:cxn>
                      <a:cxn ang="0">
                        <a:pos x="2" y="28"/>
                      </a:cxn>
                      <a:cxn ang="0">
                        <a:pos x="479" y="509"/>
                      </a:cxn>
                      <a:cxn ang="0">
                        <a:pos x="509" y="446"/>
                      </a:cxn>
                      <a:cxn ang="0">
                        <a:pos x="57" y="0"/>
                      </a:cxn>
                    </a:cxnLst>
                    <a:rect l="0" t="0" r="r" b="b"/>
                    <a:pathLst>
                      <a:path w="509" h="509">
                        <a:moveTo>
                          <a:pt x="57" y="0"/>
                        </a:moveTo>
                        <a:cubicBezTo>
                          <a:pt x="24" y="15"/>
                          <a:pt x="2" y="28"/>
                          <a:pt x="2" y="28"/>
                        </a:cubicBezTo>
                        <a:cubicBezTo>
                          <a:pt x="0" y="28"/>
                          <a:pt x="288" y="254"/>
                          <a:pt x="479" y="509"/>
                        </a:cubicBezTo>
                        <a:cubicBezTo>
                          <a:pt x="479" y="509"/>
                          <a:pt x="503" y="462"/>
                          <a:pt x="509" y="446"/>
                        </a:cubicBezTo>
                        <a:cubicBezTo>
                          <a:pt x="505" y="287"/>
                          <a:pt x="274" y="7"/>
                          <a:pt x="57" y="0"/>
                        </a:cubicBezTo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625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 dirty="0"/>
                  </a:p>
                </p:txBody>
              </p:sp>
              <p:sp>
                <p:nvSpPr>
                  <p:cNvPr id="172" name="íşliďè">
                    <a:extLst>
                      <a:ext uri="{FF2B5EF4-FFF2-40B4-BE49-F238E27FC236}">
                        <a16:creationId xmlns:a16="http://schemas.microsoft.com/office/drawing/2014/main" id="{6AB3B7A6-81FC-4CDF-BD60-0858DD4F377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8250" y="1219200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C6C6C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73" name="ïSliḑe">
                    <a:extLst>
                      <a:ext uri="{FF2B5EF4-FFF2-40B4-BE49-F238E27FC236}">
                        <a16:creationId xmlns:a16="http://schemas.microsoft.com/office/drawing/2014/main" id="{9198808B-71B5-409F-9D37-30C56516444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8250" y="1220788"/>
                    <a:ext cx="1588" cy="1588"/>
                  </a:xfrm>
                  <a:prstGeom prst="ellipse">
                    <a:avLst/>
                  </a:prstGeom>
                  <a:solidFill>
                    <a:srgbClr val="C6C6C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74" name="íšľíḍè">
                    <a:extLst>
                      <a:ext uri="{FF2B5EF4-FFF2-40B4-BE49-F238E27FC236}">
                        <a16:creationId xmlns:a16="http://schemas.microsoft.com/office/drawing/2014/main" id="{DF35BBC2-580F-47C8-8767-8B667F088D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8250" y="1220788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75" name="ïṥḷïdè">
                    <a:extLst>
                      <a:ext uri="{FF2B5EF4-FFF2-40B4-BE49-F238E27FC236}">
                        <a16:creationId xmlns:a16="http://schemas.microsoft.com/office/drawing/2014/main" id="{B80281A8-0BF3-4911-8EBC-052B58C311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8250" y="1220788"/>
                    <a:ext cx="1588" cy="1588"/>
                  </a:xfrm>
                  <a:prstGeom prst="ellipse">
                    <a:avLst/>
                  </a:prstGeom>
                  <a:solidFill>
                    <a:srgbClr val="C6C6C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76" name="í$1íḍe">
                    <a:extLst>
                      <a:ext uri="{FF2B5EF4-FFF2-40B4-BE49-F238E27FC236}">
                        <a16:creationId xmlns:a16="http://schemas.microsoft.com/office/drawing/2014/main" id="{5150B253-A6C9-400D-8839-54BAF0C36B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8250" y="1220788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77" name="ïṡlíḓé">
                    <a:extLst>
                      <a:ext uri="{FF2B5EF4-FFF2-40B4-BE49-F238E27FC236}">
                        <a16:creationId xmlns:a16="http://schemas.microsoft.com/office/drawing/2014/main" id="{2DFD86D1-31A5-4C34-A4D7-179220FBD2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8250" y="1222375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C6C6C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78" name="íş1íďe">
                    <a:extLst>
                      <a:ext uri="{FF2B5EF4-FFF2-40B4-BE49-F238E27FC236}">
                        <a16:creationId xmlns:a16="http://schemas.microsoft.com/office/drawing/2014/main" id="{CC9ECFF6-320E-42C3-8C44-5FF9AB0A97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6662" y="1222375"/>
                    <a:ext cx="4763" cy="115888"/>
                  </a:xfrm>
                  <a:custGeom>
                    <a:avLst/>
                    <a:gdLst/>
                    <a:ahLst/>
                    <a:cxnLst>
                      <a:cxn ang="0">
                        <a:pos x="1" y="0"/>
                      </a:cxn>
                      <a:cxn ang="0">
                        <a:pos x="3" y="62"/>
                      </a:cxn>
                      <a:cxn ang="0">
                        <a:pos x="0" y="126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</a:cxnLst>
                    <a:rect l="0" t="0" r="r" b="b"/>
                    <a:pathLst>
                      <a:path w="4" h="126">
                        <a:moveTo>
                          <a:pt x="1" y="0"/>
                        </a:moveTo>
                        <a:cubicBezTo>
                          <a:pt x="2" y="20"/>
                          <a:pt x="3" y="41"/>
                          <a:pt x="3" y="62"/>
                        </a:cubicBezTo>
                        <a:cubicBezTo>
                          <a:pt x="3" y="83"/>
                          <a:pt x="2" y="104"/>
                          <a:pt x="0" y="126"/>
                        </a:cubicBezTo>
                        <a:cubicBezTo>
                          <a:pt x="4" y="83"/>
                          <a:pt x="4" y="41"/>
                          <a:pt x="1" y="0"/>
                        </a:cubicBezTo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79" name="iṣļiḑè">
                    <a:extLst>
                      <a:ext uri="{FF2B5EF4-FFF2-40B4-BE49-F238E27FC236}">
                        <a16:creationId xmlns:a16="http://schemas.microsoft.com/office/drawing/2014/main" id="{70AA24B6-6380-4FBF-8B96-5E765829B37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6662" y="1211263"/>
                    <a:ext cx="3175" cy="68263"/>
                  </a:xfrm>
                  <a:custGeom>
                    <a:avLst/>
                    <a:gdLst/>
                    <a:ahLst/>
                    <a:cxnLst>
                      <a:cxn ang="0">
                        <a:pos x="1" y="0"/>
                      </a:cxn>
                      <a:cxn ang="0">
                        <a:pos x="0" y="0"/>
                      </a:cxn>
                      <a:cxn ang="0">
                        <a:pos x="1" y="1"/>
                      </a:cxn>
                      <a:cxn ang="0">
                        <a:pos x="4" y="74"/>
                      </a:cxn>
                      <a:cxn ang="0">
                        <a:pos x="2" y="12"/>
                      </a:cxn>
                      <a:cxn ang="0">
                        <a:pos x="2" y="12"/>
                      </a:cxn>
                      <a:cxn ang="0">
                        <a:pos x="2" y="12"/>
                      </a:cxn>
                      <a:cxn ang="0">
                        <a:pos x="2" y="12"/>
                      </a:cxn>
                      <a:cxn ang="0">
                        <a:pos x="2" y="12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</a:cxnLst>
                    <a:rect l="0" t="0" r="r" b="b"/>
                    <a:pathLst>
                      <a:path w="4" h="74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1"/>
                          <a:pt x="1" y="1"/>
                        </a:cubicBezTo>
                        <a:cubicBezTo>
                          <a:pt x="3" y="25"/>
                          <a:pt x="4" y="49"/>
                          <a:pt x="4" y="74"/>
                        </a:cubicBezTo>
                        <a:cubicBezTo>
                          <a:pt x="4" y="53"/>
                          <a:pt x="3" y="32"/>
                          <a:pt x="2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2" y="7"/>
                          <a:pt x="1" y="4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solidFill>
                    <a:srgbClr val="B7352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80" name="í$1îḑê">
                    <a:extLst>
                      <a:ext uri="{FF2B5EF4-FFF2-40B4-BE49-F238E27FC236}">
                        <a16:creationId xmlns:a16="http://schemas.microsoft.com/office/drawing/2014/main" id="{FF861BAD-D222-495A-A288-3C7AF36AF8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6662" y="1338263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81" name="îṥḷïďé">
                    <a:extLst>
                      <a:ext uri="{FF2B5EF4-FFF2-40B4-BE49-F238E27FC236}">
                        <a16:creationId xmlns:a16="http://schemas.microsoft.com/office/drawing/2014/main" id="{1E865101-620C-4402-862D-EAAF4DA588B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75250" y="1797050"/>
                    <a:ext cx="1001713" cy="893763"/>
                  </a:xfrm>
                  <a:custGeom>
                    <a:avLst/>
                    <a:gdLst/>
                    <a:ahLst/>
                    <a:cxnLst>
                      <a:cxn ang="0">
                        <a:pos x="72" y="943"/>
                      </a:cxn>
                      <a:cxn ang="0">
                        <a:pos x="0" y="970"/>
                      </a:cxn>
                      <a:cxn ang="0">
                        <a:pos x="0" y="970"/>
                      </a:cxn>
                      <a:cxn ang="0">
                        <a:pos x="72" y="943"/>
                      </a:cxn>
                      <a:cxn ang="0">
                        <a:pos x="72" y="943"/>
                      </a:cxn>
                      <a:cxn ang="0">
                        <a:pos x="1088" y="0"/>
                      </a:cxn>
                      <a:cxn ang="0">
                        <a:pos x="724" y="498"/>
                      </a:cxn>
                      <a:cxn ang="0">
                        <a:pos x="1088" y="0"/>
                      </a:cxn>
                      <a:cxn ang="0">
                        <a:pos x="1088" y="0"/>
                      </a:cxn>
                    </a:cxnLst>
                    <a:rect l="0" t="0" r="r" b="b"/>
                    <a:pathLst>
                      <a:path w="1088" h="970">
                        <a:moveTo>
                          <a:pt x="72" y="943"/>
                        </a:moveTo>
                        <a:cubicBezTo>
                          <a:pt x="48" y="953"/>
                          <a:pt x="24" y="962"/>
                          <a:pt x="0" y="970"/>
                        </a:cubicBezTo>
                        <a:cubicBezTo>
                          <a:pt x="0" y="970"/>
                          <a:pt x="0" y="970"/>
                          <a:pt x="0" y="970"/>
                        </a:cubicBezTo>
                        <a:cubicBezTo>
                          <a:pt x="24" y="962"/>
                          <a:pt x="48" y="953"/>
                          <a:pt x="72" y="943"/>
                        </a:cubicBezTo>
                        <a:cubicBezTo>
                          <a:pt x="72" y="943"/>
                          <a:pt x="72" y="943"/>
                          <a:pt x="72" y="943"/>
                        </a:cubicBezTo>
                        <a:moveTo>
                          <a:pt x="1088" y="0"/>
                        </a:moveTo>
                        <a:cubicBezTo>
                          <a:pt x="1001" y="170"/>
                          <a:pt x="879" y="341"/>
                          <a:pt x="724" y="498"/>
                        </a:cubicBezTo>
                        <a:cubicBezTo>
                          <a:pt x="879" y="341"/>
                          <a:pt x="1001" y="170"/>
                          <a:pt x="1088" y="0"/>
                        </a:cubicBezTo>
                        <a:cubicBezTo>
                          <a:pt x="1088" y="0"/>
                          <a:pt x="1088" y="0"/>
                          <a:pt x="1088" y="0"/>
                        </a:cubicBezTo>
                      </a:path>
                    </a:pathLst>
                  </a:custGeom>
                  <a:solidFill>
                    <a:srgbClr val="C6C6C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82" name="íṩļïḋè">
                    <a:extLst>
                      <a:ext uri="{FF2B5EF4-FFF2-40B4-BE49-F238E27FC236}">
                        <a16:creationId xmlns:a16="http://schemas.microsoft.com/office/drawing/2014/main" id="{B1604DC8-BAD9-4E50-818E-88ABB101E3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41925" y="2493963"/>
                    <a:ext cx="317500" cy="171450"/>
                  </a:xfrm>
                  <a:custGeom>
                    <a:avLst/>
                    <a:gdLst/>
                    <a:ahLst/>
                    <a:cxnLst>
                      <a:cxn ang="0">
                        <a:pos x="344" y="0"/>
                      </a:cxn>
                      <a:cxn ang="0">
                        <a:pos x="0" y="186"/>
                      </a:cxn>
                      <a:cxn ang="0">
                        <a:pos x="0" y="186"/>
                      </a:cxn>
                      <a:cxn ang="0">
                        <a:pos x="344" y="0"/>
                      </a:cxn>
                    </a:cxnLst>
                    <a:rect l="0" t="0" r="r" b="b"/>
                    <a:pathLst>
                      <a:path w="344" h="186">
                        <a:moveTo>
                          <a:pt x="344" y="0"/>
                        </a:moveTo>
                        <a:cubicBezTo>
                          <a:pt x="230" y="79"/>
                          <a:pt x="114" y="141"/>
                          <a:pt x="0" y="186"/>
                        </a:cubicBezTo>
                        <a:cubicBezTo>
                          <a:pt x="0" y="186"/>
                          <a:pt x="0" y="186"/>
                          <a:pt x="0" y="186"/>
                        </a:cubicBezTo>
                        <a:cubicBezTo>
                          <a:pt x="114" y="141"/>
                          <a:pt x="230" y="79"/>
                          <a:pt x="344" y="0"/>
                        </a:cubicBezTo>
                      </a:path>
                    </a:pathLst>
                  </a:custGeom>
                  <a:solidFill>
                    <a:srgbClr val="26456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183" name="ïslïďè">
                    <a:extLst>
                      <a:ext uri="{FF2B5EF4-FFF2-40B4-BE49-F238E27FC236}">
                        <a16:creationId xmlns:a16="http://schemas.microsoft.com/office/drawing/2014/main" id="{4B987E6E-71F0-485A-BB1C-BE16623030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88023" y="1203327"/>
                    <a:ext cx="541338" cy="539750"/>
                  </a:xfrm>
                  <a:custGeom>
                    <a:avLst/>
                    <a:gdLst/>
                    <a:ahLst/>
                    <a:cxnLst>
                      <a:cxn ang="0">
                        <a:pos x="0" y="142"/>
                      </a:cxn>
                      <a:cxn ang="0">
                        <a:pos x="233" y="357"/>
                      </a:cxn>
                      <a:cxn ang="0">
                        <a:pos x="452" y="587"/>
                      </a:cxn>
                      <a:cxn ang="0">
                        <a:pos x="573" y="12"/>
                      </a:cxn>
                      <a:cxn ang="0">
                        <a:pos x="0" y="142"/>
                      </a:cxn>
                    </a:cxnLst>
                    <a:rect l="0" t="0" r="r" b="b"/>
                    <a:pathLst>
                      <a:path w="588" h="587">
                        <a:moveTo>
                          <a:pt x="0" y="142"/>
                        </a:moveTo>
                        <a:cubicBezTo>
                          <a:pt x="79" y="210"/>
                          <a:pt x="157" y="281"/>
                          <a:pt x="233" y="357"/>
                        </a:cubicBezTo>
                        <a:cubicBezTo>
                          <a:pt x="310" y="433"/>
                          <a:pt x="383" y="510"/>
                          <a:pt x="452" y="587"/>
                        </a:cubicBezTo>
                        <a:cubicBezTo>
                          <a:pt x="546" y="384"/>
                          <a:pt x="588" y="184"/>
                          <a:pt x="573" y="12"/>
                        </a:cubicBezTo>
                        <a:cubicBezTo>
                          <a:pt x="401" y="0"/>
                          <a:pt x="202" y="45"/>
                          <a:pt x="0" y="142"/>
                        </a:cubicBezTo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85000" lnSpcReduction="1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</p:grpSp>
          </p:grpSp>
          <p:grpSp>
            <p:nvGrpSpPr>
              <p:cNvPr id="19" name="îsḷîḋe">
                <a:extLst>
                  <a:ext uri="{FF2B5EF4-FFF2-40B4-BE49-F238E27FC236}">
                    <a16:creationId xmlns:a16="http://schemas.microsoft.com/office/drawing/2014/main" id="{81BEBF7F-FBBC-4E41-AB05-30A96DDDA6EA}"/>
                  </a:ext>
                </a:extLst>
              </p:cNvPr>
              <p:cNvGrpSpPr/>
              <p:nvPr/>
            </p:nvGrpSpPr>
            <p:grpSpPr>
              <a:xfrm>
                <a:off x="7283217" y="2414554"/>
                <a:ext cx="1496173" cy="1630380"/>
                <a:chOff x="654279" y="1047000"/>
                <a:chExt cx="3037333" cy="3309786"/>
              </a:xfrm>
            </p:grpSpPr>
            <p:grpSp>
              <p:nvGrpSpPr>
                <p:cNvPr id="20" name="íšľîḍe">
                  <a:extLst>
                    <a:ext uri="{FF2B5EF4-FFF2-40B4-BE49-F238E27FC236}">
                      <a16:creationId xmlns:a16="http://schemas.microsoft.com/office/drawing/2014/main" id="{CABB9680-9A48-42BF-B328-8062B40466E4}"/>
                    </a:ext>
                  </a:extLst>
                </p:cNvPr>
                <p:cNvGrpSpPr/>
                <p:nvPr/>
              </p:nvGrpSpPr>
              <p:grpSpPr>
                <a:xfrm>
                  <a:off x="654279" y="2079825"/>
                  <a:ext cx="3024555" cy="2276961"/>
                  <a:chOff x="604504" y="1981057"/>
                  <a:chExt cx="3153719" cy="2374200"/>
                </a:xfrm>
              </p:grpSpPr>
              <p:grpSp>
                <p:nvGrpSpPr>
                  <p:cNvPr id="41" name="íṩļíďé">
                    <a:extLst>
                      <a:ext uri="{FF2B5EF4-FFF2-40B4-BE49-F238E27FC236}">
                        <a16:creationId xmlns:a16="http://schemas.microsoft.com/office/drawing/2014/main" id="{CCE888FB-FCA9-4975-AC70-76B3BAFC2522}"/>
                      </a:ext>
                    </a:extLst>
                  </p:cNvPr>
                  <p:cNvGrpSpPr/>
                  <p:nvPr/>
                </p:nvGrpSpPr>
                <p:grpSpPr>
                  <a:xfrm rot="15155533" flipH="1">
                    <a:off x="773231" y="1812330"/>
                    <a:ext cx="2374200" cy="2711653"/>
                    <a:chOff x="6326188" y="1654175"/>
                    <a:chExt cx="2410644" cy="3082384"/>
                  </a:xfrm>
                  <a:solidFill>
                    <a:schemeClr val="bg2">
                      <a:lumMod val="75000"/>
                    </a:schemeClr>
                  </a:solidFill>
                </p:grpSpPr>
                <p:sp>
                  <p:nvSpPr>
                    <p:cNvPr id="123" name="iṣļîďé">
                      <a:extLst>
                        <a:ext uri="{FF2B5EF4-FFF2-40B4-BE49-F238E27FC236}">
                          <a16:creationId xmlns:a16="http://schemas.microsoft.com/office/drawing/2014/main" id="{662BBDC3-3D25-4958-9851-4D6D38E6D34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027988" y="17208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0" y="0"/>
                            <a:pt x="1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24" name="ï$ḷïďè">
                      <a:extLst>
                        <a:ext uri="{FF2B5EF4-FFF2-40B4-BE49-F238E27FC236}">
                          <a16:creationId xmlns:a16="http://schemas.microsoft.com/office/drawing/2014/main" id="{86C8CD55-14D6-4158-A398-D088E986A4B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24775" y="1841500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25" name="iSḷíḑe">
                      <a:extLst>
                        <a:ext uri="{FF2B5EF4-FFF2-40B4-BE49-F238E27FC236}">
                          <a16:creationId xmlns:a16="http://schemas.microsoft.com/office/drawing/2014/main" id="{4FE46A4A-3616-4A68-A721-FEC5873562E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18488" y="1671638"/>
                      <a:ext cx="1270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5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5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5" y="0"/>
                            <a:pt x="5" y="0"/>
                            <a:pt x="5" y="0"/>
                          </a:cubicBez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26" name="îṥ1íďè">
                      <a:extLst>
                        <a:ext uri="{FF2B5EF4-FFF2-40B4-BE49-F238E27FC236}">
                          <a16:creationId xmlns:a16="http://schemas.microsoft.com/office/drawing/2014/main" id="{FF5BDE75-864D-4373-92D6-9FA899A1C05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69150" y="226377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27" name="îSlíḍè">
                      <a:extLst>
                        <a:ext uri="{FF2B5EF4-FFF2-40B4-BE49-F238E27FC236}">
                          <a16:creationId xmlns:a16="http://schemas.microsoft.com/office/drawing/2014/main" id="{83D25F4F-6854-4CE3-B7ED-8B4B998F9A0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480300" y="1995488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0"/>
                            <a:pt x="1" y="1"/>
                            <a:pt x="0" y="2"/>
                          </a:cubicBezTo>
                          <a:cubicBezTo>
                            <a:pt x="1" y="1"/>
                            <a:pt x="2" y="0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28" name="iṣlîḑê">
                      <a:extLst>
                        <a:ext uri="{FF2B5EF4-FFF2-40B4-BE49-F238E27FC236}">
                          <a16:creationId xmlns:a16="http://schemas.microsoft.com/office/drawing/2014/main" id="{93DB8510-F7B0-430B-AAA9-FF1694ED4EE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318500" y="1681163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29" name="ísḷídé">
                      <a:extLst>
                        <a:ext uri="{FF2B5EF4-FFF2-40B4-BE49-F238E27FC236}">
                          <a16:creationId xmlns:a16="http://schemas.microsoft.com/office/drawing/2014/main" id="{C3CFAD78-F952-4DA1-AE44-591EC2162BD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516938" y="16557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1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30" name="ïṩľíďè">
                      <a:extLst>
                        <a:ext uri="{FF2B5EF4-FFF2-40B4-BE49-F238E27FC236}">
                          <a16:creationId xmlns:a16="http://schemas.microsoft.com/office/drawing/2014/main" id="{CDE03672-F17C-40EE-94CE-D96FA5EB4AE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434388" y="1654175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2" y="0"/>
                            <a:pt x="1" y="0"/>
                            <a:pt x="0" y="0"/>
                          </a:cubicBezTo>
                          <a:cubicBezTo>
                            <a:pt x="1" y="0"/>
                            <a:pt x="3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31" name="îṩľidè">
                      <a:extLst>
                        <a:ext uri="{FF2B5EF4-FFF2-40B4-BE49-F238E27FC236}">
                          <a16:creationId xmlns:a16="http://schemas.microsoft.com/office/drawing/2014/main" id="{EE0DB39B-5235-414D-95A2-894FC6B544B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432800" y="16541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32" name="íŝļiďê">
                      <a:extLst>
                        <a:ext uri="{FF2B5EF4-FFF2-40B4-BE49-F238E27FC236}">
                          <a16:creationId xmlns:a16="http://schemas.microsoft.com/office/drawing/2014/main" id="{EC4214CE-C63A-43B5-ABB3-1CCB28820F5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26188" y="4597400"/>
                      <a:ext cx="3175" cy="174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7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 h="7">
                          <a:moveTo>
                            <a:pt x="0" y="0"/>
                          </a:moveTo>
                          <a:cubicBezTo>
                            <a:pt x="0" y="3"/>
                            <a:pt x="0" y="5"/>
                            <a:pt x="1" y="7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33" name="iṥḷíḓè">
                      <a:extLst>
                        <a:ext uri="{FF2B5EF4-FFF2-40B4-BE49-F238E27FC236}">
                          <a16:creationId xmlns:a16="http://schemas.microsoft.com/office/drawing/2014/main" id="{1194B3C1-A75B-4D3C-B6CE-2F98676995A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89738" y="277336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1"/>
                        </a:cxn>
                        <a:cxn ang="0">
                          <a:pos x="1" y="0"/>
                        </a:cxn>
                        <a:cxn ang="0">
                          <a:pos x="1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1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1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34" name="iṡļïdé">
                      <a:extLst>
                        <a:ext uri="{FF2B5EF4-FFF2-40B4-BE49-F238E27FC236}">
                          <a16:creationId xmlns:a16="http://schemas.microsoft.com/office/drawing/2014/main" id="{CBF1531C-6A8D-4237-B077-36849A06F52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42063" y="4603750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35" name="íṩļíḑé">
                      <a:extLst>
                        <a:ext uri="{FF2B5EF4-FFF2-40B4-BE49-F238E27FC236}">
                          <a16:creationId xmlns:a16="http://schemas.microsoft.com/office/drawing/2014/main" id="{EDE49096-9547-4E7F-B3CF-77EA155158F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07375" y="1704975"/>
                      <a:ext cx="17462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7" y="0"/>
                        </a:cxn>
                        <a:cxn ang="0">
                          <a:pos x="0" y="2"/>
                        </a:cxn>
                        <a:cxn ang="0">
                          <a:pos x="7" y="0"/>
                        </a:cxn>
                      </a:cxnLst>
                      <a:rect l="0" t="0" r="r" b="b"/>
                      <a:pathLst>
                        <a:path w="7" h="2">
                          <a:moveTo>
                            <a:pt x="7" y="0"/>
                          </a:moveTo>
                          <a:cubicBezTo>
                            <a:pt x="5" y="1"/>
                            <a:pt x="0" y="1"/>
                            <a:pt x="0" y="2"/>
                          </a:cubicBezTo>
                          <a:cubicBezTo>
                            <a:pt x="3" y="1"/>
                            <a:pt x="6" y="1"/>
                            <a:pt x="7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36" name="iṡliḓê">
                      <a:extLst>
                        <a:ext uri="{FF2B5EF4-FFF2-40B4-BE49-F238E27FC236}">
                          <a16:creationId xmlns:a16="http://schemas.microsoft.com/office/drawing/2014/main" id="{FE6C9842-A45C-47D6-86F4-A10DD41761A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88150" y="2924175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37" name="ïSľïḍê">
                      <a:extLst>
                        <a:ext uri="{FF2B5EF4-FFF2-40B4-BE49-F238E27FC236}">
                          <a16:creationId xmlns:a16="http://schemas.microsoft.com/office/drawing/2014/main" id="{5959CB71-EB65-4C78-8E9C-7C6405E1920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42063" y="46021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38" name="íslïdè">
                      <a:extLst>
                        <a:ext uri="{FF2B5EF4-FFF2-40B4-BE49-F238E27FC236}">
                          <a16:creationId xmlns:a16="http://schemas.microsoft.com/office/drawing/2014/main" id="{ABD0245D-4D8B-4C4C-B0C6-E1CE98A4BEE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518275" y="3373438"/>
                      <a:ext cx="1587" cy="1588"/>
                    </a:xfrm>
                    <a:prstGeom prst="rect">
                      <a:avLst/>
                    </a:prstGeom>
                    <a:grp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39" name="ïṣḷiḋè">
                      <a:extLst>
                        <a:ext uri="{FF2B5EF4-FFF2-40B4-BE49-F238E27FC236}">
                          <a16:creationId xmlns:a16="http://schemas.microsoft.com/office/drawing/2014/main" id="{5587A7F6-261F-4F5F-913B-29BC6B40F77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505575" y="3398838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3"/>
                        </a:cxn>
                        <a:cxn ang="0">
                          <a:pos x="0" y="0"/>
                        </a:cxn>
                        <a:cxn ang="0">
                          <a:pos x="0" y="3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3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2"/>
                            <a:pt x="0" y="3"/>
                            <a:pt x="0" y="3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40" name="îŝľïḑé">
                      <a:extLst>
                        <a:ext uri="{FF2B5EF4-FFF2-40B4-BE49-F238E27FC236}">
                          <a16:creationId xmlns:a16="http://schemas.microsoft.com/office/drawing/2014/main" id="{5072F009-737B-41B9-BC1B-19B859466F1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29363" y="4614863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3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0"/>
                          </a:move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2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41" name="ïšlidé">
                      <a:extLst>
                        <a:ext uri="{FF2B5EF4-FFF2-40B4-BE49-F238E27FC236}">
                          <a16:creationId xmlns:a16="http://schemas.microsoft.com/office/drawing/2014/main" id="{663BFEC1-3A20-42A5-9283-44ED0715694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405563" y="3765550"/>
                      <a:ext cx="3175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"/>
                        </a:cxn>
                        <a:cxn ang="0">
                          <a:pos x="1" y="0"/>
                        </a:cxn>
                        <a:cxn ang="0">
                          <a:pos x="0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0" y="2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2"/>
                            <a:pt x="0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42" name="î$ḻïḍé">
                      <a:extLst>
                        <a:ext uri="{FF2B5EF4-FFF2-40B4-BE49-F238E27FC236}">
                          <a16:creationId xmlns:a16="http://schemas.microsoft.com/office/drawing/2014/main" id="{D07471E8-926A-47CC-8CE9-831452A2284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07288" y="197802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1" y="0"/>
                          </a:cubicBezTo>
                          <a:cubicBezTo>
                            <a:pt x="1" y="0"/>
                            <a:pt x="1" y="0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43" name="ïs1îḍê">
                      <a:extLst>
                        <a:ext uri="{FF2B5EF4-FFF2-40B4-BE49-F238E27FC236}">
                          <a16:creationId xmlns:a16="http://schemas.microsoft.com/office/drawing/2014/main" id="{7D7A4286-B40F-47CF-AC3B-9DC33CCB215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35838" y="21828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44" name="íṥľiḑê">
                      <a:extLst>
                        <a:ext uri="{FF2B5EF4-FFF2-40B4-BE49-F238E27FC236}">
                          <a16:creationId xmlns:a16="http://schemas.microsoft.com/office/drawing/2014/main" id="{7CCCFCD0-AB62-4F39-8654-C54554A4879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39013" y="2171700"/>
                      <a:ext cx="6350" cy="11113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4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4">
                          <a:moveTo>
                            <a:pt x="3" y="0"/>
                          </a:moveTo>
                          <a:cubicBezTo>
                            <a:pt x="2" y="1"/>
                            <a:pt x="0" y="3"/>
                            <a:pt x="0" y="4"/>
                          </a:cubicBezTo>
                          <a:cubicBezTo>
                            <a:pt x="1" y="3"/>
                            <a:pt x="2" y="2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45" name="ïş1îḋe">
                      <a:extLst>
                        <a:ext uri="{FF2B5EF4-FFF2-40B4-BE49-F238E27FC236}">
                          <a16:creationId xmlns:a16="http://schemas.microsoft.com/office/drawing/2014/main" id="{243CD3EE-90B4-4C09-8FD2-DAA78FB0108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16788" y="22002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46" name="íSľïdè">
                      <a:extLst>
                        <a:ext uri="{FF2B5EF4-FFF2-40B4-BE49-F238E27FC236}">
                          <a16:creationId xmlns:a16="http://schemas.microsoft.com/office/drawing/2014/main" id="{B071444C-F19D-4886-AFE5-63CBB95B8E4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26338" y="202882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47" name="î$1îḋê">
                      <a:extLst>
                        <a:ext uri="{FF2B5EF4-FFF2-40B4-BE49-F238E27FC236}">
                          <a16:creationId xmlns:a16="http://schemas.microsoft.com/office/drawing/2014/main" id="{86685202-6A24-4EE7-ACC0-55A965A9F16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481888" y="20637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48" name="îšlïde">
                      <a:extLst>
                        <a:ext uri="{FF2B5EF4-FFF2-40B4-BE49-F238E27FC236}">
                          <a16:creationId xmlns:a16="http://schemas.microsoft.com/office/drawing/2014/main" id="{7D010078-E66A-4FA1-B909-89F2FD93065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21538" y="23018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49" name="íSlîḑe">
                      <a:extLst>
                        <a:ext uri="{FF2B5EF4-FFF2-40B4-BE49-F238E27FC236}">
                          <a16:creationId xmlns:a16="http://schemas.microsoft.com/office/drawing/2014/main" id="{C48989E4-125D-479E-B6AC-BC6AD0945B0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471470" y="1748884"/>
                      <a:ext cx="2265362" cy="2987675"/>
                    </a:xfrm>
                    <a:custGeom>
                      <a:avLst/>
                      <a:gdLst/>
                      <a:ahLst/>
                      <a:cxnLst>
                        <a:cxn ang="0">
                          <a:pos x="295" y="351"/>
                        </a:cxn>
                        <a:cxn ang="0">
                          <a:pos x="339" y="296"/>
                        </a:cxn>
                        <a:cxn ang="0">
                          <a:pos x="362" y="265"/>
                        </a:cxn>
                        <a:cxn ang="0">
                          <a:pos x="377" y="249"/>
                        </a:cxn>
                        <a:cxn ang="0">
                          <a:pos x="403" y="224"/>
                        </a:cxn>
                        <a:cxn ang="0">
                          <a:pos x="411" y="216"/>
                        </a:cxn>
                        <a:cxn ang="0">
                          <a:pos x="427" y="202"/>
                        </a:cxn>
                        <a:cxn ang="0">
                          <a:pos x="458" y="180"/>
                        </a:cxn>
                        <a:cxn ang="0">
                          <a:pos x="477" y="162"/>
                        </a:cxn>
                        <a:cxn ang="0">
                          <a:pos x="512" y="134"/>
                        </a:cxn>
                        <a:cxn ang="0">
                          <a:pos x="530" y="124"/>
                        </a:cxn>
                        <a:cxn ang="0">
                          <a:pos x="558" y="106"/>
                        </a:cxn>
                        <a:cxn ang="0">
                          <a:pos x="583" y="94"/>
                        </a:cxn>
                        <a:cxn ang="0">
                          <a:pos x="620" y="71"/>
                        </a:cxn>
                        <a:cxn ang="0">
                          <a:pos x="662" y="54"/>
                        </a:cxn>
                        <a:cxn ang="0">
                          <a:pos x="704" y="40"/>
                        </a:cxn>
                        <a:cxn ang="0">
                          <a:pos x="735" y="30"/>
                        </a:cxn>
                        <a:cxn ang="0">
                          <a:pos x="758" y="25"/>
                        </a:cxn>
                        <a:cxn ang="0">
                          <a:pos x="759" y="26"/>
                        </a:cxn>
                        <a:cxn ang="0">
                          <a:pos x="785" y="19"/>
                        </a:cxn>
                        <a:cxn ang="0">
                          <a:pos x="800" y="15"/>
                        </a:cxn>
                        <a:cxn ang="0">
                          <a:pos x="820" y="12"/>
                        </a:cxn>
                        <a:cxn ang="0">
                          <a:pos x="870" y="10"/>
                        </a:cxn>
                        <a:cxn ang="0">
                          <a:pos x="906" y="8"/>
                        </a:cxn>
                        <a:cxn ang="0">
                          <a:pos x="880" y="2"/>
                        </a:cxn>
                        <a:cxn ang="0">
                          <a:pos x="860" y="3"/>
                        </a:cxn>
                        <a:cxn ang="0">
                          <a:pos x="836" y="3"/>
                        </a:cxn>
                        <a:cxn ang="0">
                          <a:pos x="793" y="6"/>
                        </a:cxn>
                        <a:cxn ang="0">
                          <a:pos x="772" y="11"/>
                        </a:cxn>
                        <a:cxn ang="0">
                          <a:pos x="753" y="14"/>
                        </a:cxn>
                        <a:cxn ang="0">
                          <a:pos x="685" y="33"/>
                        </a:cxn>
                        <a:cxn ang="0">
                          <a:pos x="652" y="43"/>
                        </a:cxn>
                        <a:cxn ang="0">
                          <a:pos x="635" y="50"/>
                        </a:cxn>
                        <a:cxn ang="0">
                          <a:pos x="605" y="64"/>
                        </a:cxn>
                        <a:cxn ang="0">
                          <a:pos x="569" y="81"/>
                        </a:cxn>
                        <a:cxn ang="0">
                          <a:pos x="547" y="90"/>
                        </a:cxn>
                        <a:cxn ang="0">
                          <a:pos x="500" y="120"/>
                        </a:cxn>
                        <a:cxn ang="0">
                          <a:pos x="454" y="152"/>
                        </a:cxn>
                        <a:cxn ang="0">
                          <a:pos x="418" y="183"/>
                        </a:cxn>
                        <a:cxn ang="0">
                          <a:pos x="399" y="199"/>
                        </a:cxn>
                        <a:cxn ang="0">
                          <a:pos x="372" y="223"/>
                        </a:cxn>
                        <a:cxn ang="0">
                          <a:pos x="333" y="260"/>
                        </a:cxn>
                        <a:cxn ang="0">
                          <a:pos x="303" y="297"/>
                        </a:cxn>
                        <a:cxn ang="0">
                          <a:pos x="252" y="360"/>
                        </a:cxn>
                        <a:cxn ang="0">
                          <a:pos x="200" y="442"/>
                        </a:cxn>
                        <a:cxn ang="0">
                          <a:pos x="184" y="468"/>
                        </a:cxn>
                        <a:cxn ang="0">
                          <a:pos x="168" y="498"/>
                        </a:cxn>
                        <a:cxn ang="0">
                          <a:pos x="143" y="549"/>
                        </a:cxn>
                        <a:cxn ang="0">
                          <a:pos x="99" y="648"/>
                        </a:cxn>
                        <a:cxn ang="0">
                          <a:pos x="68" y="741"/>
                        </a:cxn>
                        <a:cxn ang="0">
                          <a:pos x="38" y="844"/>
                        </a:cxn>
                        <a:cxn ang="0">
                          <a:pos x="0" y="1116"/>
                        </a:cxn>
                        <a:cxn ang="0">
                          <a:pos x="9" y="1197"/>
                        </a:cxn>
                        <a:cxn ang="0">
                          <a:pos x="11" y="1180"/>
                        </a:cxn>
                        <a:cxn ang="0">
                          <a:pos x="15" y="1154"/>
                        </a:cxn>
                        <a:cxn ang="0">
                          <a:pos x="18" y="1114"/>
                        </a:cxn>
                        <a:cxn ang="0">
                          <a:pos x="40" y="988"/>
                        </a:cxn>
                        <a:cxn ang="0">
                          <a:pos x="89" y="767"/>
                        </a:cxn>
                        <a:cxn ang="0">
                          <a:pos x="117" y="681"/>
                        </a:cxn>
                        <a:cxn ang="0">
                          <a:pos x="157" y="582"/>
                        </a:cxn>
                        <a:cxn ang="0">
                          <a:pos x="164" y="564"/>
                        </a:cxn>
                        <a:cxn ang="0">
                          <a:pos x="193" y="510"/>
                        </a:cxn>
                        <a:cxn ang="0">
                          <a:pos x="216" y="471"/>
                        </a:cxn>
                      </a:cxnLst>
                      <a:rect l="0" t="0" r="r" b="b"/>
                      <a:pathLst>
                        <a:path w="913" h="1204">
                          <a:moveTo>
                            <a:pt x="243" y="429"/>
                          </a:moveTo>
                          <a:cubicBezTo>
                            <a:pt x="254" y="411"/>
                            <a:pt x="268" y="388"/>
                            <a:pt x="280" y="372"/>
                          </a:cubicBezTo>
                          <a:cubicBezTo>
                            <a:pt x="282" y="368"/>
                            <a:pt x="286" y="362"/>
                            <a:pt x="289" y="357"/>
                          </a:cubicBezTo>
                          <a:cubicBezTo>
                            <a:pt x="291" y="358"/>
                            <a:pt x="291" y="358"/>
                            <a:pt x="291" y="358"/>
                          </a:cubicBezTo>
                          <a:cubicBezTo>
                            <a:pt x="294" y="353"/>
                            <a:pt x="294" y="353"/>
                            <a:pt x="294" y="353"/>
                          </a:cubicBezTo>
                          <a:cubicBezTo>
                            <a:pt x="296" y="351"/>
                            <a:pt x="292" y="356"/>
                            <a:pt x="295" y="354"/>
                          </a:cubicBezTo>
                          <a:cubicBezTo>
                            <a:pt x="295" y="351"/>
                            <a:pt x="295" y="351"/>
                            <a:pt x="295" y="351"/>
                          </a:cubicBezTo>
                          <a:cubicBezTo>
                            <a:pt x="296" y="351"/>
                            <a:pt x="304" y="341"/>
                            <a:pt x="299" y="349"/>
                          </a:cubicBezTo>
                          <a:cubicBezTo>
                            <a:pt x="304" y="343"/>
                            <a:pt x="308" y="338"/>
                            <a:pt x="313" y="332"/>
                          </a:cubicBezTo>
                          <a:cubicBezTo>
                            <a:pt x="316" y="329"/>
                            <a:pt x="313" y="329"/>
                            <a:pt x="317" y="325"/>
                          </a:cubicBezTo>
                          <a:cubicBezTo>
                            <a:pt x="318" y="325"/>
                            <a:pt x="316" y="327"/>
                            <a:pt x="317" y="327"/>
                          </a:cubicBezTo>
                          <a:cubicBezTo>
                            <a:pt x="328" y="316"/>
                            <a:pt x="325" y="311"/>
                            <a:pt x="335" y="300"/>
                          </a:cubicBezTo>
                          <a:cubicBezTo>
                            <a:pt x="334" y="301"/>
                            <a:pt x="334" y="301"/>
                            <a:pt x="334" y="301"/>
                          </a:cubicBezTo>
                          <a:cubicBezTo>
                            <a:pt x="336" y="299"/>
                            <a:pt x="339" y="296"/>
                            <a:pt x="339" y="296"/>
                          </a:cubicBezTo>
                          <a:cubicBezTo>
                            <a:pt x="336" y="296"/>
                            <a:pt x="338" y="298"/>
                            <a:pt x="334" y="301"/>
                          </a:cubicBezTo>
                          <a:cubicBezTo>
                            <a:pt x="333" y="299"/>
                            <a:pt x="337" y="296"/>
                            <a:pt x="336" y="295"/>
                          </a:cubicBezTo>
                          <a:cubicBezTo>
                            <a:pt x="338" y="293"/>
                            <a:pt x="339" y="291"/>
                            <a:pt x="341" y="289"/>
                          </a:cubicBezTo>
                          <a:cubicBezTo>
                            <a:pt x="345" y="286"/>
                            <a:pt x="349" y="280"/>
                            <a:pt x="353" y="278"/>
                          </a:cubicBezTo>
                          <a:cubicBezTo>
                            <a:pt x="354" y="276"/>
                            <a:pt x="355" y="273"/>
                            <a:pt x="358" y="269"/>
                          </a:cubicBezTo>
                          <a:cubicBezTo>
                            <a:pt x="362" y="267"/>
                            <a:pt x="359" y="270"/>
                            <a:pt x="363" y="267"/>
                          </a:cubicBezTo>
                          <a:cubicBezTo>
                            <a:pt x="362" y="265"/>
                            <a:pt x="362" y="265"/>
                            <a:pt x="362" y="265"/>
                          </a:cubicBezTo>
                          <a:cubicBezTo>
                            <a:pt x="365" y="262"/>
                            <a:pt x="365" y="263"/>
                            <a:pt x="365" y="264"/>
                          </a:cubicBezTo>
                          <a:cubicBezTo>
                            <a:pt x="369" y="260"/>
                            <a:pt x="367" y="260"/>
                            <a:pt x="371" y="256"/>
                          </a:cubicBezTo>
                          <a:cubicBezTo>
                            <a:pt x="370" y="259"/>
                            <a:pt x="370" y="259"/>
                            <a:pt x="370" y="259"/>
                          </a:cubicBezTo>
                          <a:cubicBezTo>
                            <a:pt x="373" y="256"/>
                            <a:pt x="374" y="255"/>
                            <a:pt x="378" y="251"/>
                          </a:cubicBezTo>
                          <a:cubicBezTo>
                            <a:pt x="378" y="251"/>
                            <a:pt x="377" y="253"/>
                            <a:pt x="375" y="254"/>
                          </a:cubicBezTo>
                          <a:cubicBezTo>
                            <a:pt x="379" y="253"/>
                            <a:pt x="379" y="250"/>
                            <a:pt x="380" y="248"/>
                          </a:cubicBezTo>
                          <a:cubicBezTo>
                            <a:pt x="379" y="249"/>
                            <a:pt x="376" y="251"/>
                            <a:pt x="377" y="249"/>
                          </a:cubicBezTo>
                          <a:cubicBezTo>
                            <a:pt x="379" y="247"/>
                            <a:pt x="381" y="244"/>
                            <a:pt x="383" y="243"/>
                          </a:cubicBezTo>
                          <a:cubicBezTo>
                            <a:pt x="381" y="246"/>
                            <a:pt x="381" y="246"/>
                            <a:pt x="381" y="246"/>
                          </a:cubicBezTo>
                          <a:cubicBezTo>
                            <a:pt x="385" y="241"/>
                            <a:pt x="383" y="243"/>
                            <a:pt x="388" y="238"/>
                          </a:cubicBezTo>
                          <a:cubicBezTo>
                            <a:pt x="388" y="239"/>
                            <a:pt x="388" y="239"/>
                            <a:pt x="388" y="239"/>
                          </a:cubicBezTo>
                          <a:cubicBezTo>
                            <a:pt x="390" y="235"/>
                            <a:pt x="395" y="232"/>
                            <a:pt x="400" y="227"/>
                          </a:cubicBezTo>
                          <a:cubicBezTo>
                            <a:pt x="399" y="228"/>
                            <a:pt x="399" y="228"/>
                            <a:pt x="399" y="228"/>
                          </a:cubicBezTo>
                          <a:cubicBezTo>
                            <a:pt x="401" y="226"/>
                            <a:pt x="402" y="225"/>
                            <a:pt x="403" y="224"/>
                          </a:cubicBezTo>
                          <a:cubicBezTo>
                            <a:pt x="399" y="226"/>
                            <a:pt x="400" y="225"/>
                            <a:pt x="399" y="224"/>
                          </a:cubicBezTo>
                          <a:cubicBezTo>
                            <a:pt x="404" y="222"/>
                            <a:pt x="403" y="218"/>
                            <a:pt x="410" y="213"/>
                          </a:cubicBezTo>
                          <a:cubicBezTo>
                            <a:pt x="410" y="214"/>
                            <a:pt x="409" y="216"/>
                            <a:pt x="407" y="217"/>
                          </a:cubicBezTo>
                          <a:cubicBezTo>
                            <a:pt x="406" y="220"/>
                            <a:pt x="407" y="221"/>
                            <a:pt x="404" y="225"/>
                          </a:cubicBezTo>
                          <a:cubicBezTo>
                            <a:pt x="406" y="223"/>
                            <a:pt x="408" y="220"/>
                            <a:pt x="408" y="221"/>
                          </a:cubicBezTo>
                          <a:cubicBezTo>
                            <a:pt x="408" y="219"/>
                            <a:pt x="408" y="219"/>
                            <a:pt x="408" y="219"/>
                          </a:cubicBezTo>
                          <a:cubicBezTo>
                            <a:pt x="409" y="218"/>
                            <a:pt x="410" y="217"/>
                            <a:pt x="411" y="216"/>
                          </a:cubicBezTo>
                          <a:cubicBezTo>
                            <a:pt x="411" y="215"/>
                            <a:pt x="408" y="217"/>
                            <a:pt x="410" y="214"/>
                          </a:cubicBezTo>
                          <a:cubicBezTo>
                            <a:pt x="414" y="210"/>
                            <a:pt x="413" y="213"/>
                            <a:pt x="413" y="212"/>
                          </a:cubicBezTo>
                          <a:cubicBezTo>
                            <a:pt x="418" y="208"/>
                            <a:pt x="414" y="209"/>
                            <a:pt x="419" y="205"/>
                          </a:cubicBezTo>
                          <a:cubicBezTo>
                            <a:pt x="419" y="206"/>
                            <a:pt x="418" y="207"/>
                            <a:pt x="418" y="207"/>
                          </a:cubicBezTo>
                          <a:cubicBezTo>
                            <a:pt x="422" y="205"/>
                            <a:pt x="426" y="200"/>
                            <a:pt x="428" y="200"/>
                          </a:cubicBezTo>
                          <a:cubicBezTo>
                            <a:pt x="428" y="201"/>
                            <a:pt x="428" y="201"/>
                            <a:pt x="427" y="202"/>
                          </a:cubicBezTo>
                          <a:cubicBezTo>
                            <a:pt x="427" y="202"/>
                            <a:pt x="427" y="202"/>
                            <a:pt x="427" y="202"/>
                          </a:cubicBezTo>
                          <a:cubicBezTo>
                            <a:pt x="424" y="207"/>
                            <a:pt x="430" y="199"/>
                            <a:pt x="430" y="201"/>
                          </a:cubicBezTo>
                          <a:cubicBezTo>
                            <a:pt x="429" y="201"/>
                            <a:pt x="434" y="197"/>
                            <a:pt x="436" y="195"/>
                          </a:cubicBezTo>
                          <a:cubicBezTo>
                            <a:pt x="435" y="195"/>
                            <a:pt x="435" y="195"/>
                            <a:pt x="435" y="195"/>
                          </a:cubicBezTo>
                          <a:cubicBezTo>
                            <a:pt x="440" y="186"/>
                            <a:pt x="436" y="197"/>
                            <a:pt x="443" y="190"/>
                          </a:cubicBezTo>
                          <a:cubicBezTo>
                            <a:pt x="447" y="186"/>
                            <a:pt x="441" y="192"/>
                            <a:pt x="443" y="189"/>
                          </a:cubicBezTo>
                          <a:cubicBezTo>
                            <a:pt x="446" y="186"/>
                            <a:pt x="448" y="186"/>
                            <a:pt x="452" y="182"/>
                          </a:cubicBezTo>
                          <a:cubicBezTo>
                            <a:pt x="454" y="181"/>
                            <a:pt x="457" y="180"/>
                            <a:pt x="458" y="180"/>
                          </a:cubicBezTo>
                          <a:cubicBezTo>
                            <a:pt x="461" y="178"/>
                            <a:pt x="467" y="174"/>
                            <a:pt x="468" y="172"/>
                          </a:cubicBezTo>
                          <a:cubicBezTo>
                            <a:pt x="462" y="175"/>
                            <a:pt x="464" y="177"/>
                            <a:pt x="457" y="180"/>
                          </a:cubicBezTo>
                          <a:cubicBezTo>
                            <a:pt x="458" y="178"/>
                            <a:pt x="458" y="178"/>
                            <a:pt x="458" y="178"/>
                          </a:cubicBezTo>
                          <a:cubicBezTo>
                            <a:pt x="462" y="174"/>
                            <a:pt x="467" y="170"/>
                            <a:pt x="470" y="168"/>
                          </a:cubicBezTo>
                          <a:cubicBezTo>
                            <a:pt x="469" y="168"/>
                            <a:pt x="469" y="168"/>
                            <a:pt x="469" y="168"/>
                          </a:cubicBezTo>
                          <a:cubicBezTo>
                            <a:pt x="474" y="163"/>
                            <a:pt x="475" y="161"/>
                            <a:pt x="481" y="157"/>
                          </a:cubicBezTo>
                          <a:cubicBezTo>
                            <a:pt x="482" y="157"/>
                            <a:pt x="479" y="160"/>
                            <a:pt x="477" y="162"/>
                          </a:cubicBezTo>
                          <a:cubicBezTo>
                            <a:pt x="481" y="160"/>
                            <a:pt x="480" y="159"/>
                            <a:pt x="486" y="155"/>
                          </a:cubicBezTo>
                          <a:cubicBezTo>
                            <a:pt x="487" y="156"/>
                            <a:pt x="482" y="158"/>
                            <a:pt x="482" y="159"/>
                          </a:cubicBezTo>
                          <a:cubicBezTo>
                            <a:pt x="488" y="154"/>
                            <a:pt x="488" y="154"/>
                            <a:pt x="488" y="154"/>
                          </a:cubicBezTo>
                          <a:cubicBezTo>
                            <a:pt x="488" y="154"/>
                            <a:pt x="488" y="154"/>
                            <a:pt x="488" y="154"/>
                          </a:cubicBezTo>
                          <a:cubicBezTo>
                            <a:pt x="488" y="152"/>
                            <a:pt x="493" y="151"/>
                            <a:pt x="497" y="148"/>
                          </a:cubicBezTo>
                          <a:cubicBezTo>
                            <a:pt x="506" y="141"/>
                            <a:pt x="506" y="139"/>
                            <a:pt x="510" y="134"/>
                          </a:cubicBezTo>
                          <a:cubicBezTo>
                            <a:pt x="512" y="133"/>
                            <a:pt x="513" y="134"/>
                            <a:pt x="512" y="134"/>
                          </a:cubicBezTo>
                          <a:cubicBezTo>
                            <a:pt x="510" y="135"/>
                            <a:pt x="510" y="135"/>
                            <a:pt x="510" y="136"/>
                          </a:cubicBezTo>
                          <a:cubicBezTo>
                            <a:pt x="513" y="134"/>
                            <a:pt x="518" y="133"/>
                            <a:pt x="516" y="135"/>
                          </a:cubicBezTo>
                          <a:cubicBezTo>
                            <a:pt x="521" y="131"/>
                            <a:pt x="514" y="135"/>
                            <a:pt x="517" y="133"/>
                          </a:cubicBezTo>
                          <a:cubicBezTo>
                            <a:pt x="524" y="128"/>
                            <a:pt x="524" y="128"/>
                            <a:pt x="524" y="128"/>
                          </a:cubicBezTo>
                          <a:cubicBezTo>
                            <a:pt x="522" y="128"/>
                            <a:pt x="520" y="130"/>
                            <a:pt x="523" y="127"/>
                          </a:cubicBezTo>
                          <a:cubicBezTo>
                            <a:pt x="526" y="125"/>
                            <a:pt x="527" y="124"/>
                            <a:pt x="531" y="121"/>
                          </a:cubicBezTo>
                          <a:cubicBezTo>
                            <a:pt x="531" y="122"/>
                            <a:pt x="533" y="122"/>
                            <a:pt x="530" y="124"/>
                          </a:cubicBezTo>
                          <a:cubicBezTo>
                            <a:pt x="533" y="123"/>
                            <a:pt x="536" y="121"/>
                            <a:pt x="536" y="119"/>
                          </a:cubicBezTo>
                          <a:cubicBezTo>
                            <a:pt x="531" y="121"/>
                            <a:pt x="543" y="114"/>
                            <a:pt x="539" y="115"/>
                          </a:cubicBezTo>
                          <a:cubicBezTo>
                            <a:pt x="544" y="113"/>
                            <a:pt x="544" y="113"/>
                            <a:pt x="544" y="113"/>
                          </a:cubicBezTo>
                          <a:cubicBezTo>
                            <a:pt x="543" y="114"/>
                            <a:pt x="543" y="114"/>
                            <a:pt x="541" y="115"/>
                          </a:cubicBezTo>
                          <a:cubicBezTo>
                            <a:pt x="543" y="115"/>
                            <a:pt x="545" y="112"/>
                            <a:pt x="546" y="111"/>
                          </a:cubicBezTo>
                          <a:cubicBezTo>
                            <a:pt x="548" y="111"/>
                            <a:pt x="552" y="108"/>
                            <a:pt x="553" y="109"/>
                          </a:cubicBezTo>
                          <a:cubicBezTo>
                            <a:pt x="554" y="108"/>
                            <a:pt x="557" y="106"/>
                            <a:pt x="558" y="106"/>
                          </a:cubicBezTo>
                          <a:cubicBezTo>
                            <a:pt x="560" y="105"/>
                            <a:pt x="558" y="105"/>
                            <a:pt x="559" y="104"/>
                          </a:cubicBezTo>
                          <a:cubicBezTo>
                            <a:pt x="566" y="100"/>
                            <a:pt x="566" y="100"/>
                            <a:pt x="566" y="100"/>
                          </a:cubicBezTo>
                          <a:cubicBezTo>
                            <a:pt x="567" y="101"/>
                            <a:pt x="568" y="102"/>
                            <a:pt x="567" y="103"/>
                          </a:cubicBezTo>
                          <a:cubicBezTo>
                            <a:pt x="570" y="101"/>
                            <a:pt x="567" y="101"/>
                            <a:pt x="571" y="98"/>
                          </a:cubicBezTo>
                          <a:cubicBezTo>
                            <a:pt x="570" y="101"/>
                            <a:pt x="577" y="96"/>
                            <a:pt x="575" y="100"/>
                          </a:cubicBezTo>
                          <a:cubicBezTo>
                            <a:pt x="577" y="99"/>
                            <a:pt x="584" y="96"/>
                            <a:pt x="588" y="93"/>
                          </a:cubicBezTo>
                          <a:cubicBezTo>
                            <a:pt x="589" y="91"/>
                            <a:pt x="583" y="95"/>
                            <a:pt x="583" y="94"/>
                          </a:cubicBezTo>
                          <a:cubicBezTo>
                            <a:pt x="593" y="88"/>
                            <a:pt x="592" y="85"/>
                            <a:pt x="601" y="81"/>
                          </a:cubicBezTo>
                          <a:cubicBezTo>
                            <a:pt x="598" y="82"/>
                            <a:pt x="598" y="82"/>
                            <a:pt x="598" y="82"/>
                          </a:cubicBezTo>
                          <a:cubicBezTo>
                            <a:pt x="603" y="79"/>
                            <a:pt x="602" y="80"/>
                            <a:pt x="605" y="77"/>
                          </a:cubicBezTo>
                          <a:cubicBezTo>
                            <a:pt x="604" y="79"/>
                            <a:pt x="612" y="78"/>
                            <a:pt x="620" y="74"/>
                          </a:cubicBezTo>
                          <a:cubicBezTo>
                            <a:pt x="620" y="73"/>
                            <a:pt x="615" y="75"/>
                            <a:pt x="616" y="73"/>
                          </a:cubicBezTo>
                          <a:cubicBezTo>
                            <a:pt x="621" y="70"/>
                            <a:pt x="621" y="70"/>
                            <a:pt x="621" y="70"/>
                          </a:cubicBezTo>
                          <a:cubicBezTo>
                            <a:pt x="622" y="70"/>
                            <a:pt x="621" y="71"/>
                            <a:pt x="620" y="71"/>
                          </a:cubicBezTo>
                          <a:cubicBezTo>
                            <a:pt x="625" y="69"/>
                            <a:pt x="630" y="69"/>
                            <a:pt x="631" y="67"/>
                          </a:cubicBezTo>
                          <a:cubicBezTo>
                            <a:pt x="637" y="67"/>
                            <a:pt x="637" y="67"/>
                            <a:pt x="637" y="67"/>
                          </a:cubicBezTo>
                          <a:cubicBezTo>
                            <a:pt x="634" y="67"/>
                            <a:pt x="634" y="67"/>
                            <a:pt x="634" y="67"/>
                          </a:cubicBezTo>
                          <a:cubicBezTo>
                            <a:pt x="635" y="66"/>
                            <a:pt x="640" y="63"/>
                            <a:pt x="641" y="62"/>
                          </a:cubicBezTo>
                          <a:cubicBezTo>
                            <a:pt x="646" y="59"/>
                            <a:pt x="649" y="59"/>
                            <a:pt x="652" y="59"/>
                          </a:cubicBezTo>
                          <a:cubicBezTo>
                            <a:pt x="651" y="58"/>
                            <a:pt x="648" y="58"/>
                            <a:pt x="652" y="56"/>
                          </a:cubicBezTo>
                          <a:cubicBezTo>
                            <a:pt x="653" y="58"/>
                            <a:pt x="662" y="53"/>
                            <a:pt x="662" y="54"/>
                          </a:cubicBezTo>
                          <a:cubicBezTo>
                            <a:pt x="664" y="54"/>
                            <a:pt x="668" y="53"/>
                            <a:pt x="667" y="52"/>
                          </a:cubicBezTo>
                          <a:cubicBezTo>
                            <a:pt x="668" y="54"/>
                            <a:pt x="668" y="54"/>
                            <a:pt x="668" y="54"/>
                          </a:cubicBezTo>
                          <a:cubicBezTo>
                            <a:pt x="667" y="52"/>
                            <a:pt x="674" y="49"/>
                            <a:pt x="679" y="47"/>
                          </a:cubicBezTo>
                          <a:cubicBezTo>
                            <a:pt x="679" y="50"/>
                            <a:pt x="684" y="45"/>
                            <a:pt x="688" y="46"/>
                          </a:cubicBezTo>
                          <a:cubicBezTo>
                            <a:pt x="688" y="44"/>
                            <a:pt x="696" y="43"/>
                            <a:pt x="697" y="41"/>
                          </a:cubicBezTo>
                          <a:cubicBezTo>
                            <a:pt x="701" y="39"/>
                            <a:pt x="701" y="41"/>
                            <a:pt x="702" y="41"/>
                          </a:cubicBezTo>
                          <a:cubicBezTo>
                            <a:pt x="704" y="40"/>
                            <a:pt x="704" y="40"/>
                            <a:pt x="704" y="40"/>
                          </a:cubicBezTo>
                          <a:cubicBezTo>
                            <a:pt x="706" y="40"/>
                            <a:pt x="713" y="38"/>
                            <a:pt x="718" y="37"/>
                          </a:cubicBezTo>
                          <a:cubicBezTo>
                            <a:pt x="722" y="35"/>
                            <a:pt x="722" y="35"/>
                            <a:pt x="722" y="35"/>
                          </a:cubicBezTo>
                          <a:cubicBezTo>
                            <a:pt x="723" y="35"/>
                            <a:pt x="723" y="35"/>
                            <a:pt x="723" y="35"/>
                          </a:cubicBezTo>
                          <a:cubicBezTo>
                            <a:pt x="724" y="34"/>
                            <a:pt x="727" y="33"/>
                            <a:pt x="725" y="33"/>
                          </a:cubicBezTo>
                          <a:cubicBezTo>
                            <a:pt x="727" y="33"/>
                            <a:pt x="727" y="33"/>
                            <a:pt x="727" y="33"/>
                          </a:cubicBezTo>
                          <a:cubicBezTo>
                            <a:pt x="727" y="31"/>
                            <a:pt x="730" y="31"/>
                            <a:pt x="735" y="29"/>
                          </a:cubicBezTo>
                          <a:cubicBezTo>
                            <a:pt x="736" y="29"/>
                            <a:pt x="736" y="30"/>
                            <a:pt x="735" y="30"/>
                          </a:cubicBezTo>
                          <a:cubicBezTo>
                            <a:pt x="737" y="30"/>
                            <a:pt x="736" y="31"/>
                            <a:pt x="738" y="31"/>
                          </a:cubicBezTo>
                          <a:cubicBezTo>
                            <a:pt x="736" y="31"/>
                            <a:pt x="745" y="26"/>
                            <a:pt x="739" y="27"/>
                          </a:cubicBezTo>
                          <a:cubicBezTo>
                            <a:pt x="738" y="26"/>
                            <a:pt x="741" y="25"/>
                            <a:pt x="744" y="24"/>
                          </a:cubicBezTo>
                          <a:cubicBezTo>
                            <a:pt x="745" y="26"/>
                            <a:pt x="745" y="26"/>
                            <a:pt x="745" y="26"/>
                          </a:cubicBezTo>
                          <a:cubicBezTo>
                            <a:pt x="748" y="23"/>
                            <a:pt x="748" y="23"/>
                            <a:pt x="748" y="23"/>
                          </a:cubicBezTo>
                          <a:cubicBezTo>
                            <a:pt x="751" y="22"/>
                            <a:pt x="753" y="23"/>
                            <a:pt x="756" y="22"/>
                          </a:cubicBezTo>
                          <a:cubicBezTo>
                            <a:pt x="753" y="23"/>
                            <a:pt x="750" y="27"/>
                            <a:pt x="758" y="25"/>
                          </a:cubicBezTo>
                          <a:cubicBezTo>
                            <a:pt x="754" y="26"/>
                            <a:pt x="752" y="28"/>
                            <a:pt x="750" y="28"/>
                          </a:cubicBezTo>
                          <a:cubicBezTo>
                            <a:pt x="752" y="28"/>
                            <a:pt x="752" y="28"/>
                            <a:pt x="750" y="29"/>
                          </a:cubicBezTo>
                          <a:cubicBezTo>
                            <a:pt x="756" y="27"/>
                            <a:pt x="752" y="28"/>
                            <a:pt x="758" y="26"/>
                          </a:cubicBezTo>
                          <a:cubicBezTo>
                            <a:pt x="758" y="28"/>
                            <a:pt x="759" y="28"/>
                            <a:pt x="764" y="27"/>
                          </a:cubicBezTo>
                          <a:cubicBezTo>
                            <a:pt x="760" y="27"/>
                            <a:pt x="760" y="27"/>
                            <a:pt x="760" y="27"/>
                          </a:cubicBezTo>
                          <a:cubicBezTo>
                            <a:pt x="761" y="27"/>
                            <a:pt x="761" y="27"/>
                            <a:pt x="761" y="26"/>
                          </a:cubicBezTo>
                          <a:cubicBezTo>
                            <a:pt x="760" y="27"/>
                            <a:pt x="759" y="26"/>
                            <a:pt x="759" y="26"/>
                          </a:cubicBezTo>
                          <a:cubicBezTo>
                            <a:pt x="760" y="26"/>
                            <a:pt x="765" y="23"/>
                            <a:pt x="766" y="23"/>
                          </a:cubicBezTo>
                          <a:cubicBezTo>
                            <a:pt x="760" y="22"/>
                            <a:pt x="776" y="19"/>
                            <a:pt x="772" y="19"/>
                          </a:cubicBezTo>
                          <a:cubicBezTo>
                            <a:pt x="773" y="18"/>
                            <a:pt x="777" y="17"/>
                            <a:pt x="777" y="18"/>
                          </a:cubicBezTo>
                          <a:cubicBezTo>
                            <a:pt x="772" y="20"/>
                            <a:pt x="781" y="19"/>
                            <a:pt x="781" y="20"/>
                          </a:cubicBezTo>
                          <a:cubicBezTo>
                            <a:pt x="782" y="19"/>
                            <a:pt x="777" y="20"/>
                            <a:pt x="779" y="19"/>
                          </a:cubicBezTo>
                          <a:cubicBezTo>
                            <a:pt x="782" y="18"/>
                            <a:pt x="784" y="19"/>
                            <a:pt x="786" y="19"/>
                          </a:cubicBezTo>
                          <a:cubicBezTo>
                            <a:pt x="785" y="19"/>
                            <a:pt x="785" y="19"/>
                            <a:pt x="785" y="19"/>
                          </a:cubicBezTo>
                          <a:cubicBezTo>
                            <a:pt x="789" y="19"/>
                            <a:pt x="789" y="19"/>
                            <a:pt x="789" y="19"/>
                          </a:cubicBezTo>
                          <a:cubicBezTo>
                            <a:pt x="790" y="18"/>
                            <a:pt x="785" y="19"/>
                            <a:pt x="789" y="17"/>
                          </a:cubicBezTo>
                          <a:cubicBezTo>
                            <a:pt x="790" y="18"/>
                            <a:pt x="794" y="16"/>
                            <a:pt x="794" y="17"/>
                          </a:cubicBezTo>
                          <a:cubicBezTo>
                            <a:pt x="792" y="18"/>
                            <a:pt x="794" y="19"/>
                            <a:pt x="790" y="20"/>
                          </a:cubicBezTo>
                          <a:cubicBezTo>
                            <a:pt x="793" y="20"/>
                            <a:pt x="802" y="18"/>
                            <a:pt x="798" y="17"/>
                          </a:cubicBezTo>
                          <a:cubicBezTo>
                            <a:pt x="802" y="17"/>
                            <a:pt x="802" y="17"/>
                            <a:pt x="802" y="17"/>
                          </a:cubicBezTo>
                          <a:cubicBezTo>
                            <a:pt x="800" y="16"/>
                            <a:pt x="793" y="16"/>
                            <a:pt x="800" y="15"/>
                          </a:cubicBezTo>
                          <a:cubicBezTo>
                            <a:pt x="800" y="15"/>
                            <a:pt x="800" y="15"/>
                            <a:pt x="800" y="15"/>
                          </a:cubicBezTo>
                          <a:cubicBezTo>
                            <a:pt x="805" y="13"/>
                            <a:pt x="805" y="13"/>
                            <a:pt x="805" y="13"/>
                          </a:cubicBezTo>
                          <a:cubicBezTo>
                            <a:pt x="807" y="14"/>
                            <a:pt x="807" y="14"/>
                            <a:pt x="807" y="14"/>
                          </a:cubicBezTo>
                          <a:cubicBezTo>
                            <a:pt x="807" y="13"/>
                            <a:pt x="808" y="13"/>
                            <a:pt x="810" y="13"/>
                          </a:cubicBezTo>
                          <a:cubicBezTo>
                            <a:pt x="810" y="13"/>
                            <a:pt x="812" y="13"/>
                            <a:pt x="812" y="14"/>
                          </a:cubicBezTo>
                          <a:cubicBezTo>
                            <a:pt x="817" y="13"/>
                            <a:pt x="817" y="12"/>
                            <a:pt x="817" y="12"/>
                          </a:cubicBezTo>
                          <a:cubicBezTo>
                            <a:pt x="820" y="11"/>
                            <a:pt x="821" y="11"/>
                            <a:pt x="820" y="12"/>
                          </a:cubicBezTo>
                          <a:cubicBezTo>
                            <a:pt x="824" y="12"/>
                            <a:pt x="831" y="11"/>
                            <a:pt x="834" y="11"/>
                          </a:cubicBezTo>
                          <a:cubicBezTo>
                            <a:pt x="839" y="10"/>
                            <a:pt x="833" y="11"/>
                            <a:pt x="836" y="10"/>
                          </a:cubicBezTo>
                          <a:cubicBezTo>
                            <a:pt x="841" y="12"/>
                            <a:pt x="854" y="9"/>
                            <a:pt x="863" y="8"/>
                          </a:cubicBezTo>
                          <a:cubicBezTo>
                            <a:pt x="860" y="6"/>
                            <a:pt x="865" y="7"/>
                            <a:pt x="867" y="5"/>
                          </a:cubicBezTo>
                          <a:cubicBezTo>
                            <a:pt x="865" y="6"/>
                            <a:pt x="875" y="7"/>
                            <a:pt x="868" y="8"/>
                          </a:cubicBezTo>
                          <a:cubicBezTo>
                            <a:pt x="872" y="7"/>
                            <a:pt x="872" y="7"/>
                            <a:pt x="872" y="7"/>
                          </a:cubicBezTo>
                          <a:cubicBezTo>
                            <a:pt x="876" y="8"/>
                            <a:pt x="865" y="9"/>
                            <a:pt x="870" y="10"/>
                          </a:cubicBezTo>
                          <a:cubicBezTo>
                            <a:pt x="875" y="9"/>
                            <a:pt x="878" y="7"/>
                            <a:pt x="884" y="7"/>
                          </a:cubicBezTo>
                          <a:cubicBezTo>
                            <a:pt x="882" y="9"/>
                            <a:pt x="889" y="7"/>
                            <a:pt x="888" y="9"/>
                          </a:cubicBezTo>
                          <a:cubicBezTo>
                            <a:pt x="887" y="9"/>
                            <a:pt x="885" y="9"/>
                            <a:pt x="883" y="9"/>
                          </a:cubicBezTo>
                          <a:cubicBezTo>
                            <a:pt x="884" y="9"/>
                            <a:pt x="884" y="9"/>
                            <a:pt x="884" y="9"/>
                          </a:cubicBezTo>
                          <a:cubicBezTo>
                            <a:pt x="896" y="9"/>
                            <a:pt x="887" y="7"/>
                            <a:pt x="894" y="6"/>
                          </a:cubicBezTo>
                          <a:cubicBezTo>
                            <a:pt x="901" y="6"/>
                            <a:pt x="899" y="7"/>
                            <a:pt x="900" y="8"/>
                          </a:cubicBezTo>
                          <a:cubicBezTo>
                            <a:pt x="901" y="8"/>
                            <a:pt x="904" y="8"/>
                            <a:pt x="906" y="8"/>
                          </a:cubicBezTo>
                          <a:cubicBezTo>
                            <a:pt x="902" y="9"/>
                            <a:pt x="898" y="7"/>
                            <a:pt x="900" y="6"/>
                          </a:cubicBezTo>
                          <a:cubicBezTo>
                            <a:pt x="903" y="7"/>
                            <a:pt x="911" y="6"/>
                            <a:pt x="913" y="5"/>
                          </a:cubicBezTo>
                          <a:cubicBezTo>
                            <a:pt x="902" y="3"/>
                            <a:pt x="906" y="5"/>
                            <a:pt x="896" y="3"/>
                          </a:cubicBezTo>
                          <a:cubicBezTo>
                            <a:pt x="895" y="4"/>
                            <a:pt x="895" y="5"/>
                            <a:pt x="889" y="5"/>
                          </a:cubicBezTo>
                          <a:cubicBezTo>
                            <a:pt x="893" y="4"/>
                            <a:pt x="889" y="4"/>
                            <a:pt x="888" y="4"/>
                          </a:cubicBezTo>
                          <a:cubicBezTo>
                            <a:pt x="889" y="5"/>
                            <a:pt x="884" y="4"/>
                            <a:pt x="882" y="5"/>
                          </a:cubicBezTo>
                          <a:cubicBezTo>
                            <a:pt x="880" y="4"/>
                            <a:pt x="885" y="2"/>
                            <a:pt x="880" y="2"/>
                          </a:cubicBezTo>
                          <a:cubicBezTo>
                            <a:pt x="879" y="5"/>
                            <a:pt x="879" y="5"/>
                            <a:pt x="879" y="5"/>
                          </a:cubicBezTo>
                          <a:cubicBezTo>
                            <a:pt x="876" y="4"/>
                            <a:pt x="879" y="3"/>
                            <a:pt x="875" y="4"/>
                          </a:cubicBezTo>
                          <a:cubicBezTo>
                            <a:pt x="877" y="2"/>
                            <a:pt x="874" y="2"/>
                            <a:pt x="880" y="1"/>
                          </a:cubicBezTo>
                          <a:cubicBezTo>
                            <a:pt x="872" y="0"/>
                            <a:pt x="868" y="3"/>
                            <a:pt x="862" y="4"/>
                          </a:cubicBezTo>
                          <a:cubicBezTo>
                            <a:pt x="863" y="4"/>
                            <a:pt x="863" y="4"/>
                            <a:pt x="864" y="4"/>
                          </a:cubicBezTo>
                          <a:cubicBezTo>
                            <a:pt x="862" y="4"/>
                            <a:pt x="860" y="4"/>
                            <a:pt x="858" y="5"/>
                          </a:cubicBezTo>
                          <a:cubicBezTo>
                            <a:pt x="854" y="4"/>
                            <a:pt x="861" y="3"/>
                            <a:pt x="860" y="3"/>
                          </a:cubicBezTo>
                          <a:cubicBezTo>
                            <a:pt x="854" y="3"/>
                            <a:pt x="854" y="3"/>
                            <a:pt x="854" y="3"/>
                          </a:cubicBezTo>
                          <a:cubicBezTo>
                            <a:pt x="853" y="3"/>
                            <a:pt x="853" y="3"/>
                            <a:pt x="853" y="3"/>
                          </a:cubicBezTo>
                          <a:cubicBezTo>
                            <a:pt x="852" y="4"/>
                            <a:pt x="850" y="4"/>
                            <a:pt x="850" y="4"/>
                          </a:cubicBezTo>
                          <a:cubicBezTo>
                            <a:pt x="851" y="3"/>
                            <a:pt x="852" y="2"/>
                            <a:pt x="853" y="1"/>
                          </a:cubicBezTo>
                          <a:cubicBezTo>
                            <a:pt x="847" y="3"/>
                            <a:pt x="847" y="3"/>
                            <a:pt x="847" y="3"/>
                          </a:cubicBezTo>
                          <a:cubicBezTo>
                            <a:pt x="847" y="3"/>
                            <a:pt x="841" y="3"/>
                            <a:pt x="846" y="2"/>
                          </a:cubicBezTo>
                          <a:cubicBezTo>
                            <a:pt x="836" y="3"/>
                            <a:pt x="836" y="3"/>
                            <a:pt x="836" y="3"/>
                          </a:cubicBezTo>
                          <a:cubicBezTo>
                            <a:pt x="835" y="2"/>
                            <a:pt x="835" y="2"/>
                            <a:pt x="835" y="2"/>
                          </a:cubicBezTo>
                          <a:cubicBezTo>
                            <a:pt x="832" y="2"/>
                            <a:pt x="832" y="3"/>
                            <a:pt x="835" y="2"/>
                          </a:cubicBezTo>
                          <a:cubicBezTo>
                            <a:pt x="832" y="2"/>
                            <a:pt x="820" y="7"/>
                            <a:pt x="821" y="4"/>
                          </a:cubicBezTo>
                          <a:cubicBezTo>
                            <a:pt x="814" y="6"/>
                            <a:pt x="811" y="6"/>
                            <a:pt x="801" y="8"/>
                          </a:cubicBezTo>
                          <a:cubicBezTo>
                            <a:pt x="808" y="6"/>
                            <a:pt x="793" y="8"/>
                            <a:pt x="800" y="6"/>
                          </a:cubicBezTo>
                          <a:cubicBezTo>
                            <a:pt x="796" y="6"/>
                            <a:pt x="795" y="8"/>
                            <a:pt x="791" y="9"/>
                          </a:cubicBezTo>
                          <a:cubicBezTo>
                            <a:pt x="788" y="9"/>
                            <a:pt x="789" y="7"/>
                            <a:pt x="793" y="6"/>
                          </a:cubicBezTo>
                          <a:cubicBezTo>
                            <a:pt x="789" y="7"/>
                            <a:pt x="789" y="7"/>
                            <a:pt x="789" y="7"/>
                          </a:cubicBezTo>
                          <a:cubicBezTo>
                            <a:pt x="789" y="7"/>
                            <a:pt x="789" y="7"/>
                            <a:pt x="789" y="7"/>
                          </a:cubicBezTo>
                          <a:cubicBezTo>
                            <a:pt x="785" y="9"/>
                            <a:pt x="785" y="9"/>
                            <a:pt x="785" y="9"/>
                          </a:cubicBezTo>
                          <a:cubicBezTo>
                            <a:pt x="781" y="9"/>
                            <a:pt x="784" y="7"/>
                            <a:pt x="780" y="8"/>
                          </a:cubicBezTo>
                          <a:cubicBezTo>
                            <a:pt x="779" y="9"/>
                            <a:pt x="779" y="9"/>
                            <a:pt x="779" y="9"/>
                          </a:cubicBezTo>
                          <a:cubicBezTo>
                            <a:pt x="776" y="9"/>
                            <a:pt x="776" y="9"/>
                            <a:pt x="776" y="9"/>
                          </a:cubicBezTo>
                          <a:cubicBezTo>
                            <a:pt x="777" y="9"/>
                            <a:pt x="775" y="10"/>
                            <a:pt x="772" y="11"/>
                          </a:cubicBezTo>
                          <a:cubicBezTo>
                            <a:pt x="772" y="11"/>
                            <a:pt x="772" y="11"/>
                            <a:pt x="772" y="11"/>
                          </a:cubicBezTo>
                          <a:cubicBezTo>
                            <a:pt x="769" y="12"/>
                            <a:pt x="769" y="12"/>
                            <a:pt x="769" y="12"/>
                          </a:cubicBezTo>
                          <a:cubicBezTo>
                            <a:pt x="772" y="10"/>
                            <a:pt x="765" y="12"/>
                            <a:pt x="767" y="11"/>
                          </a:cubicBezTo>
                          <a:cubicBezTo>
                            <a:pt x="764" y="11"/>
                            <a:pt x="764" y="11"/>
                            <a:pt x="758" y="13"/>
                          </a:cubicBezTo>
                          <a:cubicBezTo>
                            <a:pt x="759" y="14"/>
                            <a:pt x="759" y="14"/>
                            <a:pt x="759" y="14"/>
                          </a:cubicBezTo>
                          <a:cubicBezTo>
                            <a:pt x="752" y="16"/>
                            <a:pt x="759" y="12"/>
                            <a:pt x="753" y="14"/>
                          </a:cubicBezTo>
                          <a:cubicBezTo>
                            <a:pt x="753" y="14"/>
                            <a:pt x="753" y="14"/>
                            <a:pt x="753" y="14"/>
                          </a:cubicBezTo>
                          <a:cubicBezTo>
                            <a:pt x="745" y="15"/>
                            <a:pt x="740" y="19"/>
                            <a:pt x="733" y="19"/>
                          </a:cubicBezTo>
                          <a:cubicBezTo>
                            <a:pt x="737" y="18"/>
                            <a:pt x="735" y="17"/>
                            <a:pt x="735" y="18"/>
                          </a:cubicBezTo>
                          <a:cubicBezTo>
                            <a:pt x="730" y="19"/>
                            <a:pt x="722" y="22"/>
                            <a:pt x="716" y="24"/>
                          </a:cubicBezTo>
                          <a:cubicBezTo>
                            <a:pt x="714" y="24"/>
                            <a:pt x="713" y="23"/>
                            <a:pt x="708" y="24"/>
                          </a:cubicBezTo>
                          <a:cubicBezTo>
                            <a:pt x="704" y="26"/>
                            <a:pt x="703" y="26"/>
                            <a:pt x="702" y="27"/>
                          </a:cubicBezTo>
                          <a:cubicBezTo>
                            <a:pt x="698" y="28"/>
                            <a:pt x="691" y="31"/>
                            <a:pt x="690" y="30"/>
                          </a:cubicBezTo>
                          <a:cubicBezTo>
                            <a:pt x="690" y="31"/>
                            <a:pt x="687" y="31"/>
                            <a:pt x="685" y="33"/>
                          </a:cubicBezTo>
                          <a:cubicBezTo>
                            <a:pt x="684" y="32"/>
                            <a:pt x="684" y="32"/>
                            <a:pt x="684" y="32"/>
                          </a:cubicBezTo>
                          <a:cubicBezTo>
                            <a:pt x="685" y="33"/>
                            <a:pt x="685" y="33"/>
                            <a:pt x="685" y="33"/>
                          </a:cubicBezTo>
                          <a:cubicBezTo>
                            <a:pt x="677" y="33"/>
                            <a:pt x="674" y="38"/>
                            <a:pt x="666" y="39"/>
                          </a:cubicBezTo>
                          <a:cubicBezTo>
                            <a:pt x="667" y="39"/>
                            <a:pt x="667" y="39"/>
                            <a:pt x="667" y="39"/>
                          </a:cubicBezTo>
                          <a:cubicBezTo>
                            <a:pt x="665" y="40"/>
                            <a:pt x="665" y="40"/>
                            <a:pt x="665" y="40"/>
                          </a:cubicBezTo>
                          <a:cubicBezTo>
                            <a:pt x="664" y="40"/>
                            <a:pt x="665" y="39"/>
                            <a:pt x="665" y="38"/>
                          </a:cubicBezTo>
                          <a:cubicBezTo>
                            <a:pt x="661" y="40"/>
                            <a:pt x="656" y="42"/>
                            <a:pt x="652" y="43"/>
                          </a:cubicBezTo>
                          <a:cubicBezTo>
                            <a:pt x="654" y="43"/>
                            <a:pt x="654" y="43"/>
                            <a:pt x="654" y="43"/>
                          </a:cubicBezTo>
                          <a:cubicBezTo>
                            <a:pt x="652" y="44"/>
                            <a:pt x="650" y="46"/>
                            <a:pt x="647" y="47"/>
                          </a:cubicBezTo>
                          <a:cubicBezTo>
                            <a:pt x="651" y="43"/>
                            <a:pt x="642" y="48"/>
                            <a:pt x="641" y="48"/>
                          </a:cubicBezTo>
                          <a:cubicBezTo>
                            <a:pt x="644" y="46"/>
                            <a:pt x="644" y="46"/>
                            <a:pt x="644" y="46"/>
                          </a:cubicBezTo>
                          <a:cubicBezTo>
                            <a:pt x="640" y="48"/>
                            <a:pt x="640" y="48"/>
                            <a:pt x="641" y="49"/>
                          </a:cubicBezTo>
                          <a:cubicBezTo>
                            <a:pt x="636" y="51"/>
                            <a:pt x="636" y="48"/>
                            <a:pt x="632" y="51"/>
                          </a:cubicBezTo>
                          <a:cubicBezTo>
                            <a:pt x="635" y="50"/>
                            <a:pt x="635" y="50"/>
                            <a:pt x="635" y="50"/>
                          </a:cubicBezTo>
                          <a:cubicBezTo>
                            <a:pt x="637" y="50"/>
                            <a:pt x="635" y="52"/>
                            <a:pt x="632" y="53"/>
                          </a:cubicBezTo>
                          <a:cubicBezTo>
                            <a:pt x="632" y="53"/>
                            <a:pt x="630" y="53"/>
                            <a:pt x="632" y="52"/>
                          </a:cubicBezTo>
                          <a:cubicBezTo>
                            <a:pt x="628" y="54"/>
                            <a:pt x="622" y="57"/>
                            <a:pt x="620" y="58"/>
                          </a:cubicBezTo>
                          <a:cubicBezTo>
                            <a:pt x="618" y="58"/>
                            <a:pt x="618" y="57"/>
                            <a:pt x="619" y="57"/>
                          </a:cubicBezTo>
                          <a:cubicBezTo>
                            <a:pt x="611" y="61"/>
                            <a:pt x="616" y="58"/>
                            <a:pt x="608" y="63"/>
                          </a:cubicBezTo>
                          <a:cubicBezTo>
                            <a:pt x="607" y="62"/>
                            <a:pt x="607" y="62"/>
                            <a:pt x="607" y="62"/>
                          </a:cubicBezTo>
                          <a:cubicBezTo>
                            <a:pt x="605" y="64"/>
                            <a:pt x="605" y="64"/>
                            <a:pt x="605" y="64"/>
                          </a:cubicBezTo>
                          <a:cubicBezTo>
                            <a:pt x="600" y="65"/>
                            <a:pt x="600" y="65"/>
                            <a:pt x="600" y="65"/>
                          </a:cubicBezTo>
                          <a:cubicBezTo>
                            <a:pt x="602" y="65"/>
                            <a:pt x="602" y="65"/>
                            <a:pt x="602" y="65"/>
                          </a:cubicBezTo>
                          <a:cubicBezTo>
                            <a:pt x="599" y="67"/>
                            <a:pt x="598" y="68"/>
                            <a:pt x="595" y="69"/>
                          </a:cubicBezTo>
                          <a:cubicBezTo>
                            <a:pt x="595" y="68"/>
                            <a:pt x="595" y="68"/>
                            <a:pt x="595" y="68"/>
                          </a:cubicBezTo>
                          <a:cubicBezTo>
                            <a:pt x="588" y="72"/>
                            <a:pt x="586" y="71"/>
                            <a:pt x="579" y="76"/>
                          </a:cubicBezTo>
                          <a:cubicBezTo>
                            <a:pt x="579" y="76"/>
                            <a:pt x="580" y="75"/>
                            <a:pt x="580" y="74"/>
                          </a:cubicBezTo>
                          <a:cubicBezTo>
                            <a:pt x="574" y="79"/>
                            <a:pt x="575" y="76"/>
                            <a:pt x="569" y="81"/>
                          </a:cubicBezTo>
                          <a:cubicBezTo>
                            <a:pt x="569" y="80"/>
                            <a:pt x="568" y="80"/>
                            <a:pt x="568" y="80"/>
                          </a:cubicBezTo>
                          <a:cubicBezTo>
                            <a:pt x="565" y="82"/>
                            <a:pt x="565" y="82"/>
                            <a:pt x="565" y="82"/>
                          </a:cubicBezTo>
                          <a:cubicBezTo>
                            <a:pt x="565" y="81"/>
                            <a:pt x="565" y="81"/>
                            <a:pt x="565" y="81"/>
                          </a:cubicBezTo>
                          <a:cubicBezTo>
                            <a:pt x="563" y="84"/>
                            <a:pt x="563" y="84"/>
                            <a:pt x="563" y="84"/>
                          </a:cubicBezTo>
                          <a:cubicBezTo>
                            <a:pt x="561" y="84"/>
                            <a:pt x="561" y="84"/>
                            <a:pt x="561" y="84"/>
                          </a:cubicBezTo>
                          <a:cubicBezTo>
                            <a:pt x="560" y="85"/>
                            <a:pt x="560" y="85"/>
                            <a:pt x="560" y="85"/>
                          </a:cubicBezTo>
                          <a:cubicBezTo>
                            <a:pt x="556" y="85"/>
                            <a:pt x="552" y="89"/>
                            <a:pt x="547" y="90"/>
                          </a:cubicBezTo>
                          <a:cubicBezTo>
                            <a:pt x="548" y="91"/>
                            <a:pt x="548" y="91"/>
                            <a:pt x="548" y="91"/>
                          </a:cubicBezTo>
                          <a:cubicBezTo>
                            <a:pt x="539" y="100"/>
                            <a:pt x="522" y="104"/>
                            <a:pt x="510" y="114"/>
                          </a:cubicBezTo>
                          <a:cubicBezTo>
                            <a:pt x="510" y="113"/>
                            <a:pt x="510" y="113"/>
                            <a:pt x="510" y="113"/>
                          </a:cubicBezTo>
                          <a:cubicBezTo>
                            <a:pt x="505" y="118"/>
                            <a:pt x="505" y="118"/>
                            <a:pt x="505" y="118"/>
                          </a:cubicBezTo>
                          <a:cubicBezTo>
                            <a:pt x="502" y="119"/>
                            <a:pt x="507" y="116"/>
                            <a:pt x="505" y="116"/>
                          </a:cubicBezTo>
                          <a:cubicBezTo>
                            <a:pt x="500" y="120"/>
                            <a:pt x="504" y="119"/>
                            <a:pt x="498" y="123"/>
                          </a:cubicBezTo>
                          <a:cubicBezTo>
                            <a:pt x="494" y="125"/>
                            <a:pt x="498" y="122"/>
                            <a:pt x="500" y="120"/>
                          </a:cubicBezTo>
                          <a:cubicBezTo>
                            <a:pt x="494" y="125"/>
                            <a:pt x="485" y="132"/>
                            <a:pt x="481" y="134"/>
                          </a:cubicBezTo>
                          <a:cubicBezTo>
                            <a:pt x="481" y="135"/>
                            <a:pt x="480" y="135"/>
                            <a:pt x="481" y="135"/>
                          </a:cubicBezTo>
                          <a:cubicBezTo>
                            <a:pt x="477" y="138"/>
                            <a:pt x="472" y="142"/>
                            <a:pt x="467" y="145"/>
                          </a:cubicBezTo>
                          <a:cubicBezTo>
                            <a:pt x="467" y="144"/>
                            <a:pt x="468" y="143"/>
                            <a:pt x="469" y="143"/>
                          </a:cubicBezTo>
                          <a:cubicBezTo>
                            <a:pt x="467" y="144"/>
                            <a:pt x="465" y="145"/>
                            <a:pt x="464" y="146"/>
                          </a:cubicBezTo>
                          <a:cubicBezTo>
                            <a:pt x="465" y="144"/>
                            <a:pt x="465" y="144"/>
                            <a:pt x="465" y="144"/>
                          </a:cubicBezTo>
                          <a:cubicBezTo>
                            <a:pt x="462" y="147"/>
                            <a:pt x="456" y="152"/>
                            <a:pt x="454" y="152"/>
                          </a:cubicBezTo>
                          <a:cubicBezTo>
                            <a:pt x="455" y="152"/>
                            <a:pt x="455" y="153"/>
                            <a:pt x="453" y="155"/>
                          </a:cubicBezTo>
                          <a:cubicBezTo>
                            <a:pt x="450" y="155"/>
                            <a:pt x="445" y="162"/>
                            <a:pt x="440" y="165"/>
                          </a:cubicBezTo>
                          <a:cubicBezTo>
                            <a:pt x="440" y="164"/>
                            <a:pt x="444" y="161"/>
                            <a:pt x="443" y="162"/>
                          </a:cubicBezTo>
                          <a:cubicBezTo>
                            <a:pt x="440" y="163"/>
                            <a:pt x="439" y="166"/>
                            <a:pt x="437" y="168"/>
                          </a:cubicBezTo>
                          <a:cubicBezTo>
                            <a:pt x="437" y="167"/>
                            <a:pt x="437" y="167"/>
                            <a:pt x="437" y="167"/>
                          </a:cubicBezTo>
                          <a:cubicBezTo>
                            <a:pt x="427" y="176"/>
                            <a:pt x="427" y="176"/>
                            <a:pt x="427" y="176"/>
                          </a:cubicBezTo>
                          <a:cubicBezTo>
                            <a:pt x="425" y="176"/>
                            <a:pt x="418" y="184"/>
                            <a:pt x="418" y="183"/>
                          </a:cubicBezTo>
                          <a:cubicBezTo>
                            <a:pt x="414" y="186"/>
                            <a:pt x="421" y="181"/>
                            <a:pt x="417" y="185"/>
                          </a:cubicBezTo>
                          <a:cubicBezTo>
                            <a:pt x="415" y="185"/>
                            <a:pt x="413" y="189"/>
                            <a:pt x="412" y="188"/>
                          </a:cubicBezTo>
                          <a:cubicBezTo>
                            <a:pt x="413" y="187"/>
                            <a:pt x="413" y="187"/>
                            <a:pt x="413" y="187"/>
                          </a:cubicBezTo>
                          <a:cubicBezTo>
                            <a:pt x="410" y="190"/>
                            <a:pt x="410" y="190"/>
                            <a:pt x="410" y="190"/>
                          </a:cubicBezTo>
                          <a:cubicBezTo>
                            <a:pt x="411" y="187"/>
                            <a:pt x="411" y="187"/>
                            <a:pt x="411" y="187"/>
                          </a:cubicBezTo>
                          <a:cubicBezTo>
                            <a:pt x="408" y="190"/>
                            <a:pt x="407" y="193"/>
                            <a:pt x="408" y="193"/>
                          </a:cubicBezTo>
                          <a:cubicBezTo>
                            <a:pt x="405" y="195"/>
                            <a:pt x="401" y="199"/>
                            <a:pt x="399" y="199"/>
                          </a:cubicBezTo>
                          <a:cubicBezTo>
                            <a:pt x="400" y="198"/>
                            <a:pt x="400" y="198"/>
                            <a:pt x="400" y="198"/>
                          </a:cubicBezTo>
                          <a:cubicBezTo>
                            <a:pt x="393" y="205"/>
                            <a:pt x="386" y="207"/>
                            <a:pt x="382" y="214"/>
                          </a:cubicBezTo>
                          <a:cubicBezTo>
                            <a:pt x="381" y="214"/>
                            <a:pt x="381" y="214"/>
                            <a:pt x="382" y="213"/>
                          </a:cubicBezTo>
                          <a:cubicBezTo>
                            <a:pt x="378" y="217"/>
                            <a:pt x="378" y="217"/>
                            <a:pt x="378" y="217"/>
                          </a:cubicBezTo>
                          <a:cubicBezTo>
                            <a:pt x="378" y="215"/>
                            <a:pt x="378" y="215"/>
                            <a:pt x="378" y="215"/>
                          </a:cubicBezTo>
                          <a:cubicBezTo>
                            <a:pt x="372" y="223"/>
                            <a:pt x="372" y="223"/>
                            <a:pt x="372" y="223"/>
                          </a:cubicBezTo>
                          <a:cubicBezTo>
                            <a:pt x="372" y="223"/>
                            <a:pt x="372" y="223"/>
                            <a:pt x="372" y="223"/>
                          </a:cubicBezTo>
                          <a:cubicBezTo>
                            <a:pt x="367" y="227"/>
                            <a:pt x="360" y="235"/>
                            <a:pt x="354" y="241"/>
                          </a:cubicBezTo>
                          <a:cubicBezTo>
                            <a:pt x="355" y="240"/>
                            <a:pt x="355" y="240"/>
                            <a:pt x="355" y="240"/>
                          </a:cubicBezTo>
                          <a:cubicBezTo>
                            <a:pt x="349" y="247"/>
                            <a:pt x="348" y="246"/>
                            <a:pt x="344" y="251"/>
                          </a:cubicBezTo>
                          <a:cubicBezTo>
                            <a:pt x="344" y="251"/>
                            <a:pt x="344" y="251"/>
                            <a:pt x="344" y="250"/>
                          </a:cubicBezTo>
                          <a:cubicBezTo>
                            <a:pt x="340" y="255"/>
                            <a:pt x="340" y="255"/>
                            <a:pt x="340" y="255"/>
                          </a:cubicBezTo>
                          <a:cubicBezTo>
                            <a:pt x="340" y="253"/>
                            <a:pt x="340" y="253"/>
                            <a:pt x="340" y="253"/>
                          </a:cubicBezTo>
                          <a:cubicBezTo>
                            <a:pt x="338" y="258"/>
                            <a:pt x="331" y="262"/>
                            <a:pt x="333" y="260"/>
                          </a:cubicBezTo>
                          <a:cubicBezTo>
                            <a:pt x="332" y="263"/>
                            <a:pt x="329" y="266"/>
                            <a:pt x="329" y="267"/>
                          </a:cubicBezTo>
                          <a:cubicBezTo>
                            <a:pt x="325" y="272"/>
                            <a:pt x="328" y="268"/>
                            <a:pt x="325" y="271"/>
                          </a:cubicBezTo>
                          <a:cubicBezTo>
                            <a:pt x="321" y="274"/>
                            <a:pt x="322" y="276"/>
                            <a:pt x="317" y="280"/>
                          </a:cubicBezTo>
                          <a:cubicBezTo>
                            <a:pt x="317" y="280"/>
                            <a:pt x="317" y="280"/>
                            <a:pt x="317" y="280"/>
                          </a:cubicBezTo>
                          <a:cubicBezTo>
                            <a:pt x="315" y="282"/>
                            <a:pt x="314" y="284"/>
                            <a:pt x="311" y="287"/>
                          </a:cubicBezTo>
                          <a:cubicBezTo>
                            <a:pt x="312" y="286"/>
                            <a:pt x="312" y="286"/>
                            <a:pt x="312" y="286"/>
                          </a:cubicBezTo>
                          <a:cubicBezTo>
                            <a:pt x="308" y="292"/>
                            <a:pt x="305" y="291"/>
                            <a:pt x="303" y="297"/>
                          </a:cubicBezTo>
                          <a:cubicBezTo>
                            <a:pt x="301" y="299"/>
                            <a:pt x="298" y="304"/>
                            <a:pt x="297" y="303"/>
                          </a:cubicBezTo>
                          <a:cubicBezTo>
                            <a:pt x="283" y="322"/>
                            <a:pt x="283" y="322"/>
                            <a:pt x="283" y="322"/>
                          </a:cubicBezTo>
                          <a:cubicBezTo>
                            <a:pt x="281" y="322"/>
                            <a:pt x="282" y="324"/>
                            <a:pt x="278" y="327"/>
                          </a:cubicBezTo>
                          <a:cubicBezTo>
                            <a:pt x="279" y="328"/>
                            <a:pt x="279" y="328"/>
                            <a:pt x="279" y="328"/>
                          </a:cubicBezTo>
                          <a:cubicBezTo>
                            <a:pt x="272" y="337"/>
                            <a:pt x="262" y="347"/>
                            <a:pt x="254" y="358"/>
                          </a:cubicBezTo>
                          <a:cubicBezTo>
                            <a:pt x="253" y="357"/>
                            <a:pt x="253" y="357"/>
                            <a:pt x="253" y="357"/>
                          </a:cubicBezTo>
                          <a:cubicBezTo>
                            <a:pt x="252" y="360"/>
                            <a:pt x="252" y="360"/>
                            <a:pt x="252" y="360"/>
                          </a:cubicBezTo>
                          <a:cubicBezTo>
                            <a:pt x="244" y="372"/>
                            <a:pt x="233" y="387"/>
                            <a:pt x="226" y="396"/>
                          </a:cubicBezTo>
                          <a:cubicBezTo>
                            <a:pt x="225" y="400"/>
                            <a:pt x="223" y="405"/>
                            <a:pt x="219" y="410"/>
                          </a:cubicBezTo>
                          <a:cubicBezTo>
                            <a:pt x="219" y="409"/>
                            <a:pt x="219" y="409"/>
                            <a:pt x="219" y="409"/>
                          </a:cubicBezTo>
                          <a:cubicBezTo>
                            <a:pt x="214" y="418"/>
                            <a:pt x="209" y="428"/>
                            <a:pt x="202" y="437"/>
                          </a:cubicBezTo>
                          <a:cubicBezTo>
                            <a:pt x="202" y="436"/>
                            <a:pt x="202" y="437"/>
                            <a:pt x="202" y="436"/>
                          </a:cubicBezTo>
                          <a:cubicBezTo>
                            <a:pt x="202" y="439"/>
                            <a:pt x="199" y="442"/>
                            <a:pt x="197" y="444"/>
                          </a:cubicBezTo>
                          <a:cubicBezTo>
                            <a:pt x="200" y="442"/>
                            <a:pt x="200" y="442"/>
                            <a:pt x="200" y="442"/>
                          </a:cubicBezTo>
                          <a:cubicBezTo>
                            <a:pt x="199" y="445"/>
                            <a:pt x="196" y="448"/>
                            <a:pt x="194" y="449"/>
                          </a:cubicBezTo>
                          <a:cubicBezTo>
                            <a:pt x="192" y="454"/>
                            <a:pt x="192" y="454"/>
                            <a:pt x="192" y="454"/>
                          </a:cubicBezTo>
                          <a:cubicBezTo>
                            <a:pt x="192" y="455"/>
                            <a:pt x="192" y="455"/>
                            <a:pt x="192" y="455"/>
                          </a:cubicBezTo>
                          <a:cubicBezTo>
                            <a:pt x="192" y="456"/>
                            <a:pt x="192" y="456"/>
                            <a:pt x="192" y="456"/>
                          </a:cubicBezTo>
                          <a:cubicBezTo>
                            <a:pt x="189" y="458"/>
                            <a:pt x="189" y="458"/>
                            <a:pt x="189" y="458"/>
                          </a:cubicBezTo>
                          <a:cubicBezTo>
                            <a:pt x="189" y="459"/>
                            <a:pt x="186" y="465"/>
                            <a:pt x="186" y="467"/>
                          </a:cubicBezTo>
                          <a:cubicBezTo>
                            <a:pt x="185" y="467"/>
                            <a:pt x="182" y="471"/>
                            <a:pt x="184" y="468"/>
                          </a:cubicBezTo>
                          <a:cubicBezTo>
                            <a:pt x="175" y="484"/>
                            <a:pt x="175" y="484"/>
                            <a:pt x="175" y="484"/>
                          </a:cubicBezTo>
                          <a:cubicBezTo>
                            <a:pt x="176" y="482"/>
                            <a:pt x="176" y="482"/>
                            <a:pt x="176" y="482"/>
                          </a:cubicBezTo>
                          <a:cubicBezTo>
                            <a:pt x="178" y="482"/>
                            <a:pt x="175" y="487"/>
                            <a:pt x="174" y="489"/>
                          </a:cubicBezTo>
                          <a:cubicBezTo>
                            <a:pt x="175" y="486"/>
                            <a:pt x="172" y="488"/>
                            <a:pt x="171" y="490"/>
                          </a:cubicBezTo>
                          <a:cubicBezTo>
                            <a:pt x="170" y="492"/>
                            <a:pt x="173" y="488"/>
                            <a:pt x="173" y="489"/>
                          </a:cubicBezTo>
                          <a:cubicBezTo>
                            <a:pt x="172" y="493"/>
                            <a:pt x="169" y="499"/>
                            <a:pt x="168" y="500"/>
                          </a:cubicBezTo>
                          <a:cubicBezTo>
                            <a:pt x="168" y="498"/>
                            <a:pt x="168" y="498"/>
                            <a:pt x="168" y="498"/>
                          </a:cubicBezTo>
                          <a:cubicBezTo>
                            <a:pt x="167" y="502"/>
                            <a:pt x="164" y="503"/>
                            <a:pt x="162" y="507"/>
                          </a:cubicBezTo>
                          <a:cubicBezTo>
                            <a:pt x="161" y="511"/>
                            <a:pt x="159" y="513"/>
                            <a:pt x="161" y="513"/>
                          </a:cubicBezTo>
                          <a:cubicBezTo>
                            <a:pt x="159" y="518"/>
                            <a:pt x="159" y="514"/>
                            <a:pt x="158" y="516"/>
                          </a:cubicBezTo>
                          <a:cubicBezTo>
                            <a:pt x="158" y="518"/>
                            <a:pt x="154" y="525"/>
                            <a:pt x="153" y="525"/>
                          </a:cubicBezTo>
                          <a:cubicBezTo>
                            <a:pt x="153" y="529"/>
                            <a:pt x="145" y="538"/>
                            <a:pt x="147" y="540"/>
                          </a:cubicBezTo>
                          <a:cubicBezTo>
                            <a:pt x="143" y="544"/>
                            <a:pt x="143" y="544"/>
                            <a:pt x="143" y="544"/>
                          </a:cubicBezTo>
                          <a:cubicBezTo>
                            <a:pt x="144" y="544"/>
                            <a:pt x="145" y="545"/>
                            <a:pt x="143" y="549"/>
                          </a:cubicBezTo>
                          <a:cubicBezTo>
                            <a:pt x="141" y="552"/>
                            <a:pt x="141" y="551"/>
                            <a:pt x="140" y="551"/>
                          </a:cubicBezTo>
                          <a:cubicBezTo>
                            <a:pt x="141" y="554"/>
                            <a:pt x="141" y="554"/>
                            <a:pt x="141" y="554"/>
                          </a:cubicBezTo>
                          <a:cubicBezTo>
                            <a:pt x="130" y="571"/>
                            <a:pt x="121" y="596"/>
                            <a:pt x="111" y="615"/>
                          </a:cubicBezTo>
                          <a:cubicBezTo>
                            <a:pt x="107" y="624"/>
                            <a:pt x="104" y="636"/>
                            <a:pt x="99" y="647"/>
                          </a:cubicBezTo>
                          <a:cubicBezTo>
                            <a:pt x="100" y="645"/>
                            <a:pt x="100" y="645"/>
                            <a:pt x="100" y="645"/>
                          </a:cubicBezTo>
                          <a:cubicBezTo>
                            <a:pt x="95" y="656"/>
                            <a:pt x="95" y="656"/>
                            <a:pt x="95" y="656"/>
                          </a:cubicBezTo>
                          <a:cubicBezTo>
                            <a:pt x="99" y="648"/>
                            <a:pt x="99" y="648"/>
                            <a:pt x="99" y="648"/>
                          </a:cubicBezTo>
                          <a:cubicBezTo>
                            <a:pt x="98" y="651"/>
                            <a:pt x="98" y="653"/>
                            <a:pt x="97" y="655"/>
                          </a:cubicBezTo>
                          <a:cubicBezTo>
                            <a:pt x="92" y="666"/>
                            <a:pt x="85" y="681"/>
                            <a:pt x="81" y="696"/>
                          </a:cubicBezTo>
                          <a:cubicBezTo>
                            <a:pt x="80" y="706"/>
                            <a:pt x="77" y="702"/>
                            <a:pt x="76" y="711"/>
                          </a:cubicBezTo>
                          <a:cubicBezTo>
                            <a:pt x="76" y="710"/>
                            <a:pt x="76" y="710"/>
                            <a:pt x="76" y="709"/>
                          </a:cubicBezTo>
                          <a:cubicBezTo>
                            <a:pt x="73" y="719"/>
                            <a:pt x="72" y="725"/>
                            <a:pt x="70" y="735"/>
                          </a:cubicBezTo>
                          <a:cubicBezTo>
                            <a:pt x="68" y="733"/>
                            <a:pt x="68" y="741"/>
                            <a:pt x="67" y="740"/>
                          </a:cubicBezTo>
                          <a:cubicBezTo>
                            <a:pt x="68" y="741"/>
                            <a:pt x="68" y="741"/>
                            <a:pt x="68" y="741"/>
                          </a:cubicBezTo>
                          <a:cubicBezTo>
                            <a:pt x="67" y="743"/>
                            <a:pt x="65" y="748"/>
                            <a:pt x="65" y="747"/>
                          </a:cubicBezTo>
                          <a:cubicBezTo>
                            <a:pt x="64" y="752"/>
                            <a:pt x="64" y="752"/>
                            <a:pt x="64" y="752"/>
                          </a:cubicBezTo>
                          <a:cubicBezTo>
                            <a:pt x="63" y="752"/>
                            <a:pt x="63" y="752"/>
                            <a:pt x="63" y="752"/>
                          </a:cubicBezTo>
                          <a:cubicBezTo>
                            <a:pt x="62" y="757"/>
                            <a:pt x="59" y="770"/>
                            <a:pt x="56" y="772"/>
                          </a:cubicBezTo>
                          <a:cubicBezTo>
                            <a:pt x="53" y="787"/>
                            <a:pt x="47" y="809"/>
                            <a:pt x="42" y="827"/>
                          </a:cubicBezTo>
                          <a:cubicBezTo>
                            <a:pt x="43" y="830"/>
                            <a:pt x="41" y="835"/>
                            <a:pt x="40" y="839"/>
                          </a:cubicBezTo>
                          <a:cubicBezTo>
                            <a:pt x="38" y="844"/>
                            <a:pt x="38" y="844"/>
                            <a:pt x="38" y="844"/>
                          </a:cubicBezTo>
                          <a:cubicBezTo>
                            <a:pt x="38" y="848"/>
                            <a:pt x="38" y="853"/>
                            <a:pt x="36" y="856"/>
                          </a:cubicBezTo>
                          <a:cubicBezTo>
                            <a:pt x="36" y="856"/>
                            <a:pt x="36" y="856"/>
                            <a:pt x="36" y="856"/>
                          </a:cubicBezTo>
                          <a:cubicBezTo>
                            <a:pt x="36" y="860"/>
                            <a:pt x="34" y="864"/>
                            <a:pt x="34" y="868"/>
                          </a:cubicBezTo>
                          <a:cubicBezTo>
                            <a:pt x="33" y="873"/>
                            <a:pt x="32" y="877"/>
                            <a:pt x="31" y="876"/>
                          </a:cubicBezTo>
                          <a:cubicBezTo>
                            <a:pt x="33" y="877"/>
                            <a:pt x="29" y="886"/>
                            <a:pt x="29" y="886"/>
                          </a:cubicBezTo>
                          <a:cubicBezTo>
                            <a:pt x="29" y="886"/>
                            <a:pt x="15" y="946"/>
                            <a:pt x="7" y="1014"/>
                          </a:cubicBezTo>
                          <a:cubicBezTo>
                            <a:pt x="3" y="1049"/>
                            <a:pt x="1" y="1085"/>
                            <a:pt x="0" y="1116"/>
                          </a:cubicBezTo>
                          <a:cubicBezTo>
                            <a:pt x="0" y="1148"/>
                            <a:pt x="1" y="1175"/>
                            <a:pt x="4" y="1189"/>
                          </a:cubicBezTo>
                          <a:cubicBezTo>
                            <a:pt x="5" y="1191"/>
                            <a:pt x="5" y="1197"/>
                            <a:pt x="6" y="1195"/>
                          </a:cubicBezTo>
                          <a:cubicBezTo>
                            <a:pt x="7" y="1199"/>
                            <a:pt x="5" y="1201"/>
                            <a:pt x="6" y="1202"/>
                          </a:cubicBezTo>
                          <a:cubicBezTo>
                            <a:pt x="7" y="1196"/>
                            <a:pt x="9" y="1204"/>
                            <a:pt x="10" y="1198"/>
                          </a:cubicBezTo>
                          <a:cubicBezTo>
                            <a:pt x="10" y="1202"/>
                            <a:pt x="10" y="1202"/>
                            <a:pt x="10" y="1202"/>
                          </a:cubicBezTo>
                          <a:cubicBezTo>
                            <a:pt x="11" y="1203"/>
                            <a:pt x="9" y="1197"/>
                            <a:pt x="11" y="1198"/>
                          </a:cubicBezTo>
                          <a:cubicBezTo>
                            <a:pt x="9" y="1197"/>
                            <a:pt x="9" y="1197"/>
                            <a:pt x="9" y="1197"/>
                          </a:cubicBezTo>
                          <a:cubicBezTo>
                            <a:pt x="9" y="1194"/>
                            <a:pt x="9" y="1192"/>
                            <a:pt x="10" y="1191"/>
                          </a:cubicBezTo>
                          <a:cubicBezTo>
                            <a:pt x="9" y="1188"/>
                            <a:pt x="7" y="1186"/>
                            <a:pt x="8" y="1180"/>
                          </a:cubicBezTo>
                          <a:cubicBezTo>
                            <a:pt x="8" y="1182"/>
                            <a:pt x="8" y="1182"/>
                            <a:pt x="8" y="1182"/>
                          </a:cubicBezTo>
                          <a:cubicBezTo>
                            <a:pt x="8" y="1176"/>
                            <a:pt x="9" y="1178"/>
                            <a:pt x="10" y="1177"/>
                          </a:cubicBezTo>
                          <a:cubicBezTo>
                            <a:pt x="10" y="1178"/>
                            <a:pt x="10" y="1178"/>
                            <a:pt x="10" y="1178"/>
                          </a:cubicBezTo>
                          <a:cubicBezTo>
                            <a:pt x="11" y="1174"/>
                            <a:pt x="11" y="1174"/>
                            <a:pt x="11" y="1174"/>
                          </a:cubicBezTo>
                          <a:cubicBezTo>
                            <a:pt x="10" y="1177"/>
                            <a:pt x="11" y="1183"/>
                            <a:pt x="11" y="1180"/>
                          </a:cubicBezTo>
                          <a:cubicBezTo>
                            <a:pt x="12" y="1174"/>
                            <a:pt x="11" y="1182"/>
                            <a:pt x="11" y="1177"/>
                          </a:cubicBezTo>
                          <a:cubicBezTo>
                            <a:pt x="11" y="1174"/>
                            <a:pt x="12" y="1175"/>
                            <a:pt x="12" y="1175"/>
                          </a:cubicBezTo>
                          <a:cubicBezTo>
                            <a:pt x="12" y="1170"/>
                            <a:pt x="12" y="1170"/>
                            <a:pt x="12" y="1170"/>
                          </a:cubicBezTo>
                          <a:cubicBezTo>
                            <a:pt x="13" y="1170"/>
                            <a:pt x="12" y="1173"/>
                            <a:pt x="13" y="1171"/>
                          </a:cubicBezTo>
                          <a:cubicBezTo>
                            <a:pt x="12" y="1164"/>
                            <a:pt x="12" y="1164"/>
                            <a:pt x="12" y="1164"/>
                          </a:cubicBezTo>
                          <a:cubicBezTo>
                            <a:pt x="14" y="1163"/>
                            <a:pt x="11" y="1157"/>
                            <a:pt x="13" y="1154"/>
                          </a:cubicBezTo>
                          <a:cubicBezTo>
                            <a:pt x="14" y="1159"/>
                            <a:pt x="14" y="1153"/>
                            <a:pt x="15" y="1154"/>
                          </a:cubicBezTo>
                          <a:cubicBezTo>
                            <a:pt x="15" y="1142"/>
                            <a:pt x="15" y="1142"/>
                            <a:pt x="15" y="1142"/>
                          </a:cubicBezTo>
                          <a:cubicBezTo>
                            <a:pt x="16" y="1141"/>
                            <a:pt x="16" y="1145"/>
                            <a:pt x="16" y="1144"/>
                          </a:cubicBezTo>
                          <a:cubicBezTo>
                            <a:pt x="16" y="1141"/>
                            <a:pt x="15" y="1140"/>
                            <a:pt x="15" y="1139"/>
                          </a:cubicBezTo>
                          <a:cubicBezTo>
                            <a:pt x="16" y="1138"/>
                            <a:pt x="16" y="1130"/>
                            <a:pt x="17" y="1130"/>
                          </a:cubicBezTo>
                          <a:cubicBezTo>
                            <a:pt x="19" y="1122"/>
                            <a:pt x="15" y="1127"/>
                            <a:pt x="17" y="1119"/>
                          </a:cubicBezTo>
                          <a:cubicBezTo>
                            <a:pt x="18" y="1118"/>
                            <a:pt x="17" y="1125"/>
                            <a:pt x="18" y="1122"/>
                          </a:cubicBezTo>
                          <a:cubicBezTo>
                            <a:pt x="18" y="1114"/>
                            <a:pt x="18" y="1114"/>
                            <a:pt x="18" y="1114"/>
                          </a:cubicBezTo>
                          <a:cubicBezTo>
                            <a:pt x="18" y="1115"/>
                            <a:pt x="19" y="1116"/>
                            <a:pt x="19" y="1119"/>
                          </a:cubicBezTo>
                          <a:cubicBezTo>
                            <a:pt x="21" y="1098"/>
                            <a:pt x="26" y="1087"/>
                            <a:pt x="27" y="1067"/>
                          </a:cubicBezTo>
                          <a:cubicBezTo>
                            <a:pt x="28" y="1065"/>
                            <a:pt x="27" y="1069"/>
                            <a:pt x="28" y="1071"/>
                          </a:cubicBezTo>
                          <a:cubicBezTo>
                            <a:pt x="28" y="1057"/>
                            <a:pt x="32" y="1052"/>
                            <a:pt x="33" y="1040"/>
                          </a:cubicBezTo>
                          <a:cubicBezTo>
                            <a:pt x="32" y="1040"/>
                            <a:pt x="32" y="1040"/>
                            <a:pt x="32" y="1040"/>
                          </a:cubicBezTo>
                          <a:cubicBezTo>
                            <a:pt x="36" y="1024"/>
                            <a:pt x="37" y="1004"/>
                            <a:pt x="41" y="986"/>
                          </a:cubicBezTo>
                          <a:cubicBezTo>
                            <a:pt x="40" y="988"/>
                            <a:pt x="40" y="988"/>
                            <a:pt x="40" y="988"/>
                          </a:cubicBezTo>
                          <a:cubicBezTo>
                            <a:pt x="39" y="985"/>
                            <a:pt x="40" y="981"/>
                            <a:pt x="40" y="978"/>
                          </a:cubicBezTo>
                          <a:cubicBezTo>
                            <a:pt x="40" y="977"/>
                            <a:pt x="41" y="980"/>
                            <a:pt x="42" y="975"/>
                          </a:cubicBezTo>
                          <a:cubicBezTo>
                            <a:pt x="41" y="976"/>
                            <a:pt x="41" y="978"/>
                            <a:pt x="40" y="977"/>
                          </a:cubicBezTo>
                          <a:cubicBezTo>
                            <a:pt x="45" y="962"/>
                            <a:pt x="50" y="928"/>
                            <a:pt x="56" y="903"/>
                          </a:cubicBezTo>
                          <a:cubicBezTo>
                            <a:pt x="62" y="868"/>
                            <a:pt x="72" y="831"/>
                            <a:pt x="81" y="797"/>
                          </a:cubicBezTo>
                          <a:cubicBezTo>
                            <a:pt x="79" y="802"/>
                            <a:pt x="78" y="799"/>
                            <a:pt x="79" y="796"/>
                          </a:cubicBezTo>
                          <a:cubicBezTo>
                            <a:pt x="86" y="786"/>
                            <a:pt x="84" y="777"/>
                            <a:pt x="89" y="767"/>
                          </a:cubicBezTo>
                          <a:cubicBezTo>
                            <a:pt x="94" y="747"/>
                            <a:pt x="103" y="731"/>
                            <a:pt x="106" y="712"/>
                          </a:cubicBezTo>
                          <a:cubicBezTo>
                            <a:pt x="107" y="712"/>
                            <a:pt x="107" y="712"/>
                            <a:pt x="107" y="712"/>
                          </a:cubicBezTo>
                          <a:cubicBezTo>
                            <a:pt x="108" y="710"/>
                            <a:pt x="108" y="709"/>
                            <a:pt x="109" y="706"/>
                          </a:cubicBezTo>
                          <a:cubicBezTo>
                            <a:pt x="109" y="706"/>
                            <a:pt x="109" y="706"/>
                            <a:pt x="109" y="706"/>
                          </a:cubicBezTo>
                          <a:cubicBezTo>
                            <a:pt x="112" y="700"/>
                            <a:pt x="113" y="691"/>
                            <a:pt x="115" y="688"/>
                          </a:cubicBezTo>
                          <a:cubicBezTo>
                            <a:pt x="114" y="687"/>
                            <a:pt x="114" y="687"/>
                            <a:pt x="114" y="687"/>
                          </a:cubicBezTo>
                          <a:cubicBezTo>
                            <a:pt x="116" y="683"/>
                            <a:pt x="116" y="685"/>
                            <a:pt x="117" y="681"/>
                          </a:cubicBezTo>
                          <a:cubicBezTo>
                            <a:pt x="117" y="681"/>
                            <a:pt x="117" y="681"/>
                            <a:pt x="117" y="681"/>
                          </a:cubicBezTo>
                          <a:cubicBezTo>
                            <a:pt x="118" y="676"/>
                            <a:pt x="118" y="676"/>
                            <a:pt x="118" y="676"/>
                          </a:cubicBezTo>
                          <a:cubicBezTo>
                            <a:pt x="120" y="677"/>
                            <a:pt x="122" y="665"/>
                            <a:pt x="124" y="663"/>
                          </a:cubicBezTo>
                          <a:cubicBezTo>
                            <a:pt x="126" y="657"/>
                            <a:pt x="129" y="648"/>
                            <a:pt x="132" y="640"/>
                          </a:cubicBezTo>
                          <a:cubicBezTo>
                            <a:pt x="134" y="639"/>
                            <a:pt x="137" y="630"/>
                            <a:pt x="140" y="624"/>
                          </a:cubicBezTo>
                          <a:cubicBezTo>
                            <a:pt x="145" y="613"/>
                            <a:pt x="151" y="596"/>
                            <a:pt x="158" y="582"/>
                          </a:cubicBezTo>
                          <a:cubicBezTo>
                            <a:pt x="157" y="582"/>
                            <a:pt x="157" y="582"/>
                            <a:pt x="157" y="582"/>
                          </a:cubicBezTo>
                          <a:cubicBezTo>
                            <a:pt x="159" y="578"/>
                            <a:pt x="159" y="578"/>
                            <a:pt x="159" y="578"/>
                          </a:cubicBezTo>
                          <a:cubicBezTo>
                            <a:pt x="159" y="578"/>
                            <a:pt x="159" y="578"/>
                            <a:pt x="159" y="578"/>
                          </a:cubicBezTo>
                          <a:cubicBezTo>
                            <a:pt x="162" y="576"/>
                            <a:pt x="163" y="569"/>
                            <a:pt x="165" y="567"/>
                          </a:cubicBezTo>
                          <a:cubicBezTo>
                            <a:pt x="163" y="568"/>
                            <a:pt x="164" y="569"/>
                            <a:pt x="163" y="572"/>
                          </a:cubicBezTo>
                          <a:cubicBezTo>
                            <a:pt x="161" y="574"/>
                            <a:pt x="161" y="571"/>
                            <a:pt x="163" y="567"/>
                          </a:cubicBezTo>
                          <a:cubicBezTo>
                            <a:pt x="164" y="567"/>
                            <a:pt x="164" y="567"/>
                            <a:pt x="164" y="567"/>
                          </a:cubicBezTo>
                          <a:cubicBezTo>
                            <a:pt x="164" y="564"/>
                            <a:pt x="164" y="564"/>
                            <a:pt x="164" y="564"/>
                          </a:cubicBezTo>
                          <a:cubicBezTo>
                            <a:pt x="165" y="564"/>
                            <a:pt x="167" y="562"/>
                            <a:pt x="168" y="562"/>
                          </a:cubicBezTo>
                          <a:cubicBezTo>
                            <a:pt x="174" y="550"/>
                            <a:pt x="176" y="541"/>
                            <a:pt x="183" y="528"/>
                          </a:cubicBezTo>
                          <a:cubicBezTo>
                            <a:pt x="183" y="530"/>
                            <a:pt x="187" y="519"/>
                            <a:pt x="188" y="523"/>
                          </a:cubicBezTo>
                          <a:cubicBezTo>
                            <a:pt x="191" y="515"/>
                            <a:pt x="186" y="523"/>
                            <a:pt x="186" y="519"/>
                          </a:cubicBezTo>
                          <a:cubicBezTo>
                            <a:pt x="188" y="517"/>
                            <a:pt x="188" y="515"/>
                            <a:pt x="189" y="515"/>
                          </a:cubicBezTo>
                          <a:cubicBezTo>
                            <a:pt x="189" y="516"/>
                            <a:pt x="191" y="513"/>
                            <a:pt x="190" y="515"/>
                          </a:cubicBezTo>
                          <a:cubicBezTo>
                            <a:pt x="193" y="510"/>
                            <a:pt x="193" y="510"/>
                            <a:pt x="193" y="510"/>
                          </a:cubicBezTo>
                          <a:cubicBezTo>
                            <a:pt x="193" y="510"/>
                            <a:pt x="193" y="511"/>
                            <a:pt x="193" y="512"/>
                          </a:cubicBezTo>
                          <a:cubicBezTo>
                            <a:pt x="197" y="501"/>
                            <a:pt x="203" y="494"/>
                            <a:pt x="207" y="485"/>
                          </a:cubicBezTo>
                          <a:cubicBezTo>
                            <a:pt x="207" y="484"/>
                            <a:pt x="205" y="488"/>
                            <a:pt x="205" y="487"/>
                          </a:cubicBezTo>
                          <a:cubicBezTo>
                            <a:pt x="209" y="478"/>
                            <a:pt x="211" y="480"/>
                            <a:pt x="215" y="471"/>
                          </a:cubicBezTo>
                          <a:cubicBezTo>
                            <a:pt x="214" y="473"/>
                            <a:pt x="214" y="473"/>
                            <a:pt x="214" y="473"/>
                          </a:cubicBezTo>
                          <a:cubicBezTo>
                            <a:pt x="215" y="470"/>
                            <a:pt x="215" y="469"/>
                            <a:pt x="219" y="465"/>
                          </a:cubicBezTo>
                          <a:cubicBezTo>
                            <a:pt x="220" y="465"/>
                            <a:pt x="217" y="469"/>
                            <a:pt x="216" y="471"/>
                          </a:cubicBezTo>
                          <a:cubicBezTo>
                            <a:pt x="218" y="468"/>
                            <a:pt x="223" y="461"/>
                            <a:pt x="220" y="462"/>
                          </a:cubicBezTo>
                          <a:cubicBezTo>
                            <a:pt x="222" y="459"/>
                            <a:pt x="224" y="458"/>
                            <a:pt x="225" y="456"/>
                          </a:cubicBezTo>
                          <a:cubicBezTo>
                            <a:pt x="225" y="456"/>
                            <a:pt x="223" y="459"/>
                            <a:pt x="223" y="457"/>
                          </a:cubicBezTo>
                          <a:cubicBezTo>
                            <a:pt x="227" y="452"/>
                            <a:pt x="231" y="444"/>
                            <a:pt x="235" y="439"/>
                          </a:cubicBezTo>
                          <a:cubicBezTo>
                            <a:pt x="235" y="439"/>
                            <a:pt x="236" y="439"/>
                            <a:pt x="236" y="439"/>
                          </a:cubicBezTo>
                          <a:cubicBezTo>
                            <a:pt x="238" y="434"/>
                            <a:pt x="239" y="436"/>
                            <a:pt x="243" y="429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50" name="íṧlíḍe">
                      <a:extLst>
                        <a:ext uri="{FF2B5EF4-FFF2-40B4-BE49-F238E27FC236}">
                          <a16:creationId xmlns:a16="http://schemas.microsoft.com/office/drawing/2014/main" id="{F8BF8544-AE58-48A6-90D6-A9029FAEC99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26338" y="2025650"/>
                      <a:ext cx="7937" cy="793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3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3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1" y="2"/>
                            <a:pt x="1" y="2"/>
                            <a:pt x="0" y="3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51" name="íšḻïḍè">
                      <a:extLst>
                        <a:ext uri="{FF2B5EF4-FFF2-40B4-BE49-F238E27FC236}">
                          <a16:creationId xmlns:a16="http://schemas.microsoft.com/office/drawing/2014/main" id="{943C8218-D848-4490-9D42-C369C403EED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78688" y="22399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1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0"/>
                          </a:moveTo>
                          <a:cubicBezTo>
                            <a:pt x="0" y="0"/>
                            <a:pt x="0" y="1"/>
                            <a:pt x="0" y="1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52" name="í$1îḋè">
                      <a:extLst>
                        <a:ext uri="{FF2B5EF4-FFF2-40B4-BE49-F238E27FC236}">
                          <a16:creationId xmlns:a16="http://schemas.microsoft.com/office/drawing/2014/main" id="{97C36DCD-73F5-4EC8-ACBC-2F722E40807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21538" y="2297113"/>
                      <a:ext cx="793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2"/>
                        </a:cxn>
                        <a:cxn ang="0">
                          <a:pos x="0" y="2"/>
                        </a:cxn>
                        <a:cxn ang="0">
                          <a:pos x="2" y="2"/>
                        </a:cxn>
                      </a:cxnLst>
                      <a:rect l="0" t="0" r="r" b="b"/>
                      <a:pathLst>
                        <a:path w="3" h="2">
                          <a:moveTo>
                            <a:pt x="2" y="2"/>
                          </a:moveTo>
                          <a:cubicBezTo>
                            <a:pt x="3" y="0"/>
                            <a:pt x="1" y="1"/>
                            <a:pt x="0" y="2"/>
                          </a:cubicBezTo>
                          <a:cubicBezTo>
                            <a:pt x="1" y="2"/>
                            <a:pt x="1" y="2"/>
                            <a:pt x="2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53" name="ïṧlîḍé">
                      <a:extLst>
                        <a:ext uri="{FF2B5EF4-FFF2-40B4-BE49-F238E27FC236}">
                          <a16:creationId xmlns:a16="http://schemas.microsoft.com/office/drawing/2014/main" id="{B5A28F35-6F15-4048-822F-669B2553683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685088" y="19161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54" name="îṧḻïḋè">
                      <a:extLst>
                        <a:ext uri="{FF2B5EF4-FFF2-40B4-BE49-F238E27FC236}">
                          <a16:creationId xmlns:a16="http://schemas.microsoft.com/office/drawing/2014/main" id="{0824E3DA-FE59-419A-A50F-4332AF63290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67688" y="17176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55" name="îşļíḍè">
                      <a:extLst>
                        <a:ext uri="{FF2B5EF4-FFF2-40B4-BE49-F238E27FC236}">
                          <a16:creationId xmlns:a16="http://schemas.microsoft.com/office/drawing/2014/main" id="{7FC0CD07-6096-4479-A816-4E2A97CC729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32763" y="1720850"/>
                      <a:ext cx="635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2" y="0"/>
                            <a:pt x="1" y="1"/>
                            <a:pt x="0" y="1"/>
                          </a:cubicBezTo>
                          <a:cubicBezTo>
                            <a:pt x="1" y="1"/>
                            <a:pt x="2" y="1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56" name="iśḻïdè">
                      <a:extLst>
                        <a:ext uri="{FF2B5EF4-FFF2-40B4-BE49-F238E27FC236}">
                          <a16:creationId xmlns:a16="http://schemas.microsoft.com/office/drawing/2014/main" id="{B75E23D4-B7B1-412A-8610-E3005EF0B2A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77138" y="1984375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1"/>
                            <a:pt x="1" y="1"/>
                            <a:pt x="0" y="2"/>
                          </a:cubicBezTo>
                          <a:cubicBezTo>
                            <a:pt x="1" y="1"/>
                            <a:pt x="2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57" name="iṧľiḓê">
                      <a:extLst>
                        <a:ext uri="{FF2B5EF4-FFF2-40B4-BE49-F238E27FC236}">
                          <a16:creationId xmlns:a16="http://schemas.microsoft.com/office/drawing/2014/main" id="{BB508808-BCDC-4FBE-A6DA-BAF7FEA4293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20063" y="1725613"/>
                      <a:ext cx="7937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58" name="išḷiḓé">
                      <a:extLst>
                        <a:ext uri="{FF2B5EF4-FFF2-40B4-BE49-F238E27FC236}">
                          <a16:creationId xmlns:a16="http://schemas.microsoft.com/office/drawing/2014/main" id="{7158CDE1-E1F7-4334-BBD1-3B8CCCB24F7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67688" y="1716088"/>
                      <a:ext cx="952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4" y="0"/>
                        </a:cxn>
                        <a:cxn ang="0">
                          <a:pos x="0" y="1"/>
                        </a:cxn>
                        <a:cxn ang="0">
                          <a:pos x="4" y="0"/>
                        </a:cxn>
                      </a:cxnLst>
                      <a:rect l="0" t="0" r="r" b="b"/>
                      <a:pathLst>
                        <a:path w="4" h="1">
                          <a:moveTo>
                            <a:pt x="4" y="0"/>
                          </a:moveTo>
                          <a:cubicBezTo>
                            <a:pt x="3" y="1"/>
                            <a:pt x="1" y="1"/>
                            <a:pt x="0" y="1"/>
                          </a:cubicBezTo>
                          <a:cubicBezTo>
                            <a:pt x="2" y="1"/>
                            <a:pt x="3" y="1"/>
                            <a:pt x="4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59" name="ïṧľîḓé">
                      <a:extLst>
                        <a:ext uri="{FF2B5EF4-FFF2-40B4-BE49-F238E27FC236}">
                          <a16:creationId xmlns:a16="http://schemas.microsoft.com/office/drawing/2014/main" id="{9B8A20B2-F43F-4820-B1FE-A81ABCBB5DD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850188" y="1822450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2" y="1"/>
                            <a:pt x="2" y="1"/>
                            <a:pt x="2" y="1"/>
                          </a:cubicBezTo>
                          <a:cubicBezTo>
                            <a:pt x="0" y="2"/>
                            <a:pt x="1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60" name="iṥļîdé">
                      <a:extLst>
                        <a:ext uri="{FF2B5EF4-FFF2-40B4-BE49-F238E27FC236}">
                          <a16:creationId xmlns:a16="http://schemas.microsoft.com/office/drawing/2014/main" id="{CD3D00B9-E518-4F53-8041-077CFF1BF2D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094663" y="17383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0"/>
                        </a:cxn>
                        <a:cxn ang="0">
                          <a:pos x="0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1">
                          <a:moveTo>
                            <a:pt x="2" y="0"/>
                          </a:moveTo>
                          <a:lnTo>
                            <a:pt x="2" y="0"/>
                          </a:lnTo>
                          <a:lnTo>
                            <a:pt x="0" y="1"/>
                          </a:lnTo>
                          <a:lnTo>
                            <a:pt x="2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61" name="îšḷïḍê">
                      <a:extLst>
                        <a:ext uri="{FF2B5EF4-FFF2-40B4-BE49-F238E27FC236}">
                          <a16:creationId xmlns:a16="http://schemas.microsoft.com/office/drawing/2014/main" id="{6AAE6F63-4F6A-4E1E-B032-BC3A516F479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04200" y="1711325"/>
                      <a:ext cx="4762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2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62" name="íšḷïḑé">
                      <a:extLst>
                        <a:ext uri="{FF2B5EF4-FFF2-40B4-BE49-F238E27FC236}">
                          <a16:creationId xmlns:a16="http://schemas.microsoft.com/office/drawing/2014/main" id="{5495BE82-7AAA-4D94-AD51-0C5FADD9825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956550" y="1779588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2"/>
                        </a:cxn>
                        <a:cxn ang="0">
                          <a:pos x="1" y="0"/>
                        </a:cxn>
                        <a:cxn ang="0">
                          <a:pos x="1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1" y="2"/>
                          </a:moveTo>
                          <a:cubicBezTo>
                            <a:pt x="1" y="1"/>
                            <a:pt x="1" y="1"/>
                            <a:pt x="1" y="0"/>
                          </a:cubicBezTo>
                          <a:cubicBezTo>
                            <a:pt x="0" y="1"/>
                            <a:pt x="0" y="1"/>
                            <a:pt x="1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</p:grpSp>
              <p:grpSp>
                <p:nvGrpSpPr>
                  <p:cNvPr id="42" name="íŝļîde">
                    <a:extLst>
                      <a:ext uri="{FF2B5EF4-FFF2-40B4-BE49-F238E27FC236}">
                        <a16:creationId xmlns:a16="http://schemas.microsoft.com/office/drawing/2014/main" id="{FAE2CD6A-DDBB-487E-AF96-E54C23B29161}"/>
                      </a:ext>
                    </a:extLst>
                  </p:cNvPr>
                  <p:cNvGrpSpPr/>
                  <p:nvPr/>
                </p:nvGrpSpPr>
                <p:grpSpPr>
                  <a:xfrm rot="15155533" flipH="1">
                    <a:off x="1114058" y="1803070"/>
                    <a:ext cx="2159193" cy="2610180"/>
                    <a:chOff x="6326188" y="1654175"/>
                    <a:chExt cx="2192337" cy="2967038"/>
                  </a:xfrm>
                  <a:solidFill>
                    <a:schemeClr val="bg2">
                      <a:lumMod val="75000"/>
                    </a:schemeClr>
                  </a:solidFill>
                </p:grpSpPr>
                <p:sp>
                  <p:nvSpPr>
                    <p:cNvPr id="84" name="iṣ1ïďè">
                      <a:extLst>
                        <a:ext uri="{FF2B5EF4-FFF2-40B4-BE49-F238E27FC236}">
                          <a16:creationId xmlns:a16="http://schemas.microsoft.com/office/drawing/2014/main" id="{400E1902-2D1D-4B1B-BD92-4C604A7A96A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027988" y="17208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0" y="0"/>
                            <a:pt x="1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85" name="íŝlïḑé">
                      <a:extLst>
                        <a:ext uri="{FF2B5EF4-FFF2-40B4-BE49-F238E27FC236}">
                          <a16:creationId xmlns:a16="http://schemas.microsoft.com/office/drawing/2014/main" id="{4B98DBE6-E09C-468F-A4BD-9CE172F7E16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24775" y="1841500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86" name="ïṥļíḓé">
                      <a:extLst>
                        <a:ext uri="{FF2B5EF4-FFF2-40B4-BE49-F238E27FC236}">
                          <a16:creationId xmlns:a16="http://schemas.microsoft.com/office/drawing/2014/main" id="{DD614F0D-27E7-4D4B-B89E-07E92EDFBB7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18488" y="1671638"/>
                      <a:ext cx="1270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5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5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5" y="0"/>
                            <a:pt x="5" y="0"/>
                            <a:pt x="5" y="0"/>
                          </a:cubicBez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87" name="ïṩḷïḋê">
                      <a:extLst>
                        <a:ext uri="{FF2B5EF4-FFF2-40B4-BE49-F238E27FC236}">
                          <a16:creationId xmlns:a16="http://schemas.microsoft.com/office/drawing/2014/main" id="{6F11FBBE-E00B-44C9-A649-B70FF7EE0E4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69150" y="226377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88" name="iśľïḑê">
                      <a:extLst>
                        <a:ext uri="{FF2B5EF4-FFF2-40B4-BE49-F238E27FC236}">
                          <a16:creationId xmlns:a16="http://schemas.microsoft.com/office/drawing/2014/main" id="{14081CC5-ACC2-46D8-A37B-0597DF82EE2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480300" y="1995488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0"/>
                            <a:pt x="1" y="1"/>
                            <a:pt x="0" y="2"/>
                          </a:cubicBezTo>
                          <a:cubicBezTo>
                            <a:pt x="1" y="1"/>
                            <a:pt x="2" y="0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89" name="ïSlïḍe">
                      <a:extLst>
                        <a:ext uri="{FF2B5EF4-FFF2-40B4-BE49-F238E27FC236}">
                          <a16:creationId xmlns:a16="http://schemas.microsoft.com/office/drawing/2014/main" id="{C16CD6A6-A06E-4F23-84B6-8A45A38BA31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318500" y="1681163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90" name="í$ļídè">
                      <a:extLst>
                        <a:ext uri="{FF2B5EF4-FFF2-40B4-BE49-F238E27FC236}">
                          <a16:creationId xmlns:a16="http://schemas.microsoft.com/office/drawing/2014/main" id="{6C0FEC2D-1EBE-4E77-89FA-0FD9DA61661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516938" y="16557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1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91" name="íšľïďê">
                      <a:extLst>
                        <a:ext uri="{FF2B5EF4-FFF2-40B4-BE49-F238E27FC236}">
                          <a16:creationId xmlns:a16="http://schemas.microsoft.com/office/drawing/2014/main" id="{7DC3B850-BBF9-4878-ABFE-17F8F6DFC56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434388" y="1654175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2" y="0"/>
                            <a:pt x="1" y="0"/>
                            <a:pt x="0" y="0"/>
                          </a:cubicBezTo>
                          <a:cubicBezTo>
                            <a:pt x="1" y="0"/>
                            <a:pt x="3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92" name="ís1ide">
                      <a:extLst>
                        <a:ext uri="{FF2B5EF4-FFF2-40B4-BE49-F238E27FC236}">
                          <a16:creationId xmlns:a16="http://schemas.microsoft.com/office/drawing/2014/main" id="{4B4B1E4E-3222-4E9C-AAAC-A24EE1936C6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432800" y="16541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93" name="ïśľíḓé">
                      <a:extLst>
                        <a:ext uri="{FF2B5EF4-FFF2-40B4-BE49-F238E27FC236}">
                          <a16:creationId xmlns:a16="http://schemas.microsoft.com/office/drawing/2014/main" id="{5B0B0C18-8B34-4E91-B609-28AD8C070C1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26188" y="4597400"/>
                      <a:ext cx="3175" cy="174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7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 h="7">
                          <a:moveTo>
                            <a:pt x="0" y="0"/>
                          </a:moveTo>
                          <a:cubicBezTo>
                            <a:pt x="0" y="3"/>
                            <a:pt x="0" y="5"/>
                            <a:pt x="1" y="7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94" name="ïṥ1íďè">
                      <a:extLst>
                        <a:ext uri="{FF2B5EF4-FFF2-40B4-BE49-F238E27FC236}">
                          <a16:creationId xmlns:a16="http://schemas.microsoft.com/office/drawing/2014/main" id="{668EC6E6-F063-4785-8AB8-C4836B2D6C7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89738" y="277336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1"/>
                        </a:cxn>
                        <a:cxn ang="0">
                          <a:pos x="1" y="0"/>
                        </a:cxn>
                        <a:cxn ang="0">
                          <a:pos x="1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1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1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95" name="íslîďé">
                      <a:extLst>
                        <a:ext uri="{FF2B5EF4-FFF2-40B4-BE49-F238E27FC236}">
                          <a16:creationId xmlns:a16="http://schemas.microsoft.com/office/drawing/2014/main" id="{FDF09F4E-04C7-441E-8785-4AEA006D9DF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42063" y="4603750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96" name="ïṩľíḑè">
                      <a:extLst>
                        <a:ext uri="{FF2B5EF4-FFF2-40B4-BE49-F238E27FC236}">
                          <a16:creationId xmlns:a16="http://schemas.microsoft.com/office/drawing/2014/main" id="{17E28BF9-1331-4619-A193-82FAC1463E1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07375" y="1704975"/>
                      <a:ext cx="17462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7" y="0"/>
                        </a:cxn>
                        <a:cxn ang="0">
                          <a:pos x="0" y="2"/>
                        </a:cxn>
                        <a:cxn ang="0">
                          <a:pos x="7" y="0"/>
                        </a:cxn>
                      </a:cxnLst>
                      <a:rect l="0" t="0" r="r" b="b"/>
                      <a:pathLst>
                        <a:path w="7" h="2">
                          <a:moveTo>
                            <a:pt x="7" y="0"/>
                          </a:moveTo>
                          <a:cubicBezTo>
                            <a:pt x="5" y="1"/>
                            <a:pt x="0" y="1"/>
                            <a:pt x="0" y="2"/>
                          </a:cubicBezTo>
                          <a:cubicBezTo>
                            <a:pt x="3" y="1"/>
                            <a:pt x="6" y="1"/>
                            <a:pt x="7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97" name="íśľîḑè">
                      <a:extLst>
                        <a:ext uri="{FF2B5EF4-FFF2-40B4-BE49-F238E27FC236}">
                          <a16:creationId xmlns:a16="http://schemas.microsoft.com/office/drawing/2014/main" id="{4A79897E-A479-4E28-ACAC-3A72AD4044A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88150" y="2924175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98" name="îṧ1iďe">
                      <a:extLst>
                        <a:ext uri="{FF2B5EF4-FFF2-40B4-BE49-F238E27FC236}">
                          <a16:creationId xmlns:a16="http://schemas.microsoft.com/office/drawing/2014/main" id="{9C2DC34F-FCB0-4FF8-805F-B204B539935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42063" y="46021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99" name="îsļïḍé">
                      <a:extLst>
                        <a:ext uri="{FF2B5EF4-FFF2-40B4-BE49-F238E27FC236}">
                          <a16:creationId xmlns:a16="http://schemas.microsoft.com/office/drawing/2014/main" id="{5D6CCFFF-3D7C-45FA-B493-5586932F8C8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518275" y="3373438"/>
                      <a:ext cx="1587" cy="1588"/>
                    </a:xfrm>
                    <a:prstGeom prst="rect">
                      <a:avLst/>
                    </a:prstGeom>
                    <a:grp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00" name="íšḻïḍê">
                      <a:extLst>
                        <a:ext uri="{FF2B5EF4-FFF2-40B4-BE49-F238E27FC236}">
                          <a16:creationId xmlns:a16="http://schemas.microsoft.com/office/drawing/2014/main" id="{BA2E10F8-0A37-48FB-A1FC-8142D0BC631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505575" y="3398838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3"/>
                        </a:cxn>
                        <a:cxn ang="0">
                          <a:pos x="0" y="0"/>
                        </a:cxn>
                        <a:cxn ang="0">
                          <a:pos x="0" y="3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3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2"/>
                            <a:pt x="0" y="3"/>
                            <a:pt x="0" y="3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01" name="îṧlîḋé">
                      <a:extLst>
                        <a:ext uri="{FF2B5EF4-FFF2-40B4-BE49-F238E27FC236}">
                          <a16:creationId xmlns:a16="http://schemas.microsoft.com/office/drawing/2014/main" id="{A5C690A6-A2BE-4D44-9955-1D4612DCF8A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29363" y="4614863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3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0"/>
                          </a:move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2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02" name="îṥḷïḓè">
                      <a:extLst>
                        <a:ext uri="{FF2B5EF4-FFF2-40B4-BE49-F238E27FC236}">
                          <a16:creationId xmlns:a16="http://schemas.microsoft.com/office/drawing/2014/main" id="{1993F933-C857-4C9C-B7E3-92E105BA279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405563" y="3765550"/>
                      <a:ext cx="3175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"/>
                        </a:cxn>
                        <a:cxn ang="0">
                          <a:pos x="1" y="0"/>
                        </a:cxn>
                        <a:cxn ang="0">
                          <a:pos x="0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0" y="2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2"/>
                            <a:pt x="0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03" name="iśḻîḑe">
                      <a:extLst>
                        <a:ext uri="{FF2B5EF4-FFF2-40B4-BE49-F238E27FC236}">
                          <a16:creationId xmlns:a16="http://schemas.microsoft.com/office/drawing/2014/main" id="{DAB3144F-9D9D-47E3-8A65-7CA4DDF1F01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07288" y="197802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1" y="0"/>
                          </a:cubicBezTo>
                          <a:cubicBezTo>
                            <a:pt x="1" y="0"/>
                            <a:pt x="1" y="0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04" name="íśliďé">
                      <a:extLst>
                        <a:ext uri="{FF2B5EF4-FFF2-40B4-BE49-F238E27FC236}">
                          <a16:creationId xmlns:a16="http://schemas.microsoft.com/office/drawing/2014/main" id="{64AC8DBA-1275-495D-855B-D06D8E82AA3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35838" y="21828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05" name="ïş1ïdê">
                      <a:extLst>
                        <a:ext uri="{FF2B5EF4-FFF2-40B4-BE49-F238E27FC236}">
                          <a16:creationId xmlns:a16="http://schemas.microsoft.com/office/drawing/2014/main" id="{7925DAC2-063C-4182-BA52-65B658857BD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39013" y="2171700"/>
                      <a:ext cx="6350" cy="11113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4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4">
                          <a:moveTo>
                            <a:pt x="3" y="0"/>
                          </a:moveTo>
                          <a:cubicBezTo>
                            <a:pt x="2" y="1"/>
                            <a:pt x="0" y="3"/>
                            <a:pt x="0" y="4"/>
                          </a:cubicBezTo>
                          <a:cubicBezTo>
                            <a:pt x="1" y="3"/>
                            <a:pt x="2" y="2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06" name="íṣḷîdê">
                      <a:extLst>
                        <a:ext uri="{FF2B5EF4-FFF2-40B4-BE49-F238E27FC236}">
                          <a16:creationId xmlns:a16="http://schemas.microsoft.com/office/drawing/2014/main" id="{3D10A708-B4FC-43C0-AAB5-C9E6B12F786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16788" y="22002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07" name="isļîḑè">
                      <a:extLst>
                        <a:ext uri="{FF2B5EF4-FFF2-40B4-BE49-F238E27FC236}">
                          <a16:creationId xmlns:a16="http://schemas.microsoft.com/office/drawing/2014/main" id="{1DD5E862-A801-4BF7-82DB-E70B41FC25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26338" y="202882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08" name="íṧľiḓe">
                      <a:extLst>
                        <a:ext uri="{FF2B5EF4-FFF2-40B4-BE49-F238E27FC236}">
                          <a16:creationId xmlns:a16="http://schemas.microsoft.com/office/drawing/2014/main" id="{DA443B77-5F83-4208-AFE5-CBD9625342F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481888" y="20637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09" name="îṣlïḍe">
                      <a:extLst>
                        <a:ext uri="{FF2B5EF4-FFF2-40B4-BE49-F238E27FC236}">
                          <a16:creationId xmlns:a16="http://schemas.microsoft.com/office/drawing/2014/main" id="{A2B31FA6-3F12-4BEC-8905-55FC74A9F8A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21538" y="23018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10" name="îṡḻîḑè">
                      <a:extLst>
                        <a:ext uri="{FF2B5EF4-FFF2-40B4-BE49-F238E27FC236}">
                          <a16:creationId xmlns:a16="http://schemas.microsoft.com/office/drawing/2014/main" id="{35AD18AC-EC45-46CA-9C49-CD0978001FF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26338" y="2025650"/>
                      <a:ext cx="7937" cy="793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3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3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1" y="2"/>
                            <a:pt x="1" y="2"/>
                            <a:pt x="0" y="3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11" name="íšļïḍe">
                      <a:extLst>
                        <a:ext uri="{FF2B5EF4-FFF2-40B4-BE49-F238E27FC236}">
                          <a16:creationId xmlns:a16="http://schemas.microsoft.com/office/drawing/2014/main" id="{307F3B65-C190-4C5A-8772-6D46399385F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78688" y="22399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1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0"/>
                          </a:moveTo>
                          <a:cubicBezTo>
                            <a:pt x="0" y="0"/>
                            <a:pt x="0" y="1"/>
                            <a:pt x="0" y="1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12" name="îṣliḍè">
                      <a:extLst>
                        <a:ext uri="{FF2B5EF4-FFF2-40B4-BE49-F238E27FC236}">
                          <a16:creationId xmlns:a16="http://schemas.microsoft.com/office/drawing/2014/main" id="{32178CA9-76E4-4D73-870D-CB80297F2ED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21538" y="2297113"/>
                      <a:ext cx="793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2"/>
                        </a:cxn>
                        <a:cxn ang="0">
                          <a:pos x="0" y="2"/>
                        </a:cxn>
                        <a:cxn ang="0">
                          <a:pos x="2" y="2"/>
                        </a:cxn>
                      </a:cxnLst>
                      <a:rect l="0" t="0" r="r" b="b"/>
                      <a:pathLst>
                        <a:path w="3" h="2">
                          <a:moveTo>
                            <a:pt x="2" y="2"/>
                          </a:moveTo>
                          <a:cubicBezTo>
                            <a:pt x="3" y="0"/>
                            <a:pt x="1" y="1"/>
                            <a:pt x="0" y="2"/>
                          </a:cubicBezTo>
                          <a:cubicBezTo>
                            <a:pt x="1" y="2"/>
                            <a:pt x="1" y="2"/>
                            <a:pt x="2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13" name="íšḷïḓe">
                      <a:extLst>
                        <a:ext uri="{FF2B5EF4-FFF2-40B4-BE49-F238E27FC236}">
                          <a16:creationId xmlns:a16="http://schemas.microsoft.com/office/drawing/2014/main" id="{B80B54CC-B584-4AAE-A475-6882CF68FF2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685088" y="19161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14" name="íšliḋè">
                      <a:extLst>
                        <a:ext uri="{FF2B5EF4-FFF2-40B4-BE49-F238E27FC236}">
                          <a16:creationId xmlns:a16="http://schemas.microsoft.com/office/drawing/2014/main" id="{E986C339-9ABC-4888-B25B-B391479F19D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67688" y="17176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15" name="îṥlîdé">
                      <a:extLst>
                        <a:ext uri="{FF2B5EF4-FFF2-40B4-BE49-F238E27FC236}">
                          <a16:creationId xmlns:a16="http://schemas.microsoft.com/office/drawing/2014/main" id="{D1A8B003-D467-4B6A-9A15-36702452476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32763" y="1720850"/>
                      <a:ext cx="635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2" y="0"/>
                            <a:pt x="1" y="1"/>
                            <a:pt x="0" y="1"/>
                          </a:cubicBezTo>
                          <a:cubicBezTo>
                            <a:pt x="1" y="1"/>
                            <a:pt x="2" y="1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16" name="ïṣļídé">
                      <a:extLst>
                        <a:ext uri="{FF2B5EF4-FFF2-40B4-BE49-F238E27FC236}">
                          <a16:creationId xmlns:a16="http://schemas.microsoft.com/office/drawing/2014/main" id="{30448DC0-01E1-4218-AC34-7E28A1D2838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77138" y="1984375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1"/>
                            <a:pt x="1" y="1"/>
                            <a:pt x="0" y="2"/>
                          </a:cubicBezTo>
                          <a:cubicBezTo>
                            <a:pt x="1" y="1"/>
                            <a:pt x="2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17" name="ïṩľiḍe">
                      <a:extLst>
                        <a:ext uri="{FF2B5EF4-FFF2-40B4-BE49-F238E27FC236}">
                          <a16:creationId xmlns:a16="http://schemas.microsoft.com/office/drawing/2014/main" id="{F51E6CAC-9072-46D3-B936-B3382ACCA9E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20063" y="1725613"/>
                      <a:ext cx="7937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18" name="ïṩlîḍé">
                      <a:extLst>
                        <a:ext uri="{FF2B5EF4-FFF2-40B4-BE49-F238E27FC236}">
                          <a16:creationId xmlns:a16="http://schemas.microsoft.com/office/drawing/2014/main" id="{04E95FCA-D9DF-4975-90A6-817DC8ED82D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67688" y="1716088"/>
                      <a:ext cx="952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4" y="0"/>
                        </a:cxn>
                        <a:cxn ang="0">
                          <a:pos x="0" y="1"/>
                        </a:cxn>
                        <a:cxn ang="0">
                          <a:pos x="4" y="0"/>
                        </a:cxn>
                      </a:cxnLst>
                      <a:rect l="0" t="0" r="r" b="b"/>
                      <a:pathLst>
                        <a:path w="4" h="1">
                          <a:moveTo>
                            <a:pt x="4" y="0"/>
                          </a:moveTo>
                          <a:cubicBezTo>
                            <a:pt x="3" y="1"/>
                            <a:pt x="1" y="1"/>
                            <a:pt x="0" y="1"/>
                          </a:cubicBezTo>
                          <a:cubicBezTo>
                            <a:pt x="2" y="1"/>
                            <a:pt x="3" y="1"/>
                            <a:pt x="4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19" name="íŝļïḋé">
                      <a:extLst>
                        <a:ext uri="{FF2B5EF4-FFF2-40B4-BE49-F238E27FC236}">
                          <a16:creationId xmlns:a16="http://schemas.microsoft.com/office/drawing/2014/main" id="{291A3ECD-FE98-4FC6-981E-AF3BA0D61C9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850188" y="1822450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2" y="1"/>
                            <a:pt x="2" y="1"/>
                            <a:pt x="2" y="1"/>
                          </a:cubicBezTo>
                          <a:cubicBezTo>
                            <a:pt x="0" y="2"/>
                            <a:pt x="1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20" name="iśļiḍê">
                      <a:extLst>
                        <a:ext uri="{FF2B5EF4-FFF2-40B4-BE49-F238E27FC236}">
                          <a16:creationId xmlns:a16="http://schemas.microsoft.com/office/drawing/2014/main" id="{03CAAB51-D453-453A-9BB0-13B275F0DD2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094663" y="17383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0"/>
                        </a:cxn>
                        <a:cxn ang="0">
                          <a:pos x="0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1">
                          <a:moveTo>
                            <a:pt x="2" y="0"/>
                          </a:moveTo>
                          <a:lnTo>
                            <a:pt x="2" y="0"/>
                          </a:lnTo>
                          <a:lnTo>
                            <a:pt x="0" y="1"/>
                          </a:lnTo>
                          <a:lnTo>
                            <a:pt x="2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21" name="ïSļîḋê">
                      <a:extLst>
                        <a:ext uri="{FF2B5EF4-FFF2-40B4-BE49-F238E27FC236}">
                          <a16:creationId xmlns:a16="http://schemas.microsoft.com/office/drawing/2014/main" id="{3E533684-9564-44A2-98B7-44B8AC97EFF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04200" y="1711325"/>
                      <a:ext cx="4762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2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122" name="ï$ḷiďè">
                      <a:extLst>
                        <a:ext uri="{FF2B5EF4-FFF2-40B4-BE49-F238E27FC236}">
                          <a16:creationId xmlns:a16="http://schemas.microsoft.com/office/drawing/2014/main" id="{7696DC7E-4E9F-4267-9147-ADADB0BBFE2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956550" y="1779588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2"/>
                        </a:cxn>
                        <a:cxn ang="0">
                          <a:pos x="1" y="0"/>
                        </a:cxn>
                        <a:cxn ang="0">
                          <a:pos x="1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1" y="2"/>
                          </a:moveTo>
                          <a:cubicBezTo>
                            <a:pt x="1" y="1"/>
                            <a:pt x="1" y="1"/>
                            <a:pt x="1" y="0"/>
                          </a:cubicBezTo>
                          <a:cubicBezTo>
                            <a:pt x="0" y="1"/>
                            <a:pt x="0" y="1"/>
                            <a:pt x="1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</p:grpSp>
              <p:grpSp>
                <p:nvGrpSpPr>
                  <p:cNvPr id="43" name="íšļîḍè">
                    <a:extLst>
                      <a:ext uri="{FF2B5EF4-FFF2-40B4-BE49-F238E27FC236}">
                        <a16:creationId xmlns:a16="http://schemas.microsoft.com/office/drawing/2014/main" id="{309B30D8-936A-4B9D-AA3E-3A841BF8E4E5}"/>
                      </a:ext>
                    </a:extLst>
                  </p:cNvPr>
                  <p:cNvGrpSpPr/>
                  <p:nvPr/>
                </p:nvGrpSpPr>
                <p:grpSpPr>
                  <a:xfrm rot="15155533" flipH="1">
                    <a:off x="1264409" y="1845475"/>
                    <a:ext cx="2259435" cy="2728193"/>
                    <a:chOff x="6224407" y="1520027"/>
                    <a:chExt cx="2294118" cy="3101186"/>
                  </a:xfrm>
                  <a:solidFill>
                    <a:schemeClr val="bg2">
                      <a:lumMod val="75000"/>
                    </a:schemeClr>
                  </a:solidFill>
                </p:grpSpPr>
                <p:sp>
                  <p:nvSpPr>
                    <p:cNvPr id="44" name="îsľiḋé">
                      <a:extLst>
                        <a:ext uri="{FF2B5EF4-FFF2-40B4-BE49-F238E27FC236}">
                          <a16:creationId xmlns:a16="http://schemas.microsoft.com/office/drawing/2014/main" id="{1055720D-33F0-4683-8C07-7D9418E88CB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027988" y="17208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0" y="0"/>
                            <a:pt x="1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5" name="iṧ1îdè">
                      <a:extLst>
                        <a:ext uri="{FF2B5EF4-FFF2-40B4-BE49-F238E27FC236}">
                          <a16:creationId xmlns:a16="http://schemas.microsoft.com/office/drawing/2014/main" id="{841C687B-D43A-4EC5-8834-1F9AD8E430F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24775" y="1841500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6" name="iSľïdê">
                      <a:extLst>
                        <a:ext uri="{FF2B5EF4-FFF2-40B4-BE49-F238E27FC236}">
                          <a16:creationId xmlns:a16="http://schemas.microsoft.com/office/drawing/2014/main" id="{43641E12-7FD6-4334-BAE9-421CAF6547F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18488" y="1671638"/>
                      <a:ext cx="1270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5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5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5" y="0"/>
                            <a:pt x="5" y="0"/>
                            <a:pt x="5" y="0"/>
                          </a:cubicBez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7" name="ïṧ1íḋè">
                      <a:extLst>
                        <a:ext uri="{FF2B5EF4-FFF2-40B4-BE49-F238E27FC236}">
                          <a16:creationId xmlns:a16="http://schemas.microsoft.com/office/drawing/2014/main" id="{D1BC472B-3289-43D0-9B34-F531E0DA8B0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169150" y="226377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1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8" name="îślíḓe">
                      <a:extLst>
                        <a:ext uri="{FF2B5EF4-FFF2-40B4-BE49-F238E27FC236}">
                          <a16:creationId xmlns:a16="http://schemas.microsoft.com/office/drawing/2014/main" id="{360293DA-A063-42B3-9F91-6B69683CF7E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480300" y="1995488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0"/>
                            <a:pt x="1" y="1"/>
                            <a:pt x="0" y="2"/>
                          </a:cubicBezTo>
                          <a:cubicBezTo>
                            <a:pt x="1" y="1"/>
                            <a:pt x="2" y="0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49" name="ïśḷide">
                      <a:extLst>
                        <a:ext uri="{FF2B5EF4-FFF2-40B4-BE49-F238E27FC236}">
                          <a16:creationId xmlns:a16="http://schemas.microsoft.com/office/drawing/2014/main" id="{199E74D0-7593-4E2F-97DB-93BF202DE31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318500" y="1681163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50" name="is1ïďé">
                      <a:extLst>
                        <a:ext uri="{FF2B5EF4-FFF2-40B4-BE49-F238E27FC236}">
                          <a16:creationId xmlns:a16="http://schemas.microsoft.com/office/drawing/2014/main" id="{B0ACEB6F-0DCA-4FC7-87C0-584BE626348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516938" y="16557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1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51" name="ïśḻiḑe">
                      <a:extLst>
                        <a:ext uri="{FF2B5EF4-FFF2-40B4-BE49-F238E27FC236}">
                          <a16:creationId xmlns:a16="http://schemas.microsoft.com/office/drawing/2014/main" id="{7BEF3D54-3BF8-4AEA-9083-7089ECFB640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434388" y="1654175"/>
                      <a:ext cx="793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0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>
                          <a:moveTo>
                            <a:pt x="3" y="0"/>
                          </a:moveTo>
                          <a:cubicBezTo>
                            <a:pt x="2" y="0"/>
                            <a:pt x="1" y="0"/>
                            <a:pt x="0" y="0"/>
                          </a:cubicBezTo>
                          <a:cubicBezTo>
                            <a:pt x="1" y="0"/>
                            <a:pt x="3" y="0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52" name="íS1ïde">
                      <a:extLst>
                        <a:ext uri="{FF2B5EF4-FFF2-40B4-BE49-F238E27FC236}">
                          <a16:creationId xmlns:a16="http://schemas.microsoft.com/office/drawing/2014/main" id="{8CD0857B-778A-4B43-BE2B-927A1A51D4D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432800" y="16541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0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53" name="íśḻiḍê">
                      <a:extLst>
                        <a:ext uri="{FF2B5EF4-FFF2-40B4-BE49-F238E27FC236}">
                          <a16:creationId xmlns:a16="http://schemas.microsoft.com/office/drawing/2014/main" id="{45A6572D-179B-4874-9FBC-C2ED7CC395D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26188" y="4597400"/>
                      <a:ext cx="3175" cy="174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1" y="7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" h="7">
                          <a:moveTo>
                            <a:pt x="0" y="0"/>
                          </a:moveTo>
                          <a:cubicBezTo>
                            <a:pt x="0" y="3"/>
                            <a:pt x="0" y="5"/>
                            <a:pt x="1" y="7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54" name="íŝ1ïďê">
                      <a:extLst>
                        <a:ext uri="{FF2B5EF4-FFF2-40B4-BE49-F238E27FC236}">
                          <a16:creationId xmlns:a16="http://schemas.microsoft.com/office/drawing/2014/main" id="{7E5FC1AB-E015-41EC-9503-7E2F553398F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89738" y="277336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1"/>
                        </a:cxn>
                        <a:cxn ang="0">
                          <a:pos x="1" y="0"/>
                        </a:cxn>
                        <a:cxn ang="0">
                          <a:pos x="1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1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1"/>
                            <a:pt x="1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55" name="îšḻíḓe">
                      <a:extLst>
                        <a:ext uri="{FF2B5EF4-FFF2-40B4-BE49-F238E27FC236}">
                          <a16:creationId xmlns:a16="http://schemas.microsoft.com/office/drawing/2014/main" id="{19FCF662-3677-4596-A2B2-52ABE76A229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42063" y="4603750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56" name="îsḷîḑê">
                      <a:extLst>
                        <a:ext uri="{FF2B5EF4-FFF2-40B4-BE49-F238E27FC236}">
                          <a16:creationId xmlns:a16="http://schemas.microsoft.com/office/drawing/2014/main" id="{AC1B9696-C013-45F6-B997-2E078369CA4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07375" y="1704975"/>
                      <a:ext cx="17462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7" y="0"/>
                        </a:cxn>
                        <a:cxn ang="0">
                          <a:pos x="0" y="2"/>
                        </a:cxn>
                        <a:cxn ang="0">
                          <a:pos x="7" y="0"/>
                        </a:cxn>
                      </a:cxnLst>
                      <a:rect l="0" t="0" r="r" b="b"/>
                      <a:pathLst>
                        <a:path w="7" h="2">
                          <a:moveTo>
                            <a:pt x="7" y="0"/>
                          </a:moveTo>
                          <a:cubicBezTo>
                            <a:pt x="5" y="1"/>
                            <a:pt x="0" y="1"/>
                            <a:pt x="0" y="2"/>
                          </a:cubicBezTo>
                          <a:cubicBezTo>
                            <a:pt x="3" y="1"/>
                            <a:pt x="6" y="1"/>
                            <a:pt x="7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57" name="íṩḷiḋê">
                      <a:extLst>
                        <a:ext uri="{FF2B5EF4-FFF2-40B4-BE49-F238E27FC236}">
                          <a16:creationId xmlns:a16="http://schemas.microsoft.com/office/drawing/2014/main" id="{C0470A66-E8CC-43C7-8EBA-CE16252323E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788150" y="2924175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2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58" name="iš1îďê">
                      <a:extLst>
                        <a:ext uri="{FF2B5EF4-FFF2-40B4-BE49-F238E27FC236}">
                          <a16:creationId xmlns:a16="http://schemas.microsoft.com/office/drawing/2014/main" id="{707D24F6-E1DE-43FF-A82B-43A767A3484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42063" y="46021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59" name="isḷiḍè">
                      <a:extLst>
                        <a:ext uri="{FF2B5EF4-FFF2-40B4-BE49-F238E27FC236}">
                          <a16:creationId xmlns:a16="http://schemas.microsoft.com/office/drawing/2014/main" id="{4A492D93-CD5D-4E77-A0C0-EE6F2F108DF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518275" y="3373438"/>
                      <a:ext cx="1587" cy="1588"/>
                    </a:xfrm>
                    <a:prstGeom prst="rect">
                      <a:avLst/>
                    </a:prstGeom>
                    <a:grp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60" name="îşľiḑé">
                      <a:extLst>
                        <a:ext uri="{FF2B5EF4-FFF2-40B4-BE49-F238E27FC236}">
                          <a16:creationId xmlns:a16="http://schemas.microsoft.com/office/drawing/2014/main" id="{8D389F8D-4280-4D41-A974-578F49571FC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505575" y="3398838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3"/>
                        </a:cxn>
                        <a:cxn ang="0">
                          <a:pos x="0" y="0"/>
                        </a:cxn>
                        <a:cxn ang="0">
                          <a:pos x="0" y="3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3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2"/>
                            <a:pt x="0" y="3"/>
                            <a:pt x="0" y="3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61" name="işľide">
                      <a:extLst>
                        <a:ext uri="{FF2B5EF4-FFF2-40B4-BE49-F238E27FC236}">
                          <a16:creationId xmlns:a16="http://schemas.microsoft.com/office/drawing/2014/main" id="{CED98DE5-2AE8-4E5B-BD15-C94E7BD4E66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329363" y="4614863"/>
                      <a:ext cx="1587" cy="635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3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3">
                          <a:moveTo>
                            <a:pt x="0" y="0"/>
                          </a:move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0" y="2"/>
                            <a:pt x="0" y="1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62" name="íŝḷiḓê">
                      <a:extLst>
                        <a:ext uri="{FF2B5EF4-FFF2-40B4-BE49-F238E27FC236}">
                          <a16:creationId xmlns:a16="http://schemas.microsoft.com/office/drawing/2014/main" id="{E865C079-8769-466E-A7DB-48DF0DE6B82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405563" y="3765550"/>
                      <a:ext cx="3175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2"/>
                        </a:cxn>
                        <a:cxn ang="0">
                          <a:pos x="1" y="0"/>
                        </a:cxn>
                        <a:cxn ang="0">
                          <a:pos x="0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0" y="2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0" y="1"/>
                            <a:pt x="0" y="2"/>
                            <a:pt x="0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63" name="iśļíḓê">
                      <a:extLst>
                        <a:ext uri="{FF2B5EF4-FFF2-40B4-BE49-F238E27FC236}">
                          <a16:creationId xmlns:a16="http://schemas.microsoft.com/office/drawing/2014/main" id="{8CE0F88B-0576-4782-BAAA-43252DCAB07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07288" y="1978025"/>
                      <a:ext cx="3175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1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0" y="1"/>
                            <a:pt x="0" y="1"/>
                            <a:pt x="1" y="0"/>
                          </a:cubicBezTo>
                          <a:cubicBezTo>
                            <a:pt x="1" y="0"/>
                            <a:pt x="1" y="0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64" name="îşḻiḋé">
                      <a:extLst>
                        <a:ext uri="{FF2B5EF4-FFF2-40B4-BE49-F238E27FC236}">
                          <a16:creationId xmlns:a16="http://schemas.microsoft.com/office/drawing/2014/main" id="{C28D0ECA-5808-4DBD-8B10-1B57CA00293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35838" y="21828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65" name="íṥļîdé">
                      <a:extLst>
                        <a:ext uri="{FF2B5EF4-FFF2-40B4-BE49-F238E27FC236}">
                          <a16:creationId xmlns:a16="http://schemas.microsoft.com/office/drawing/2014/main" id="{BF9B6428-DB09-4135-9A89-EFE51ACEBAE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39013" y="2171700"/>
                      <a:ext cx="6350" cy="11113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4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4">
                          <a:moveTo>
                            <a:pt x="3" y="0"/>
                          </a:moveTo>
                          <a:cubicBezTo>
                            <a:pt x="2" y="1"/>
                            <a:pt x="0" y="3"/>
                            <a:pt x="0" y="4"/>
                          </a:cubicBezTo>
                          <a:cubicBezTo>
                            <a:pt x="1" y="3"/>
                            <a:pt x="2" y="2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66" name="íśḻiďe">
                      <a:extLst>
                        <a:ext uri="{FF2B5EF4-FFF2-40B4-BE49-F238E27FC236}">
                          <a16:creationId xmlns:a16="http://schemas.microsoft.com/office/drawing/2014/main" id="{8F6D638B-4F19-4395-9DF1-E9BB3C12091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316788" y="22002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"/>
                        </a:cxn>
                        <a:cxn ang="0">
                          <a:pos x="0" y="0"/>
                        </a:cxn>
                        <a:cxn ang="0">
                          <a:pos x="0" y="1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1"/>
                            <a:pt x="0" y="1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67" name="íSḷiḋe">
                      <a:extLst>
                        <a:ext uri="{FF2B5EF4-FFF2-40B4-BE49-F238E27FC236}">
                          <a16:creationId xmlns:a16="http://schemas.microsoft.com/office/drawing/2014/main" id="{A04B4584-5B6C-4916-9F18-A2219483CF3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26338" y="202882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68" name="iSľïde">
                      <a:extLst>
                        <a:ext uri="{FF2B5EF4-FFF2-40B4-BE49-F238E27FC236}">
                          <a16:creationId xmlns:a16="http://schemas.microsoft.com/office/drawing/2014/main" id="{EA40AB1A-A872-4D90-B839-2BF51CC01C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481888" y="2063750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69" name="ïś1íḍé">
                      <a:extLst>
                        <a:ext uri="{FF2B5EF4-FFF2-40B4-BE49-F238E27FC236}">
                          <a16:creationId xmlns:a16="http://schemas.microsoft.com/office/drawing/2014/main" id="{8E0020E1-B1E7-4E0B-BAD6-683148E8F5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21538" y="23018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70" name="î$ḷïḓé">
                      <a:extLst>
                        <a:ext uri="{FF2B5EF4-FFF2-40B4-BE49-F238E27FC236}">
                          <a16:creationId xmlns:a16="http://schemas.microsoft.com/office/drawing/2014/main" id="{421B68B0-E337-4A6B-A4AE-99BFB8B6C05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224407" y="1520027"/>
                      <a:ext cx="2265362" cy="2987675"/>
                    </a:xfrm>
                    <a:custGeom>
                      <a:avLst/>
                      <a:gdLst/>
                      <a:ahLst/>
                      <a:cxnLst>
                        <a:cxn ang="0">
                          <a:pos x="295" y="351"/>
                        </a:cxn>
                        <a:cxn ang="0">
                          <a:pos x="339" y="296"/>
                        </a:cxn>
                        <a:cxn ang="0">
                          <a:pos x="362" y="265"/>
                        </a:cxn>
                        <a:cxn ang="0">
                          <a:pos x="377" y="249"/>
                        </a:cxn>
                        <a:cxn ang="0">
                          <a:pos x="403" y="224"/>
                        </a:cxn>
                        <a:cxn ang="0">
                          <a:pos x="411" y="216"/>
                        </a:cxn>
                        <a:cxn ang="0">
                          <a:pos x="427" y="202"/>
                        </a:cxn>
                        <a:cxn ang="0">
                          <a:pos x="458" y="180"/>
                        </a:cxn>
                        <a:cxn ang="0">
                          <a:pos x="477" y="162"/>
                        </a:cxn>
                        <a:cxn ang="0">
                          <a:pos x="512" y="134"/>
                        </a:cxn>
                        <a:cxn ang="0">
                          <a:pos x="530" y="124"/>
                        </a:cxn>
                        <a:cxn ang="0">
                          <a:pos x="558" y="106"/>
                        </a:cxn>
                        <a:cxn ang="0">
                          <a:pos x="583" y="94"/>
                        </a:cxn>
                        <a:cxn ang="0">
                          <a:pos x="620" y="71"/>
                        </a:cxn>
                        <a:cxn ang="0">
                          <a:pos x="662" y="54"/>
                        </a:cxn>
                        <a:cxn ang="0">
                          <a:pos x="704" y="40"/>
                        </a:cxn>
                        <a:cxn ang="0">
                          <a:pos x="735" y="30"/>
                        </a:cxn>
                        <a:cxn ang="0">
                          <a:pos x="758" y="25"/>
                        </a:cxn>
                        <a:cxn ang="0">
                          <a:pos x="759" y="26"/>
                        </a:cxn>
                        <a:cxn ang="0">
                          <a:pos x="785" y="19"/>
                        </a:cxn>
                        <a:cxn ang="0">
                          <a:pos x="800" y="15"/>
                        </a:cxn>
                        <a:cxn ang="0">
                          <a:pos x="820" y="12"/>
                        </a:cxn>
                        <a:cxn ang="0">
                          <a:pos x="870" y="10"/>
                        </a:cxn>
                        <a:cxn ang="0">
                          <a:pos x="906" y="8"/>
                        </a:cxn>
                        <a:cxn ang="0">
                          <a:pos x="880" y="2"/>
                        </a:cxn>
                        <a:cxn ang="0">
                          <a:pos x="860" y="3"/>
                        </a:cxn>
                        <a:cxn ang="0">
                          <a:pos x="836" y="3"/>
                        </a:cxn>
                        <a:cxn ang="0">
                          <a:pos x="793" y="6"/>
                        </a:cxn>
                        <a:cxn ang="0">
                          <a:pos x="772" y="11"/>
                        </a:cxn>
                        <a:cxn ang="0">
                          <a:pos x="753" y="14"/>
                        </a:cxn>
                        <a:cxn ang="0">
                          <a:pos x="685" y="33"/>
                        </a:cxn>
                        <a:cxn ang="0">
                          <a:pos x="652" y="43"/>
                        </a:cxn>
                        <a:cxn ang="0">
                          <a:pos x="635" y="50"/>
                        </a:cxn>
                        <a:cxn ang="0">
                          <a:pos x="605" y="64"/>
                        </a:cxn>
                        <a:cxn ang="0">
                          <a:pos x="569" y="81"/>
                        </a:cxn>
                        <a:cxn ang="0">
                          <a:pos x="547" y="90"/>
                        </a:cxn>
                        <a:cxn ang="0">
                          <a:pos x="500" y="120"/>
                        </a:cxn>
                        <a:cxn ang="0">
                          <a:pos x="454" y="152"/>
                        </a:cxn>
                        <a:cxn ang="0">
                          <a:pos x="418" y="183"/>
                        </a:cxn>
                        <a:cxn ang="0">
                          <a:pos x="399" y="199"/>
                        </a:cxn>
                        <a:cxn ang="0">
                          <a:pos x="372" y="223"/>
                        </a:cxn>
                        <a:cxn ang="0">
                          <a:pos x="333" y="260"/>
                        </a:cxn>
                        <a:cxn ang="0">
                          <a:pos x="303" y="297"/>
                        </a:cxn>
                        <a:cxn ang="0">
                          <a:pos x="252" y="360"/>
                        </a:cxn>
                        <a:cxn ang="0">
                          <a:pos x="200" y="442"/>
                        </a:cxn>
                        <a:cxn ang="0">
                          <a:pos x="184" y="468"/>
                        </a:cxn>
                        <a:cxn ang="0">
                          <a:pos x="168" y="498"/>
                        </a:cxn>
                        <a:cxn ang="0">
                          <a:pos x="143" y="549"/>
                        </a:cxn>
                        <a:cxn ang="0">
                          <a:pos x="99" y="648"/>
                        </a:cxn>
                        <a:cxn ang="0">
                          <a:pos x="68" y="741"/>
                        </a:cxn>
                        <a:cxn ang="0">
                          <a:pos x="38" y="844"/>
                        </a:cxn>
                        <a:cxn ang="0">
                          <a:pos x="0" y="1116"/>
                        </a:cxn>
                        <a:cxn ang="0">
                          <a:pos x="9" y="1197"/>
                        </a:cxn>
                        <a:cxn ang="0">
                          <a:pos x="11" y="1180"/>
                        </a:cxn>
                        <a:cxn ang="0">
                          <a:pos x="15" y="1154"/>
                        </a:cxn>
                        <a:cxn ang="0">
                          <a:pos x="18" y="1114"/>
                        </a:cxn>
                        <a:cxn ang="0">
                          <a:pos x="40" y="988"/>
                        </a:cxn>
                        <a:cxn ang="0">
                          <a:pos x="89" y="767"/>
                        </a:cxn>
                        <a:cxn ang="0">
                          <a:pos x="117" y="681"/>
                        </a:cxn>
                        <a:cxn ang="0">
                          <a:pos x="157" y="582"/>
                        </a:cxn>
                        <a:cxn ang="0">
                          <a:pos x="164" y="564"/>
                        </a:cxn>
                        <a:cxn ang="0">
                          <a:pos x="193" y="510"/>
                        </a:cxn>
                        <a:cxn ang="0">
                          <a:pos x="216" y="471"/>
                        </a:cxn>
                      </a:cxnLst>
                      <a:rect l="0" t="0" r="r" b="b"/>
                      <a:pathLst>
                        <a:path w="913" h="1204">
                          <a:moveTo>
                            <a:pt x="243" y="429"/>
                          </a:moveTo>
                          <a:cubicBezTo>
                            <a:pt x="254" y="411"/>
                            <a:pt x="268" y="388"/>
                            <a:pt x="280" y="372"/>
                          </a:cubicBezTo>
                          <a:cubicBezTo>
                            <a:pt x="282" y="368"/>
                            <a:pt x="286" y="362"/>
                            <a:pt x="289" y="357"/>
                          </a:cubicBezTo>
                          <a:cubicBezTo>
                            <a:pt x="291" y="358"/>
                            <a:pt x="291" y="358"/>
                            <a:pt x="291" y="358"/>
                          </a:cubicBezTo>
                          <a:cubicBezTo>
                            <a:pt x="294" y="353"/>
                            <a:pt x="294" y="353"/>
                            <a:pt x="294" y="353"/>
                          </a:cubicBezTo>
                          <a:cubicBezTo>
                            <a:pt x="296" y="351"/>
                            <a:pt x="292" y="356"/>
                            <a:pt x="295" y="354"/>
                          </a:cubicBezTo>
                          <a:cubicBezTo>
                            <a:pt x="295" y="351"/>
                            <a:pt x="295" y="351"/>
                            <a:pt x="295" y="351"/>
                          </a:cubicBezTo>
                          <a:cubicBezTo>
                            <a:pt x="296" y="351"/>
                            <a:pt x="304" y="341"/>
                            <a:pt x="299" y="349"/>
                          </a:cubicBezTo>
                          <a:cubicBezTo>
                            <a:pt x="304" y="343"/>
                            <a:pt x="308" y="338"/>
                            <a:pt x="313" y="332"/>
                          </a:cubicBezTo>
                          <a:cubicBezTo>
                            <a:pt x="316" y="329"/>
                            <a:pt x="313" y="329"/>
                            <a:pt x="317" y="325"/>
                          </a:cubicBezTo>
                          <a:cubicBezTo>
                            <a:pt x="318" y="325"/>
                            <a:pt x="316" y="327"/>
                            <a:pt x="317" y="327"/>
                          </a:cubicBezTo>
                          <a:cubicBezTo>
                            <a:pt x="328" y="316"/>
                            <a:pt x="325" y="311"/>
                            <a:pt x="335" y="300"/>
                          </a:cubicBezTo>
                          <a:cubicBezTo>
                            <a:pt x="334" y="301"/>
                            <a:pt x="334" y="301"/>
                            <a:pt x="334" y="301"/>
                          </a:cubicBezTo>
                          <a:cubicBezTo>
                            <a:pt x="336" y="299"/>
                            <a:pt x="339" y="296"/>
                            <a:pt x="339" y="296"/>
                          </a:cubicBezTo>
                          <a:cubicBezTo>
                            <a:pt x="336" y="296"/>
                            <a:pt x="338" y="298"/>
                            <a:pt x="334" y="301"/>
                          </a:cubicBezTo>
                          <a:cubicBezTo>
                            <a:pt x="333" y="299"/>
                            <a:pt x="337" y="296"/>
                            <a:pt x="336" y="295"/>
                          </a:cubicBezTo>
                          <a:cubicBezTo>
                            <a:pt x="338" y="293"/>
                            <a:pt x="339" y="291"/>
                            <a:pt x="341" y="289"/>
                          </a:cubicBezTo>
                          <a:cubicBezTo>
                            <a:pt x="345" y="286"/>
                            <a:pt x="349" y="280"/>
                            <a:pt x="353" y="278"/>
                          </a:cubicBezTo>
                          <a:cubicBezTo>
                            <a:pt x="354" y="276"/>
                            <a:pt x="355" y="273"/>
                            <a:pt x="358" y="269"/>
                          </a:cubicBezTo>
                          <a:cubicBezTo>
                            <a:pt x="362" y="267"/>
                            <a:pt x="359" y="270"/>
                            <a:pt x="363" y="267"/>
                          </a:cubicBezTo>
                          <a:cubicBezTo>
                            <a:pt x="362" y="265"/>
                            <a:pt x="362" y="265"/>
                            <a:pt x="362" y="265"/>
                          </a:cubicBezTo>
                          <a:cubicBezTo>
                            <a:pt x="365" y="262"/>
                            <a:pt x="365" y="263"/>
                            <a:pt x="365" y="264"/>
                          </a:cubicBezTo>
                          <a:cubicBezTo>
                            <a:pt x="369" y="260"/>
                            <a:pt x="367" y="260"/>
                            <a:pt x="371" y="256"/>
                          </a:cubicBezTo>
                          <a:cubicBezTo>
                            <a:pt x="370" y="259"/>
                            <a:pt x="370" y="259"/>
                            <a:pt x="370" y="259"/>
                          </a:cubicBezTo>
                          <a:cubicBezTo>
                            <a:pt x="373" y="256"/>
                            <a:pt x="374" y="255"/>
                            <a:pt x="378" y="251"/>
                          </a:cubicBezTo>
                          <a:cubicBezTo>
                            <a:pt x="378" y="251"/>
                            <a:pt x="377" y="253"/>
                            <a:pt x="375" y="254"/>
                          </a:cubicBezTo>
                          <a:cubicBezTo>
                            <a:pt x="379" y="253"/>
                            <a:pt x="379" y="250"/>
                            <a:pt x="380" y="248"/>
                          </a:cubicBezTo>
                          <a:cubicBezTo>
                            <a:pt x="379" y="249"/>
                            <a:pt x="376" y="251"/>
                            <a:pt x="377" y="249"/>
                          </a:cubicBezTo>
                          <a:cubicBezTo>
                            <a:pt x="379" y="247"/>
                            <a:pt x="381" y="244"/>
                            <a:pt x="383" y="243"/>
                          </a:cubicBezTo>
                          <a:cubicBezTo>
                            <a:pt x="381" y="246"/>
                            <a:pt x="381" y="246"/>
                            <a:pt x="381" y="246"/>
                          </a:cubicBezTo>
                          <a:cubicBezTo>
                            <a:pt x="385" y="241"/>
                            <a:pt x="383" y="243"/>
                            <a:pt x="388" y="238"/>
                          </a:cubicBezTo>
                          <a:cubicBezTo>
                            <a:pt x="388" y="239"/>
                            <a:pt x="388" y="239"/>
                            <a:pt x="388" y="239"/>
                          </a:cubicBezTo>
                          <a:cubicBezTo>
                            <a:pt x="390" y="235"/>
                            <a:pt x="395" y="232"/>
                            <a:pt x="400" y="227"/>
                          </a:cubicBezTo>
                          <a:cubicBezTo>
                            <a:pt x="399" y="228"/>
                            <a:pt x="399" y="228"/>
                            <a:pt x="399" y="228"/>
                          </a:cubicBezTo>
                          <a:cubicBezTo>
                            <a:pt x="401" y="226"/>
                            <a:pt x="402" y="225"/>
                            <a:pt x="403" y="224"/>
                          </a:cubicBezTo>
                          <a:cubicBezTo>
                            <a:pt x="399" y="226"/>
                            <a:pt x="400" y="225"/>
                            <a:pt x="399" y="224"/>
                          </a:cubicBezTo>
                          <a:cubicBezTo>
                            <a:pt x="404" y="222"/>
                            <a:pt x="403" y="218"/>
                            <a:pt x="410" y="213"/>
                          </a:cubicBezTo>
                          <a:cubicBezTo>
                            <a:pt x="410" y="214"/>
                            <a:pt x="409" y="216"/>
                            <a:pt x="407" y="217"/>
                          </a:cubicBezTo>
                          <a:cubicBezTo>
                            <a:pt x="406" y="220"/>
                            <a:pt x="407" y="221"/>
                            <a:pt x="404" y="225"/>
                          </a:cubicBezTo>
                          <a:cubicBezTo>
                            <a:pt x="406" y="223"/>
                            <a:pt x="408" y="220"/>
                            <a:pt x="408" y="221"/>
                          </a:cubicBezTo>
                          <a:cubicBezTo>
                            <a:pt x="408" y="219"/>
                            <a:pt x="408" y="219"/>
                            <a:pt x="408" y="219"/>
                          </a:cubicBezTo>
                          <a:cubicBezTo>
                            <a:pt x="409" y="218"/>
                            <a:pt x="410" y="217"/>
                            <a:pt x="411" y="216"/>
                          </a:cubicBezTo>
                          <a:cubicBezTo>
                            <a:pt x="411" y="215"/>
                            <a:pt x="408" y="217"/>
                            <a:pt x="410" y="214"/>
                          </a:cubicBezTo>
                          <a:cubicBezTo>
                            <a:pt x="414" y="210"/>
                            <a:pt x="413" y="213"/>
                            <a:pt x="413" y="212"/>
                          </a:cubicBezTo>
                          <a:cubicBezTo>
                            <a:pt x="418" y="208"/>
                            <a:pt x="414" y="209"/>
                            <a:pt x="419" y="205"/>
                          </a:cubicBezTo>
                          <a:cubicBezTo>
                            <a:pt x="419" y="206"/>
                            <a:pt x="418" y="207"/>
                            <a:pt x="418" y="207"/>
                          </a:cubicBezTo>
                          <a:cubicBezTo>
                            <a:pt x="422" y="205"/>
                            <a:pt x="426" y="200"/>
                            <a:pt x="428" y="200"/>
                          </a:cubicBezTo>
                          <a:cubicBezTo>
                            <a:pt x="428" y="201"/>
                            <a:pt x="428" y="201"/>
                            <a:pt x="427" y="202"/>
                          </a:cubicBezTo>
                          <a:cubicBezTo>
                            <a:pt x="427" y="202"/>
                            <a:pt x="427" y="202"/>
                            <a:pt x="427" y="202"/>
                          </a:cubicBezTo>
                          <a:cubicBezTo>
                            <a:pt x="424" y="207"/>
                            <a:pt x="430" y="199"/>
                            <a:pt x="430" y="201"/>
                          </a:cubicBezTo>
                          <a:cubicBezTo>
                            <a:pt x="429" y="201"/>
                            <a:pt x="434" y="197"/>
                            <a:pt x="436" y="195"/>
                          </a:cubicBezTo>
                          <a:cubicBezTo>
                            <a:pt x="435" y="195"/>
                            <a:pt x="435" y="195"/>
                            <a:pt x="435" y="195"/>
                          </a:cubicBezTo>
                          <a:cubicBezTo>
                            <a:pt x="440" y="186"/>
                            <a:pt x="436" y="197"/>
                            <a:pt x="443" y="190"/>
                          </a:cubicBezTo>
                          <a:cubicBezTo>
                            <a:pt x="447" y="186"/>
                            <a:pt x="441" y="192"/>
                            <a:pt x="443" y="189"/>
                          </a:cubicBezTo>
                          <a:cubicBezTo>
                            <a:pt x="446" y="186"/>
                            <a:pt x="448" y="186"/>
                            <a:pt x="452" y="182"/>
                          </a:cubicBezTo>
                          <a:cubicBezTo>
                            <a:pt x="454" y="181"/>
                            <a:pt x="457" y="180"/>
                            <a:pt x="458" y="180"/>
                          </a:cubicBezTo>
                          <a:cubicBezTo>
                            <a:pt x="461" y="178"/>
                            <a:pt x="467" y="174"/>
                            <a:pt x="468" y="172"/>
                          </a:cubicBezTo>
                          <a:cubicBezTo>
                            <a:pt x="462" y="175"/>
                            <a:pt x="464" y="177"/>
                            <a:pt x="457" y="180"/>
                          </a:cubicBezTo>
                          <a:cubicBezTo>
                            <a:pt x="458" y="178"/>
                            <a:pt x="458" y="178"/>
                            <a:pt x="458" y="178"/>
                          </a:cubicBezTo>
                          <a:cubicBezTo>
                            <a:pt x="462" y="174"/>
                            <a:pt x="467" y="170"/>
                            <a:pt x="470" y="168"/>
                          </a:cubicBezTo>
                          <a:cubicBezTo>
                            <a:pt x="469" y="168"/>
                            <a:pt x="469" y="168"/>
                            <a:pt x="469" y="168"/>
                          </a:cubicBezTo>
                          <a:cubicBezTo>
                            <a:pt x="474" y="163"/>
                            <a:pt x="475" y="161"/>
                            <a:pt x="481" y="157"/>
                          </a:cubicBezTo>
                          <a:cubicBezTo>
                            <a:pt x="482" y="157"/>
                            <a:pt x="479" y="160"/>
                            <a:pt x="477" y="162"/>
                          </a:cubicBezTo>
                          <a:cubicBezTo>
                            <a:pt x="481" y="160"/>
                            <a:pt x="480" y="159"/>
                            <a:pt x="486" y="155"/>
                          </a:cubicBezTo>
                          <a:cubicBezTo>
                            <a:pt x="487" y="156"/>
                            <a:pt x="482" y="158"/>
                            <a:pt x="482" y="159"/>
                          </a:cubicBezTo>
                          <a:cubicBezTo>
                            <a:pt x="488" y="154"/>
                            <a:pt x="488" y="154"/>
                            <a:pt x="488" y="154"/>
                          </a:cubicBezTo>
                          <a:cubicBezTo>
                            <a:pt x="488" y="154"/>
                            <a:pt x="488" y="154"/>
                            <a:pt x="488" y="154"/>
                          </a:cubicBezTo>
                          <a:cubicBezTo>
                            <a:pt x="488" y="152"/>
                            <a:pt x="493" y="151"/>
                            <a:pt x="497" y="148"/>
                          </a:cubicBezTo>
                          <a:cubicBezTo>
                            <a:pt x="506" y="141"/>
                            <a:pt x="506" y="139"/>
                            <a:pt x="510" y="134"/>
                          </a:cubicBezTo>
                          <a:cubicBezTo>
                            <a:pt x="512" y="133"/>
                            <a:pt x="513" y="134"/>
                            <a:pt x="512" y="134"/>
                          </a:cubicBezTo>
                          <a:cubicBezTo>
                            <a:pt x="510" y="135"/>
                            <a:pt x="510" y="135"/>
                            <a:pt x="510" y="136"/>
                          </a:cubicBezTo>
                          <a:cubicBezTo>
                            <a:pt x="513" y="134"/>
                            <a:pt x="518" y="133"/>
                            <a:pt x="516" y="135"/>
                          </a:cubicBezTo>
                          <a:cubicBezTo>
                            <a:pt x="521" y="131"/>
                            <a:pt x="514" y="135"/>
                            <a:pt x="517" y="133"/>
                          </a:cubicBezTo>
                          <a:cubicBezTo>
                            <a:pt x="524" y="128"/>
                            <a:pt x="524" y="128"/>
                            <a:pt x="524" y="128"/>
                          </a:cubicBezTo>
                          <a:cubicBezTo>
                            <a:pt x="522" y="128"/>
                            <a:pt x="520" y="130"/>
                            <a:pt x="523" y="127"/>
                          </a:cubicBezTo>
                          <a:cubicBezTo>
                            <a:pt x="526" y="125"/>
                            <a:pt x="527" y="124"/>
                            <a:pt x="531" y="121"/>
                          </a:cubicBezTo>
                          <a:cubicBezTo>
                            <a:pt x="531" y="122"/>
                            <a:pt x="533" y="122"/>
                            <a:pt x="530" y="124"/>
                          </a:cubicBezTo>
                          <a:cubicBezTo>
                            <a:pt x="533" y="123"/>
                            <a:pt x="536" y="121"/>
                            <a:pt x="536" y="119"/>
                          </a:cubicBezTo>
                          <a:cubicBezTo>
                            <a:pt x="531" y="121"/>
                            <a:pt x="543" y="114"/>
                            <a:pt x="539" y="115"/>
                          </a:cubicBezTo>
                          <a:cubicBezTo>
                            <a:pt x="544" y="113"/>
                            <a:pt x="544" y="113"/>
                            <a:pt x="544" y="113"/>
                          </a:cubicBezTo>
                          <a:cubicBezTo>
                            <a:pt x="543" y="114"/>
                            <a:pt x="543" y="114"/>
                            <a:pt x="541" y="115"/>
                          </a:cubicBezTo>
                          <a:cubicBezTo>
                            <a:pt x="543" y="115"/>
                            <a:pt x="545" y="112"/>
                            <a:pt x="546" y="111"/>
                          </a:cubicBezTo>
                          <a:cubicBezTo>
                            <a:pt x="548" y="111"/>
                            <a:pt x="552" y="108"/>
                            <a:pt x="553" y="109"/>
                          </a:cubicBezTo>
                          <a:cubicBezTo>
                            <a:pt x="554" y="108"/>
                            <a:pt x="557" y="106"/>
                            <a:pt x="558" y="106"/>
                          </a:cubicBezTo>
                          <a:cubicBezTo>
                            <a:pt x="560" y="105"/>
                            <a:pt x="558" y="105"/>
                            <a:pt x="559" y="104"/>
                          </a:cubicBezTo>
                          <a:cubicBezTo>
                            <a:pt x="566" y="100"/>
                            <a:pt x="566" y="100"/>
                            <a:pt x="566" y="100"/>
                          </a:cubicBezTo>
                          <a:cubicBezTo>
                            <a:pt x="567" y="101"/>
                            <a:pt x="568" y="102"/>
                            <a:pt x="567" y="103"/>
                          </a:cubicBezTo>
                          <a:cubicBezTo>
                            <a:pt x="570" y="101"/>
                            <a:pt x="567" y="101"/>
                            <a:pt x="571" y="98"/>
                          </a:cubicBezTo>
                          <a:cubicBezTo>
                            <a:pt x="570" y="101"/>
                            <a:pt x="577" y="96"/>
                            <a:pt x="575" y="100"/>
                          </a:cubicBezTo>
                          <a:cubicBezTo>
                            <a:pt x="577" y="99"/>
                            <a:pt x="584" y="96"/>
                            <a:pt x="588" y="93"/>
                          </a:cubicBezTo>
                          <a:cubicBezTo>
                            <a:pt x="589" y="91"/>
                            <a:pt x="583" y="95"/>
                            <a:pt x="583" y="94"/>
                          </a:cubicBezTo>
                          <a:cubicBezTo>
                            <a:pt x="593" y="88"/>
                            <a:pt x="592" y="85"/>
                            <a:pt x="601" y="81"/>
                          </a:cubicBezTo>
                          <a:cubicBezTo>
                            <a:pt x="598" y="82"/>
                            <a:pt x="598" y="82"/>
                            <a:pt x="598" y="82"/>
                          </a:cubicBezTo>
                          <a:cubicBezTo>
                            <a:pt x="603" y="79"/>
                            <a:pt x="602" y="80"/>
                            <a:pt x="605" y="77"/>
                          </a:cubicBezTo>
                          <a:cubicBezTo>
                            <a:pt x="604" y="79"/>
                            <a:pt x="612" y="78"/>
                            <a:pt x="620" y="74"/>
                          </a:cubicBezTo>
                          <a:cubicBezTo>
                            <a:pt x="620" y="73"/>
                            <a:pt x="615" y="75"/>
                            <a:pt x="616" y="73"/>
                          </a:cubicBezTo>
                          <a:cubicBezTo>
                            <a:pt x="621" y="70"/>
                            <a:pt x="621" y="70"/>
                            <a:pt x="621" y="70"/>
                          </a:cubicBezTo>
                          <a:cubicBezTo>
                            <a:pt x="622" y="70"/>
                            <a:pt x="621" y="71"/>
                            <a:pt x="620" y="71"/>
                          </a:cubicBezTo>
                          <a:cubicBezTo>
                            <a:pt x="625" y="69"/>
                            <a:pt x="630" y="69"/>
                            <a:pt x="631" y="67"/>
                          </a:cubicBezTo>
                          <a:cubicBezTo>
                            <a:pt x="637" y="67"/>
                            <a:pt x="637" y="67"/>
                            <a:pt x="637" y="67"/>
                          </a:cubicBezTo>
                          <a:cubicBezTo>
                            <a:pt x="634" y="67"/>
                            <a:pt x="634" y="67"/>
                            <a:pt x="634" y="67"/>
                          </a:cubicBezTo>
                          <a:cubicBezTo>
                            <a:pt x="635" y="66"/>
                            <a:pt x="640" y="63"/>
                            <a:pt x="641" y="62"/>
                          </a:cubicBezTo>
                          <a:cubicBezTo>
                            <a:pt x="646" y="59"/>
                            <a:pt x="649" y="59"/>
                            <a:pt x="652" y="59"/>
                          </a:cubicBezTo>
                          <a:cubicBezTo>
                            <a:pt x="651" y="58"/>
                            <a:pt x="648" y="58"/>
                            <a:pt x="652" y="56"/>
                          </a:cubicBezTo>
                          <a:cubicBezTo>
                            <a:pt x="653" y="58"/>
                            <a:pt x="662" y="53"/>
                            <a:pt x="662" y="54"/>
                          </a:cubicBezTo>
                          <a:cubicBezTo>
                            <a:pt x="664" y="54"/>
                            <a:pt x="668" y="53"/>
                            <a:pt x="667" y="52"/>
                          </a:cubicBezTo>
                          <a:cubicBezTo>
                            <a:pt x="668" y="54"/>
                            <a:pt x="668" y="54"/>
                            <a:pt x="668" y="54"/>
                          </a:cubicBezTo>
                          <a:cubicBezTo>
                            <a:pt x="667" y="52"/>
                            <a:pt x="674" y="49"/>
                            <a:pt x="679" y="47"/>
                          </a:cubicBezTo>
                          <a:cubicBezTo>
                            <a:pt x="679" y="50"/>
                            <a:pt x="684" y="45"/>
                            <a:pt x="688" y="46"/>
                          </a:cubicBezTo>
                          <a:cubicBezTo>
                            <a:pt x="688" y="44"/>
                            <a:pt x="696" y="43"/>
                            <a:pt x="697" y="41"/>
                          </a:cubicBezTo>
                          <a:cubicBezTo>
                            <a:pt x="701" y="39"/>
                            <a:pt x="701" y="41"/>
                            <a:pt x="702" y="41"/>
                          </a:cubicBezTo>
                          <a:cubicBezTo>
                            <a:pt x="704" y="40"/>
                            <a:pt x="704" y="40"/>
                            <a:pt x="704" y="40"/>
                          </a:cubicBezTo>
                          <a:cubicBezTo>
                            <a:pt x="706" y="40"/>
                            <a:pt x="713" y="38"/>
                            <a:pt x="718" y="37"/>
                          </a:cubicBezTo>
                          <a:cubicBezTo>
                            <a:pt x="722" y="35"/>
                            <a:pt x="722" y="35"/>
                            <a:pt x="722" y="35"/>
                          </a:cubicBezTo>
                          <a:cubicBezTo>
                            <a:pt x="723" y="35"/>
                            <a:pt x="723" y="35"/>
                            <a:pt x="723" y="35"/>
                          </a:cubicBezTo>
                          <a:cubicBezTo>
                            <a:pt x="724" y="34"/>
                            <a:pt x="727" y="33"/>
                            <a:pt x="725" y="33"/>
                          </a:cubicBezTo>
                          <a:cubicBezTo>
                            <a:pt x="727" y="33"/>
                            <a:pt x="727" y="33"/>
                            <a:pt x="727" y="33"/>
                          </a:cubicBezTo>
                          <a:cubicBezTo>
                            <a:pt x="727" y="31"/>
                            <a:pt x="730" y="31"/>
                            <a:pt x="735" y="29"/>
                          </a:cubicBezTo>
                          <a:cubicBezTo>
                            <a:pt x="736" y="29"/>
                            <a:pt x="736" y="30"/>
                            <a:pt x="735" y="30"/>
                          </a:cubicBezTo>
                          <a:cubicBezTo>
                            <a:pt x="737" y="30"/>
                            <a:pt x="736" y="31"/>
                            <a:pt x="738" y="31"/>
                          </a:cubicBezTo>
                          <a:cubicBezTo>
                            <a:pt x="736" y="31"/>
                            <a:pt x="745" y="26"/>
                            <a:pt x="739" y="27"/>
                          </a:cubicBezTo>
                          <a:cubicBezTo>
                            <a:pt x="738" y="26"/>
                            <a:pt x="741" y="25"/>
                            <a:pt x="744" y="24"/>
                          </a:cubicBezTo>
                          <a:cubicBezTo>
                            <a:pt x="745" y="26"/>
                            <a:pt x="745" y="26"/>
                            <a:pt x="745" y="26"/>
                          </a:cubicBezTo>
                          <a:cubicBezTo>
                            <a:pt x="748" y="23"/>
                            <a:pt x="748" y="23"/>
                            <a:pt x="748" y="23"/>
                          </a:cubicBezTo>
                          <a:cubicBezTo>
                            <a:pt x="751" y="22"/>
                            <a:pt x="753" y="23"/>
                            <a:pt x="756" y="22"/>
                          </a:cubicBezTo>
                          <a:cubicBezTo>
                            <a:pt x="753" y="23"/>
                            <a:pt x="750" y="27"/>
                            <a:pt x="758" y="25"/>
                          </a:cubicBezTo>
                          <a:cubicBezTo>
                            <a:pt x="754" y="26"/>
                            <a:pt x="752" y="28"/>
                            <a:pt x="750" y="28"/>
                          </a:cubicBezTo>
                          <a:cubicBezTo>
                            <a:pt x="752" y="28"/>
                            <a:pt x="752" y="28"/>
                            <a:pt x="750" y="29"/>
                          </a:cubicBezTo>
                          <a:cubicBezTo>
                            <a:pt x="756" y="27"/>
                            <a:pt x="752" y="28"/>
                            <a:pt x="758" y="26"/>
                          </a:cubicBezTo>
                          <a:cubicBezTo>
                            <a:pt x="758" y="28"/>
                            <a:pt x="759" y="28"/>
                            <a:pt x="764" y="27"/>
                          </a:cubicBezTo>
                          <a:cubicBezTo>
                            <a:pt x="760" y="27"/>
                            <a:pt x="760" y="27"/>
                            <a:pt x="760" y="27"/>
                          </a:cubicBezTo>
                          <a:cubicBezTo>
                            <a:pt x="761" y="27"/>
                            <a:pt x="761" y="27"/>
                            <a:pt x="761" y="26"/>
                          </a:cubicBezTo>
                          <a:cubicBezTo>
                            <a:pt x="760" y="27"/>
                            <a:pt x="759" y="26"/>
                            <a:pt x="759" y="26"/>
                          </a:cubicBezTo>
                          <a:cubicBezTo>
                            <a:pt x="760" y="26"/>
                            <a:pt x="765" y="23"/>
                            <a:pt x="766" y="23"/>
                          </a:cubicBezTo>
                          <a:cubicBezTo>
                            <a:pt x="760" y="22"/>
                            <a:pt x="776" y="19"/>
                            <a:pt x="772" y="19"/>
                          </a:cubicBezTo>
                          <a:cubicBezTo>
                            <a:pt x="773" y="18"/>
                            <a:pt x="777" y="17"/>
                            <a:pt x="777" y="18"/>
                          </a:cubicBezTo>
                          <a:cubicBezTo>
                            <a:pt x="772" y="20"/>
                            <a:pt x="781" y="19"/>
                            <a:pt x="781" y="20"/>
                          </a:cubicBezTo>
                          <a:cubicBezTo>
                            <a:pt x="782" y="19"/>
                            <a:pt x="777" y="20"/>
                            <a:pt x="779" y="19"/>
                          </a:cubicBezTo>
                          <a:cubicBezTo>
                            <a:pt x="782" y="18"/>
                            <a:pt x="784" y="19"/>
                            <a:pt x="786" y="19"/>
                          </a:cubicBezTo>
                          <a:cubicBezTo>
                            <a:pt x="785" y="19"/>
                            <a:pt x="785" y="19"/>
                            <a:pt x="785" y="19"/>
                          </a:cubicBezTo>
                          <a:cubicBezTo>
                            <a:pt x="789" y="19"/>
                            <a:pt x="789" y="19"/>
                            <a:pt x="789" y="19"/>
                          </a:cubicBezTo>
                          <a:cubicBezTo>
                            <a:pt x="790" y="18"/>
                            <a:pt x="785" y="19"/>
                            <a:pt x="789" y="17"/>
                          </a:cubicBezTo>
                          <a:cubicBezTo>
                            <a:pt x="790" y="18"/>
                            <a:pt x="794" y="16"/>
                            <a:pt x="794" y="17"/>
                          </a:cubicBezTo>
                          <a:cubicBezTo>
                            <a:pt x="792" y="18"/>
                            <a:pt x="794" y="19"/>
                            <a:pt x="790" y="20"/>
                          </a:cubicBezTo>
                          <a:cubicBezTo>
                            <a:pt x="793" y="20"/>
                            <a:pt x="802" y="18"/>
                            <a:pt x="798" y="17"/>
                          </a:cubicBezTo>
                          <a:cubicBezTo>
                            <a:pt x="802" y="17"/>
                            <a:pt x="802" y="17"/>
                            <a:pt x="802" y="17"/>
                          </a:cubicBezTo>
                          <a:cubicBezTo>
                            <a:pt x="800" y="16"/>
                            <a:pt x="793" y="16"/>
                            <a:pt x="800" y="15"/>
                          </a:cubicBezTo>
                          <a:cubicBezTo>
                            <a:pt x="800" y="15"/>
                            <a:pt x="800" y="15"/>
                            <a:pt x="800" y="15"/>
                          </a:cubicBezTo>
                          <a:cubicBezTo>
                            <a:pt x="805" y="13"/>
                            <a:pt x="805" y="13"/>
                            <a:pt x="805" y="13"/>
                          </a:cubicBezTo>
                          <a:cubicBezTo>
                            <a:pt x="807" y="14"/>
                            <a:pt x="807" y="14"/>
                            <a:pt x="807" y="14"/>
                          </a:cubicBezTo>
                          <a:cubicBezTo>
                            <a:pt x="807" y="13"/>
                            <a:pt x="808" y="13"/>
                            <a:pt x="810" y="13"/>
                          </a:cubicBezTo>
                          <a:cubicBezTo>
                            <a:pt x="810" y="13"/>
                            <a:pt x="812" y="13"/>
                            <a:pt x="812" y="14"/>
                          </a:cubicBezTo>
                          <a:cubicBezTo>
                            <a:pt x="817" y="13"/>
                            <a:pt x="817" y="12"/>
                            <a:pt x="817" y="12"/>
                          </a:cubicBezTo>
                          <a:cubicBezTo>
                            <a:pt x="820" y="11"/>
                            <a:pt x="821" y="11"/>
                            <a:pt x="820" y="12"/>
                          </a:cubicBezTo>
                          <a:cubicBezTo>
                            <a:pt x="824" y="12"/>
                            <a:pt x="831" y="11"/>
                            <a:pt x="834" y="11"/>
                          </a:cubicBezTo>
                          <a:cubicBezTo>
                            <a:pt x="839" y="10"/>
                            <a:pt x="833" y="11"/>
                            <a:pt x="836" y="10"/>
                          </a:cubicBezTo>
                          <a:cubicBezTo>
                            <a:pt x="841" y="12"/>
                            <a:pt x="854" y="9"/>
                            <a:pt x="863" y="8"/>
                          </a:cubicBezTo>
                          <a:cubicBezTo>
                            <a:pt x="860" y="6"/>
                            <a:pt x="865" y="7"/>
                            <a:pt x="867" y="5"/>
                          </a:cubicBezTo>
                          <a:cubicBezTo>
                            <a:pt x="865" y="6"/>
                            <a:pt x="875" y="7"/>
                            <a:pt x="868" y="8"/>
                          </a:cubicBezTo>
                          <a:cubicBezTo>
                            <a:pt x="872" y="7"/>
                            <a:pt x="872" y="7"/>
                            <a:pt x="872" y="7"/>
                          </a:cubicBezTo>
                          <a:cubicBezTo>
                            <a:pt x="876" y="8"/>
                            <a:pt x="865" y="9"/>
                            <a:pt x="870" y="10"/>
                          </a:cubicBezTo>
                          <a:cubicBezTo>
                            <a:pt x="875" y="9"/>
                            <a:pt x="878" y="7"/>
                            <a:pt x="884" y="7"/>
                          </a:cubicBezTo>
                          <a:cubicBezTo>
                            <a:pt x="882" y="9"/>
                            <a:pt x="889" y="7"/>
                            <a:pt x="888" y="9"/>
                          </a:cubicBezTo>
                          <a:cubicBezTo>
                            <a:pt x="887" y="9"/>
                            <a:pt x="885" y="9"/>
                            <a:pt x="883" y="9"/>
                          </a:cubicBezTo>
                          <a:cubicBezTo>
                            <a:pt x="884" y="9"/>
                            <a:pt x="884" y="9"/>
                            <a:pt x="884" y="9"/>
                          </a:cubicBezTo>
                          <a:cubicBezTo>
                            <a:pt x="896" y="9"/>
                            <a:pt x="887" y="7"/>
                            <a:pt x="894" y="6"/>
                          </a:cubicBezTo>
                          <a:cubicBezTo>
                            <a:pt x="901" y="6"/>
                            <a:pt x="899" y="7"/>
                            <a:pt x="900" y="8"/>
                          </a:cubicBezTo>
                          <a:cubicBezTo>
                            <a:pt x="901" y="8"/>
                            <a:pt x="904" y="8"/>
                            <a:pt x="906" y="8"/>
                          </a:cubicBezTo>
                          <a:cubicBezTo>
                            <a:pt x="902" y="9"/>
                            <a:pt x="898" y="7"/>
                            <a:pt x="900" y="6"/>
                          </a:cubicBezTo>
                          <a:cubicBezTo>
                            <a:pt x="903" y="7"/>
                            <a:pt x="911" y="6"/>
                            <a:pt x="913" y="5"/>
                          </a:cubicBezTo>
                          <a:cubicBezTo>
                            <a:pt x="902" y="3"/>
                            <a:pt x="906" y="5"/>
                            <a:pt x="896" y="3"/>
                          </a:cubicBezTo>
                          <a:cubicBezTo>
                            <a:pt x="895" y="4"/>
                            <a:pt x="895" y="5"/>
                            <a:pt x="889" y="5"/>
                          </a:cubicBezTo>
                          <a:cubicBezTo>
                            <a:pt x="893" y="4"/>
                            <a:pt x="889" y="4"/>
                            <a:pt x="888" y="4"/>
                          </a:cubicBezTo>
                          <a:cubicBezTo>
                            <a:pt x="889" y="5"/>
                            <a:pt x="884" y="4"/>
                            <a:pt x="882" y="5"/>
                          </a:cubicBezTo>
                          <a:cubicBezTo>
                            <a:pt x="880" y="4"/>
                            <a:pt x="885" y="2"/>
                            <a:pt x="880" y="2"/>
                          </a:cubicBezTo>
                          <a:cubicBezTo>
                            <a:pt x="879" y="5"/>
                            <a:pt x="879" y="5"/>
                            <a:pt x="879" y="5"/>
                          </a:cubicBezTo>
                          <a:cubicBezTo>
                            <a:pt x="876" y="4"/>
                            <a:pt x="879" y="3"/>
                            <a:pt x="875" y="4"/>
                          </a:cubicBezTo>
                          <a:cubicBezTo>
                            <a:pt x="877" y="2"/>
                            <a:pt x="874" y="2"/>
                            <a:pt x="880" y="1"/>
                          </a:cubicBezTo>
                          <a:cubicBezTo>
                            <a:pt x="872" y="0"/>
                            <a:pt x="868" y="3"/>
                            <a:pt x="862" y="4"/>
                          </a:cubicBezTo>
                          <a:cubicBezTo>
                            <a:pt x="863" y="4"/>
                            <a:pt x="863" y="4"/>
                            <a:pt x="864" y="4"/>
                          </a:cubicBezTo>
                          <a:cubicBezTo>
                            <a:pt x="862" y="4"/>
                            <a:pt x="860" y="4"/>
                            <a:pt x="858" y="5"/>
                          </a:cubicBezTo>
                          <a:cubicBezTo>
                            <a:pt x="854" y="4"/>
                            <a:pt x="861" y="3"/>
                            <a:pt x="860" y="3"/>
                          </a:cubicBezTo>
                          <a:cubicBezTo>
                            <a:pt x="854" y="3"/>
                            <a:pt x="854" y="3"/>
                            <a:pt x="854" y="3"/>
                          </a:cubicBezTo>
                          <a:cubicBezTo>
                            <a:pt x="853" y="3"/>
                            <a:pt x="853" y="3"/>
                            <a:pt x="853" y="3"/>
                          </a:cubicBezTo>
                          <a:cubicBezTo>
                            <a:pt x="852" y="4"/>
                            <a:pt x="850" y="4"/>
                            <a:pt x="850" y="4"/>
                          </a:cubicBezTo>
                          <a:cubicBezTo>
                            <a:pt x="851" y="3"/>
                            <a:pt x="852" y="2"/>
                            <a:pt x="853" y="1"/>
                          </a:cubicBezTo>
                          <a:cubicBezTo>
                            <a:pt x="847" y="3"/>
                            <a:pt x="847" y="3"/>
                            <a:pt x="847" y="3"/>
                          </a:cubicBezTo>
                          <a:cubicBezTo>
                            <a:pt x="847" y="3"/>
                            <a:pt x="841" y="3"/>
                            <a:pt x="846" y="2"/>
                          </a:cubicBezTo>
                          <a:cubicBezTo>
                            <a:pt x="836" y="3"/>
                            <a:pt x="836" y="3"/>
                            <a:pt x="836" y="3"/>
                          </a:cubicBezTo>
                          <a:cubicBezTo>
                            <a:pt x="835" y="2"/>
                            <a:pt x="835" y="2"/>
                            <a:pt x="835" y="2"/>
                          </a:cubicBezTo>
                          <a:cubicBezTo>
                            <a:pt x="832" y="2"/>
                            <a:pt x="832" y="3"/>
                            <a:pt x="835" y="2"/>
                          </a:cubicBezTo>
                          <a:cubicBezTo>
                            <a:pt x="832" y="2"/>
                            <a:pt x="820" y="7"/>
                            <a:pt x="821" y="4"/>
                          </a:cubicBezTo>
                          <a:cubicBezTo>
                            <a:pt x="814" y="6"/>
                            <a:pt x="811" y="6"/>
                            <a:pt x="801" y="8"/>
                          </a:cubicBezTo>
                          <a:cubicBezTo>
                            <a:pt x="808" y="6"/>
                            <a:pt x="793" y="8"/>
                            <a:pt x="800" y="6"/>
                          </a:cubicBezTo>
                          <a:cubicBezTo>
                            <a:pt x="796" y="6"/>
                            <a:pt x="795" y="8"/>
                            <a:pt x="791" y="9"/>
                          </a:cubicBezTo>
                          <a:cubicBezTo>
                            <a:pt x="788" y="9"/>
                            <a:pt x="789" y="7"/>
                            <a:pt x="793" y="6"/>
                          </a:cubicBezTo>
                          <a:cubicBezTo>
                            <a:pt x="789" y="7"/>
                            <a:pt x="789" y="7"/>
                            <a:pt x="789" y="7"/>
                          </a:cubicBezTo>
                          <a:cubicBezTo>
                            <a:pt x="789" y="7"/>
                            <a:pt x="789" y="7"/>
                            <a:pt x="789" y="7"/>
                          </a:cubicBezTo>
                          <a:cubicBezTo>
                            <a:pt x="785" y="9"/>
                            <a:pt x="785" y="9"/>
                            <a:pt x="785" y="9"/>
                          </a:cubicBezTo>
                          <a:cubicBezTo>
                            <a:pt x="781" y="9"/>
                            <a:pt x="784" y="7"/>
                            <a:pt x="780" y="8"/>
                          </a:cubicBezTo>
                          <a:cubicBezTo>
                            <a:pt x="779" y="9"/>
                            <a:pt x="779" y="9"/>
                            <a:pt x="779" y="9"/>
                          </a:cubicBezTo>
                          <a:cubicBezTo>
                            <a:pt x="776" y="9"/>
                            <a:pt x="776" y="9"/>
                            <a:pt x="776" y="9"/>
                          </a:cubicBezTo>
                          <a:cubicBezTo>
                            <a:pt x="777" y="9"/>
                            <a:pt x="775" y="10"/>
                            <a:pt x="772" y="11"/>
                          </a:cubicBezTo>
                          <a:cubicBezTo>
                            <a:pt x="772" y="11"/>
                            <a:pt x="772" y="11"/>
                            <a:pt x="772" y="11"/>
                          </a:cubicBezTo>
                          <a:cubicBezTo>
                            <a:pt x="769" y="12"/>
                            <a:pt x="769" y="12"/>
                            <a:pt x="769" y="12"/>
                          </a:cubicBezTo>
                          <a:cubicBezTo>
                            <a:pt x="772" y="10"/>
                            <a:pt x="765" y="12"/>
                            <a:pt x="767" y="11"/>
                          </a:cubicBezTo>
                          <a:cubicBezTo>
                            <a:pt x="764" y="11"/>
                            <a:pt x="764" y="11"/>
                            <a:pt x="758" y="13"/>
                          </a:cubicBezTo>
                          <a:cubicBezTo>
                            <a:pt x="759" y="14"/>
                            <a:pt x="759" y="14"/>
                            <a:pt x="759" y="14"/>
                          </a:cubicBezTo>
                          <a:cubicBezTo>
                            <a:pt x="752" y="16"/>
                            <a:pt x="759" y="12"/>
                            <a:pt x="753" y="14"/>
                          </a:cubicBezTo>
                          <a:cubicBezTo>
                            <a:pt x="753" y="14"/>
                            <a:pt x="753" y="14"/>
                            <a:pt x="753" y="14"/>
                          </a:cubicBezTo>
                          <a:cubicBezTo>
                            <a:pt x="745" y="15"/>
                            <a:pt x="740" y="19"/>
                            <a:pt x="733" y="19"/>
                          </a:cubicBezTo>
                          <a:cubicBezTo>
                            <a:pt x="737" y="18"/>
                            <a:pt x="735" y="17"/>
                            <a:pt x="735" y="18"/>
                          </a:cubicBezTo>
                          <a:cubicBezTo>
                            <a:pt x="730" y="19"/>
                            <a:pt x="722" y="22"/>
                            <a:pt x="716" y="24"/>
                          </a:cubicBezTo>
                          <a:cubicBezTo>
                            <a:pt x="714" y="24"/>
                            <a:pt x="713" y="23"/>
                            <a:pt x="708" y="24"/>
                          </a:cubicBezTo>
                          <a:cubicBezTo>
                            <a:pt x="704" y="26"/>
                            <a:pt x="703" y="26"/>
                            <a:pt x="702" y="27"/>
                          </a:cubicBezTo>
                          <a:cubicBezTo>
                            <a:pt x="698" y="28"/>
                            <a:pt x="691" y="31"/>
                            <a:pt x="690" y="30"/>
                          </a:cubicBezTo>
                          <a:cubicBezTo>
                            <a:pt x="690" y="31"/>
                            <a:pt x="687" y="31"/>
                            <a:pt x="685" y="33"/>
                          </a:cubicBezTo>
                          <a:cubicBezTo>
                            <a:pt x="684" y="32"/>
                            <a:pt x="684" y="32"/>
                            <a:pt x="684" y="32"/>
                          </a:cubicBezTo>
                          <a:cubicBezTo>
                            <a:pt x="685" y="33"/>
                            <a:pt x="685" y="33"/>
                            <a:pt x="685" y="33"/>
                          </a:cubicBezTo>
                          <a:cubicBezTo>
                            <a:pt x="677" y="33"/>
                            <a:pt x="674" y="38"/>
                            <a:pt x="666" y="39"/>
                          </a:cubicBezTo>
                          <a:cubicBezTo>
                            <a:pt x="667" y="39"/>
                            <a:pt x="667" y="39"/>
                            <a:pt x="667" y="39"/>
                          </a:cubicBezTo>
                          <a:cubicBezTo>
                            <a:pt x="665" y="40"/>
                            <a:pt x="665" y="40"/>
                            <a:pt x="665" y="40"/>
                          </a:cubicBezTo>
                          <a:cubicBezTo>
                            <a:pt x="664" y="40"/>
                            <a:pt x="665" y="39"/>
                            <a:pt x="665" y="38"/>
                          </a:cubicBezTo>
                          <a:cubicBezTo>
                            <a:pt x="661" y="40"/>
                            <a:pt x="656" y="42"/>
                            <a:pt x="652" y="43"/>
                          </a:cubicBezTo>
                          <a:cubicBezTo>
                            <a:pt x="654" y="43"/>
                            <a:pt x="654" y="43"/>
                            <a:pt x="654" y="43"/>
                          </a:cubicBezTo>
                          <a:cubicBezTo>
                            <a:pt x="652" y="44"/>
                            <a:pt x="650" y="46"/>
                            <a:pt x="647" y="47"/>
                          </a:cubicBezTo>
                          <a:cubicBezTo>
                            <a:pt x="651" y="43"/>
                            <a:pt x="642" y="48"/>
                            <a:pt x="641" y="48"/>
                          </a:cubicBezTo>
                          <a:cubicBezTo>
                            <a:pt x="644" y="46"/>
                            <a:pt x="644" y="46"/>
                            <a:pt x="644" y="46"/>
                          </a:cubicBezTo>
                          <a:cubicBezTo>
                            <a:pt x="640" y="48"/>
                            <a:pt x="640" y="48"/>
                            <a:pt x="641" y="49"/>
                          </a:cubicBezTo>
                          <a:cubicBezTo>
                            <a:pt x="636" y="51"/>
                            <a:pt x="636" y="48"/>
                            <a:pt x="632" y="51"/>
                          </a:cubicBezTo>
                          <a:cubicBezTo>
                            <a:pt x="635" y="50"/>
                            <a:pt x="635" y="50"/>
                            <a:pt x="635" y="50"/>
                          </a:cubicBezTo>
                          <a:cubicBezTo>
                            <a:pt x="637" y="50"/>
                            <a:pt x="635" y="52"/>
                            <a:pt x="632" y="53"/>
                          </a:cubicBezTo>
                          <a:cubicBezTo>
                            <a:pt x="632" y="53"/>
                            <a:pt x="630" y="53"/>
                            <a:pt x="632" y="52"/>
                          </a:cubicBezTo>
                          <a:cubicBezTo>
                            <a:pt x="628" y="54"/>
                            <a:pt x="622" y="57"/>
                            <a:pt x="620" y="58"/>
                          </a:cubicBezTo>
                          <a:cubicBezTo>
                            <a:pt x="618" y="58"/>
                            <a:pt x="618" y="57"/>
                            <a:pt x="619" y="57"/>
                          </a:cubicBezTo>
                          <a:cubicBezTo>
                            <a:pt x="611" y="61"/>
                            <a:pt x="616" y="58"/>
                            <a:pt x="608" y="63"/>
                          </a:cubicBezTo>
                          <a:cubicBezTo>
                            <a:pt x="607" y="62"/>
                            <a:pt x="607" y="62"/>
                            <a:pt x="607" y="62"/>
                          </a:cubicBezTo>
                          <a:cubicBezTo>
                            <a:pt x="605" y="64"/>
                            <a:pt x="605" y="64"/>
                            <a:pt x="605" y="64"/>
                          </a:cubicBezTo>
                          <a:cubicBezTo>
                            <a:pt x="600" y="65"/>
                            <a:pt x="600" y="65"/>
                            <a:pt x="600" y="65"/>
                          </a:cubicBezTo>
                          <a:cubicBezTo>
                            <a:pt x="602" y="65"/>
                            <a:pt x="602" y="65"/>
                            <a:pt x="602" y="65"/>
                          </a:cubicBezTo>
                          <a:cubicBezTo>
                            <a:pt x="599" y="67"/>
                            <a:pt x="598" y="68"/>
                            <a:pt x="595" y="69"/>
                          </a:cubicBezTo>
                          <a:cubicBezTo>
                            <a:pt x="595" y="68"/>
                            <a:pt x="595" y="68"/>
                            <a:pt x="595" y="68"/>
                          </a:cubicBezTo>
                          <a:cubicBezTo>
                            <a:pt x="588" y="72"/>
                            <a:pt x="586" y="71"/>
                            <a:pt x="579" y="76"/>
                          </a:cubicBezTo>
                          <a:cubicBezTo>
                            <a:pt x="579" y="76"/>
                            <a:pt x="580" y="75"/>
                            <a:pt x="580" y="74"/>
                          </a:cubicBezTo>
                          <a:cubicBezTo>
                            <a:pt x="574" y="79"/>
                            <a:pt x="575" y="76"/>
                            <a:pt x="569" y="81"/>
                          </a:cubicBezTo>
                          <a:cubicBezTo>
                            <a:pt x="569" y="80"/>
                            <a:pt x="568" y="80"/>
                            <a:pt x="568" y="80"/>
                          </a:cubicBezTo>
                          <a:cubicBezTo>
                            <a:pt x="565" y="82"/>
                            <a:pt x="565" y="82"/>
                            <a:pt x="565" y="82"/>
                          </a:cubicBezTo>
                          <a:cubicBezTo>
                            <a:pt x="565" y="81"/>
                            <a:pt x="565" y="81"/>
                            <a:pt x="565" y="81"/>
                          </a:cubicBezTo>
                          <a:cubicBezTo>
                            <a:pt x="563" y="84"/>
                            <a:pt x="563" y="84"/>
                            <a:pt x="563" y="84"/>
                          </a:cubicBezTo>
                          <a:cubicBezTo>
                            <a:pt x="561" y="84"/>
                            <a:pt x="561" y="84"/>
                            <a:pt x="561" y="84"/>
                          </a:cubicBezTo>
                          <a:cubicBezTo>
                            <a:pt x="560" y="85"/>
                            <a:pt x="560" y="85"/>
                            <a:pt x="560" y="85"/>
                          </a:cubicBezTo>
                          <a:cubicBezTo>
                            <a:pt x="556" y="85"/>
                            <a:pt x="552" y="89"/>
                            <a:pt x="547" y="90"/>
                          </a:cubicBezTo>
                          <a:cubicBezTo>
                            <a:pt x="548" y="91"/>
                            <a:pt x="548" y="91"/>
                            <a:pt x="548" y="91"/>
                          </a:cubicBezTo>
                          <a:cubicBezTo>
                            <a:pt x="539" y="100"/>
                            <a:pt x="522" y="104"/>
                            <a:pt x="510" y="114"/>
                          </a:cubicBezTo>
                          <a:cubicBezTo>
                            <a:pt x="510" y="113"/>
                            <a:pt x="510" y="113"/>
                            <a:pt x="510" y="113"/>
                          </a:cubicBezTo>
                          <a:cubicBezTo>
                            <a:pt x="505" y="118"/>
                            <a:pt x="505" y="118"/>
                            <a:pt x="505" y="118"/>
                          </a:cubicBezTo>
                          <a:cubicBezTo>
                            <a:pt x="502" y="119"/>
                            <a:pt x="507" y="116"/>
                            <a:pt x="505" y="116"/>
                          </a:cubicBezTo>
                          <a:cubicBezTo>
                            <a:pt x="500" y="120"/>
                            <a:pt x="504" y="119"/>
                            <a:pt x="498" y="123"/>
                          </a:cubicBezTo>
                          <a:cubicBezTo>
                            <a:pt x="494" y="125"/>
                            <a:pt x="498" y="122"/>
                            <a:pt x="500" y="120"/>
                          </a:cubicBezTo>
                          <a:cubicBezTo>
                            <a:pt x="494" y="125"/>
                            <a:pt x="485" y="132"/>
                            <a:pt x="481" y="134"/>
                          </a:cubicBezTo>
                          <a:cubicBezTo>
                            <a:pt x="481" y="135"/>
                            <a:pt x="480" y="135"/>
                            <a:pt x="481" y="135"/>
                          </a:cubicBezTo>
                          <a:cubicBezTo>
                            <a:pt x="477" y="138"/>
                            <a:pt x="472" y="142"/>
                            <a:pt x="467" y="145"/>
                          </a:cubicBezTo>
                          <a:cubicBezTo>
                            <a:pt x="467" y="144"/>
                            <a:pt x="468" y="143"/>
                            <a:pt x="469" y="143"/>
                          </a:cubicBezTo>
                          <a:cubicBezTo>
                            <a:pt x="467" y="144"/>
                            <a:pt x="465" y="145"/>
                            <a:pt x="464" y="146"/>
                          </a:cubicBezTo>
                          <a:cubicBezTo>
                            <a:pt x="465" y="144"/>
                            <a:pt x="465" y="144"/>
                            <a:pt x="465" y="144"/>
                          </a:cubicBezTo>
                          <a:cubicBezTo>
                            <a:pt x="462" y="147"/>
                            <a:pt x="456" y="152"/>
                            <a:pt x="454" y="152"/>
                          </a:cubicBezTo>
                          <a:cubicBezTo>
                            <a:pt x="455" y="152"/>
                            <a:pt x="455" y="153"/>
                            <a:pt x="453" y="155"/>
                          </a:cubicBezTo>
                          <a:cubicBezTo>
                            <a:pt x="450" y="155"/>
                            <a:pt x="445" y="162"/>
                            <a:pt x="440" y="165"/>
                          </a:cubicBezTo>
                          <a:cubicBezTo>
                            <a:pt x="440" y="164"/>
                            <a:pt x="444" y="161"/>
                            <a:pt x="443" y="162"/>
                          </a:cubicBezTo>
                          <a:cubicBezTo>
                            <a:pt x="440" y="163"/>
                            <a:pt x="439" y="166"/>
                            <a:pt x="437" y="168"/>
                          </a:cubicBezTo>
                          <a:cubicBezTo>
                            <a:pt x="437" y="167"/>
                            <a:pt x="437" y="167"/>
                            <a:pt x="437" y="167"/>
                          </a:cubicBezTo>
                          <a:cubicBezTo>
                            <a:pt x="427" y="176"/>
                            <a:pt x="427" y="176"/>
                            <a:pt x="427" y="176"/>
                          </a:cubicBezTo>
                          <a:cubicBezTo>
                            <a:pt x="425" y="176"/>
                            <a:pt x="418" y="184"/>
                            <a:pt x="418" y="183"/>
                          </a:cubicBezTo>
                          <a:cubicBezTo>
                            <a:pt x="414" y="186"/>
                            <a:pt x="421" y="181"/>
                            <a:pt x="417" y="185"/>
                          </a:cubicBezTo>
                          <a:cubicBezTo>
                            <a:pt x="415" y="185"/>
                            <a:pt x="413" y="189"/>
                            <a:pt x="412" y="188"/>
                          </a:cubicBezTo>
                          <a:cubicBezTo>
                            <a:pt x="413" y="187"/>
                            <a:pt x="413" y="187"/>
                            <a:pt x="413" y="187"/>
                          </a:cubicBezTo>
                          <a:cubicBezTo>
                            <a:pt x="410" y="190"/>
                            <a:pt x="410" y="190"/>
                            <a:pt x="410" y="190"/>
                          </a:cubicBezTo>
                          <a:cubicBezTo>
                            <a:pt x="411" y="187"/>
                            <a:pt x="411" y="187"/>
                            <a:pt x="411" y="187"/>
                          </a:cubicBezTo>
                          <a:cubicBezTo>
                            <a:pt x="408" y="190"/>
                            <a:pt x="407" y="193"/>
                            <a:pt x="408" y="193"/>
                          </a:cubicBezTo>
                          <a:cubicBezTo>
                            <a:pt x="405" y="195"/>
                            <a:pt x="401" y="199"/>
                            <a:pt x="399" y="199"/>
                          </a:cubicBezTo>
                          <a:cubicBezTo>
                            <a:pt x="400" y="198"/>
                            <a:pt x="400" y="198"/>
                            <a:pt x="400" y="198"/>
                          </a:cubicBezTo>
                          <a:cubicBezTo>
                            <a:pt x="393" y="205"/>
                            <a:pt x="386" y="207"/>
                            <a:pt x="382" y="214"/>
                          </a:cubicBezTo>
                          <a:cubicBezTo>
                            <a:pt x="381" y="214"/>
                            <a:pt x="381" y="214"/>
                            <a:pt x="382" y="213"/>
                          </a:cubicBezTo>
                          <a:cubicBezTo>
                            <a:pt x="378" y="217"/>
                            <a:pt x="378" y="217"/>
                            <a:pt x="378" y="217"/>
                          </a:cubicBezTo>
                          <a:cubicBezTo>
                            <a:pt x="378" y="215"/>
                            <a:pt x="378" y="215"/>
                            <a:pt x="378" y="215"/>
                          </a:cubicBezTo>
                          <a:cubicBezTo>
                            <a:pt x="372" y="223"/>
                            <a:pt x="372" y="223"/>
                            <a:pt x="372" y="223"/>
                          </a:cubicBezTo>
                          <a:cubicBezTo>
                            <a:pt x="372" y="223"/>
                            <a:pt x="372" y="223"/>
                            <a:pt x="372" y="223"/>
                          </a:cubicBezTo>
                          <a:cubicBezTo>
                            <a:pt x="367" y="227"/>
                            <a:pt x="360" y="235"/>
                            <a:pt x="354" y="241"/>
                          </a:cubicBezTo>
                          <a:cubicBezTo>
                            <a:pt x="355" y="240"/>
                            <a:pt x="355" y="240"/>
                            <a:pt x="355" y="240"/>
                          </a:cubicBezTo>
                          <a:cubicBezTo>
                            <a:pt x="349" y="247"/>
                            <a:pt x="348" y="246"/>
                            <a:pt x="344" y="251"/>
                          </a:cubicBezTo>
                          <a:cubicBezTo>
                            <a:pt x="344" y="251"/>
                            <a:pt x="344" y="251"/>
                            <a:pt x="344" y="250"/>
                          </a:cubicBezTo>
                          <a:cubicBezTo>
                            <a:pt x="340" y="255"/>
                            <a:pt x="340" y="255"/>
                            <a:pt x="340" y="255"/>
                          </a:cubicBezTo>
                          <a:cubicBezTo>
                            <a:pt x="340" y="253"/>
                            <a:pt x="340" y="253"/>
                            <a:pt x="340" y="253"/>
                          </a:cubicBezTo>
                          <a:cubicBezTo>
                            <a:pt x="338" y="258"/>
                            <a:pt x="331" y="262"/>
                            <a:pt x="333" y="260"/>
                          </a:cubicBezTo>
                          <a:cubicBezTo>
                            <a:pt x="332" y="263"/>
                            <a:pt x="329" y="266"/>
                            <a:pt x="329" y="267"/>
                          </a:cubicBezTo>
                          <a:cubicBezTo>
                            <a:pt x="325" y="272"/>
                            <a:pt x="328" y="268"/>
                            <a:pt x="325" y="271"/>
                          </a:cubicBezTo>
                          <a:cubicBezTo>
                            <a:pt x="321" y="274"/>
                            <a:pt x="322" y="276"/>
                            <a:pt x="317" y="280"/>
                          </a:cubicBezTo>
                          <a:cubicBezTo>
                            <a:pt x="317" y="280"/>
                            <a:pt x="317" y="280"/>
                            <a:pt x="317" y="280"/>
                          </a:cubicBezTo>
                          <a:cubicBezTo>
                            <a:pt x="315" y="282"/>
                            <a:pt x="314" y="284"/>
                            <a:pt x="311" y="287"/>
                          </a:cubicBezTo>
                          <a:cubicBezTo>
                            <a:pt x="312" y="286"/>
                            <a:pt x="312" y="286"/>
                            <a:pt x="312" y="286"/>
                          </a:cubicBezTo>
                          <a:cubicBezTo>
                            <a:pt x="308" y="292"/>
                            <a:pt x="305" y="291"/>
                            <a:pt x="303" y="297"/>
                          </a:cubicBezTo>
                          <a:cubicBezTo>
                            <a:pt x="301" y="299"/>
                            <a:pt x="298" y="304"/>
                            <a:pt x="297" y="303"/>
                          </a:cubicBezTo>
                          <a:cubicBezTo>
                            <a:pt x="283" y="322"/>
                            <a:pt x="283" y="322"/>
                            <a:pt x="283" y="322"/>
                          </a:cubicBezTo>
                          <a:cubicBezTo>
                            <a:pt x="281" y="322"/>
                            <a:pt x="282" y="324"/>
                            <a:pt x="278" y="327"/>
                          </a:cubicBezTo>
                          <a:cubicBezTo>
                            <a:pt x="279" y="328"/>
                            <a:pt x="279" y="328"/>
                            <a:pt x="279" y="328"/>
                          </a:cubicBezTo>
                          <a:cubicBezTo>
                            <a:pt x="272" y="337"/>
                            <a:pt x="262" y="347"/>
                            <a:pt x="254" y="358"/>
                          </a:cubicBezTo>
                          <a:cubicBezTo>
                            <a:pt x="253" y="357"/>
                            <a:pt x="253" y="357"/>
                            <a:pt x="253" y="357"/>
                          </a:cubicBezTo>
                          <a:cubicBezTo>
                            <a:pt x="252" y="360"/>
                            <a:pt x="252" y="360"/>
                            <a:pt x="252" y="360"/>
                          </a:cubicBezTo>
                          <a:cubicBezTo>
                            <a:pt x="244" y="372"/>
                            <a:pt x="233" y="387"/>
                            <a:pt x="226" y="396"/>
                          </a:cubicBezTo>
                          <a:cubicBezTo>
                            <a:pt x="225" y="400"/>
                            <a:pt x="223" y="405"/>
                            <a:pt x="219" y="410"/>
                          </a:cubicBezTo>
                          <a:cubicBezTo>
                            <a:pt x="219" y="409"/>
                            <a:pt x="219" y="409"/>
                            <a:pt x="219" y="409"/>
                          </a:cubicBezTo>
                          <a:cubicBezTo>
                            <a:pt x="214" y="418"/>
                            <a:pt x="209" y="428"/>
                            <a:pt x="202" y="437"/>
                          </a:cubicBezTo>
                          <a:cubicBezTo>
                            <a:pt x="202" y="436"/>
                            <a:pt x="202" y="437"/>
                            <a:pt x="202" y="436"/>
                          </a:cubicBezTo>
                          <a:cubicBezTo>
                            <a:pt x="202" y="439"/>
                            <a:pt x="199" y="442"/>
                            <a:pt x="197" y="444"/>
                          </a:cubicBezTo>
                          <a:cubicBezTo>
                            <a:pt x="200" y="442"/>
                            <a:pt x="200" y="442"/>
                            <a:pt x="200" y="442"/>
                          </a:cubicBezTo>
                          <a:cubicBezTo>
                            <a:pt x="199" y="445"/>
                            <a:pt x="196" y="448"/>
                            <a:pt x="194" y="449"/>
                          </a:cubicBezTo>
                          <a:cubicBezTo>
                            <a:pt x="192" y="454"/>
                            <a:pt x="192" y="454"/>
                            <a:pt x="192" y="454"/>
                          </a:cubicBezTo>
                          <a:cubicBezTo>
                            <a:pt x="192" y="455"/>
                            <a:pt x="192" y="455"/>
                            <a:pt x="192" y="455"/>
                          </a:cubicBezTo>
                          <a:cubicBezTo>
                            <a:pt x="192" y="456"/>
                            <a:pt x="192" y="456"/>
                            <a:pt x="192" y="456"/>
                          </a:cubicBezTo>
                          <a:cubicBezTo>
                            <a:pt x="189" y="458"/>
                            <a:pt x="189" y="458"/>
                            <a:pt x="189" y="458"/>
                          </a:cubicBezTo>
                          <a:cubicBezTo>
                            <a:pt x="189" y="459"/>
                            <a:pt x="186" y="465"/>
                            <a:pt x="186" y="467"/>
                          </a:cubicBezTo>
                          <a:cubicBezTo>
                            <a:pt x="185" y="467"/>
                            <a:pt x="182" y="471"/>
                            <a:pt x="184" y="468"/>
                          </a:cubicBezTo>
                          <a:cubicBezTo>
                            <a:pt x="175" y="484"/>
                            <a:pt x="175" y="484"/>
                            <a:pt x="175" y="484"/>
                          </a:cubicBezTo>
                          <a:cubicBezTo>
                            <a:pt x="176" y="482"/>
                            <a:pt x="176" y="482"/>
                            <a:pt x="176" y="482"/>
                          </a:cubicBezTo>
                          <a:cubicBezTo>
                            <a:pt x="178" y="482"/>
                            <a:pt x="175" y="487"/>
                            <a:pt x="174" y="489"/>
                          </a:cubicBezTo>
                          <a:cubicBezTo>
                            <a:pt x="175" y="486"/>
                            <a:pt x="172" y="488"/>
                            <a:pt x="171" y="490"/>
                          </a:cubicBezTo>
                          <a:cubicBezTo>
                            <a:pt x="170" y="492"/>
                            <a:pt x="173" y="488"/>
                            <a:pt x="173" y="489"/>
                          </a:cubicBezTo>
                          <a:cubicBezTo>
                            <a:pt x="172" y="493"/>
                            <a:pt x="169" y="499"/>
                            <a:pt x="168" y="500"/>
                          </a:cubicBezTo>
                          <a:cubicBezTo>
                            <a:pt x="168" y="498"/>
                            <a:pt x="168" y="498"/>
                            <a:pt x="168" y="498"/>
                          </a:cubicBezTo>
                          <a:cubicBezTo>
                            <a:pt x="167" y="502"/>
                            <a:pt x="164" y="503"/>
                            <a:pt x="162" y="507"/>
                          </a:cubicBezTo>
                          <a:cubicBezTo>
                            <a:pt x="161" y="511"/>
                            <a:pt x="159" y="513"/>
                            <a:pt x="161" y="513"/>
                          </a:cubicBezTo>
                          <a:cubicBezTo>
                            <a:pt x="159" y="518"/>
                            <a:pt x="159" y="514"/>
                            <a:pt x="158" y="516"/>
                          </a:cubicBezTo>
                          <a:cubicBezTo>
                            <a:pt x="158" y="518"/>
                            <a:pt x="154" y="525"/>
                            <a:pt x="153" y="525"/>
                          </a:cubicBezTo>
                          <a:cubicBezTo>
                            <a:pt x="153" y="529"/>
                            <a:pt x="145" y="538"/>
                            <a:pt x="147" y="540"/>
                          </a:cubicBezTo>
                          <a:cubicBezTo>
                            <a:pt x="143" y="544"/>
                            <a:pt x="143" y="544"/>
                            <a:pt x="143" y="544"/>
                          </a:cubicBezTo>
                          <a:cubicBezTo>
                            <a:pt x="144" y="544"/>
                            <a:pt x="145" y="545"/>
                            <a:pt x="143" y="549"/>
                          </a:cubicBezTo>
                          <a:cubicBezTo>
                            <a:pt x="141" y="552"/>
                            <a:pt x="141" y="551"/>
                            <a:pt x="140" y="551"/>
                          </a:cubicBezTo>
                          <a:cubicBezTo>
                            <a:pt x="141" y="554"/>
                            <a:pt x="141" y="554"/>
                            <a:pt x="141" y="554"/>
                          </a:cubicBezTo>
                          <a:cubicBezTo>
                            <a:pt x="130" y="571"/>
                            <a:pt x="121" y="596"/>
                            <a:pt x="111" y="615"/>
                          </a:cubicBezTo>
                          <a:cubicBezTo>
                            <a:pt x="107" y="624"/>
                            <a:pt x="104" y="636"/>
                            <a:pt x="99" y="647"/>
                          </a:cubicBezTo>
                          <a:cubicBezTo>
                            <a:pt x="100" y="645"/>
                            <a:pt x="100" y="645"/>
                            <a:pt x="100" y="645"/>
                          </a:cubicBezTo>
                          <a:cubicBezTo>
                            <a:pt x="95" y="656"/>
                            <a:pt x="95" y="656"/>
                            <a:pt x="95" y="656"/>
                          </a:cubicBezTo>
                          <a:cubicBezTo>
                            <a:pt x="99" y="648"/>
                            <a:pt x="99" y="648"/>
                            <a:pt x="99" y="648"/>
                          </a:cubicBezTo>
                          <a:cubicBezTo>
                            <a:pt x="98" y="651"/>
                            <a:pt x="98" y="653"/>
                            <a:pt x="97" y="655"/>
                          </a:cubicBezTo>
                          <a:cubicBezTo>
                            <a:pt x="92" y="666"/>
                            <a:pt x="85" y="681"/>
                            <a:pt x="81" y="696"/>
                          </a:cubicBezTo>
                          <a:cubicBezTo>
                            <a:pt x="80" y="706"/>
                            <a:pt x="77" y="702"/>
                            <a:pt x="76" y="711"/>
                          </a:cubicBezTo>
                          <a:cubicBezTo>
                            <a:pt x="76" y="710"/>
                            <a:pt x="76" y="710"/>
                            <a:pt x="76" y="709"/>
                          </a:cubicBezTo>
                          <a:cubicBezTo>
                            <a:pt x="73" y="719"/>
                            <a:pt x="72" y="725"/>
                            <a:pt x="70" y="735"/>
                          </a:cubicBezTo>
                          <a:cubicBezTo>
                            <a:pt x="68" y="733"/>
                            <a:pt x="68" y="741"/>
                            <a:pt x="67" y="740"/>
                          </a:cubicBezTo>
                          <a:cubicBezTo>
                            <a:pt x="68" y="741"/>
                            <a:pt x="68" y="741"/>
                            <a:pt x="68" y="741"/>
                          </a:cubicBezTo>
                          <a:cubicBezTo>
                            <a:pt x="67" y="743"/>
                            <a:pt x="65" y="748"/>
                            <a:pt x="65" y="747"/>
                          </a:cubicBezTo>
                          <a:cubicBezTo>
                            <a:pt x="64" y="752"/>
                            <a:pt x="64" y="752"/>
                            <a:pt x="64" y="752"/>
                          </a:cubicBezTo>
                          <a:cubicBezTo>
                            <a:pt x="63" y="752"/>
                            <a:pt x="63" y="752"/>
                            <a:pt x="63" y="752"/>
                          </a:cubicBezTo>
                          <a:cubicBezTo>
                            <a:pt x="62" y="757"/>
                            <a:pt x="59" y="770"/>
                            <a:pt x="56" y="772"/>
                          </a:cubicBezTo>
                          <a:cubicBezTo>
                            <a:pt x="53" y="787"/>
                            <a:pt x="47" y="809"/>
                            <a:pt x="42" y="827"/>
                          </a:cubicBezTo>
                          <a:cubicBezTo>
                            <a:pt x="43" y="830"/>
                            <a:pt x="41" y="835"/>
                            <a:pt x="40" y="839"/>
                          </a:cubicBezTo>
                          <a:cubicBezTo>
                            <a:pt x="38" y="844"/>
                            <a:pt x="38" y="844"/>
                            <a:pt x="38" y="844"/>
                          </a:cubicBezTo>
                          <a:cubicBezTo>
                            <a:pt x="38" y="848"/>
                            <a:pt x="38" y="853"/>
                            <a:pt x="36" y="856"/>
                          </a:cubicBezTo>
                          <a:cubicBezTo>
                            <a:pt x="36" y="856"/>
                            <a:pt x="36" y="856"/>
                            <a:pt x="36" y="856"/>
                          </a:cubicBezTo>
                          <a:cubicBezTo>
                            <a:pt x="36" y="860"/>
                            <a:pt x="34" y="864"/>
                            <a:pt x="34" y="868"/>
                          </a:cubicBezTo>
                          <a:cubicBezTo>
                            <a:pt x="33" y="873"/>
                            <a:pt x="32" y="877"/>
                            <a:pt x="31" y="876"/>
                          </a:cubicBezTo>
                          <a:cubicBezTo>
                            <a:pt x="33" y="877"/>
                            <a:pt x="29" y="886"/>
                            <a:pt x="29" y="886"/>
                          </a:cubicBezTo>
                          <a:cubicBezTo>
                            <a:pt x="29" y="886"/>
                            <a:pt x="15" y="946"/>
                            <a:pt x="7" y="1014"/>
                          </a:cubicBezTo>
                          <a:cubicBezTo>
                            <a:pt x="3" y="1049"/>
                            <a:pt x="1" y="1085"/>
                            <a:pt x="0" y="1116"/>
                          </a:cubicBezTo>
                          <a:cubicBezTo>
                            <a:pt x="0" y="1148"/>
                            <a:pt x="1" y="1175"/>
                            <a:pt x="4" y="1189"/>
                          </a:cubicBezTo>
                          <a:cubicBezTo>
                            <a:pt x="5" y="1191"/>
                            <a:pt x="5" y="1197"/>
                            <a:pt x="6" y="1195"/>
                          </a:cubicBezTo>
                          <a:cubicBezTo>
                            <a:pt x="7" y="1199"/>
                            <a:pt x="5" y="1201"/>
                            <a:pt x="6" y="1202"/>
                          </a:cubicBezTo>
                          <a:cubicBezTo>
                            <a:pt x="7" y="1196"/>
                            <a:pt x="9" y="1204"/>
                            <a:pt x="10" y="1198"/>
                          </a:cubicBezTo>
                          <a:cubicBezTo>
                            <a:pt x="10" y="1202"/>
                            <a:pt x="10" y="1202"/>
                            <a:pt x="10" y="1202"/>
                          </a:cubicBezTo>
                          <a:cubicBezTo>
                            <a:pt x="11" y="1203"/>
                            <a:pt x="9" y="1197"/>
                            <a:pt x="11" y="1198"/>
                          </a:cubicBezTo>
                          <a:cubicBezTo>
                            <a:pt x="9" y="1197"/>
                            <a:pt x="9" y="1197"/>
                            <a:pt x="9" y="1197"/>
                          </a:cubicBezTo>
                          <a:cubicBezTo>
                            <a:pt x="9" y="1194"/>
                            <a:pt x="9" y="1192"/>
                            <a:pt x="10" y="1191"/>
                          </a:cubicBezTo>
                          <a:cubicBezTo>
                            <a:pt x="9" y="1188"/>
                            <a:pt x="7" y="1186"/>
                            <a:pt x="8" y="1180"/>
                          </a:cubicBezTo>
                          <a:cubicBezTo>
                            <a:pt x="8" y="1182"/>
                            <a:pt x="8" y="1182"/>
                            <a:pt x="8" y="1182"/>
                          </a:cubicBezTo>
                          <a:cubicBezTo>
                            <a:pt x="8" y="1176"/>
                            <a:pt x="9" y="1178"/>
                            <a:pt x="10" y="1177"/>
                          </a:cubicBezTo>
                          <a:cubicBezTo>
                            <a:pt x="10" y="1178"/>
                            <a:pt x="10" y="1178"/>
                            <a:pt x="10" y="1178"/>
                          </a:cubicBezTo>
                          <a:cubicBezTo>
                            <a:pt x="11" y="1174"/>
                            <a:pt x="11" y="1174"/>
                            <a:pt x="11" y="1174"/>
                          </a:cubicBezTo>
                          <a:cubicBezTo>
                            <a:pt x="10" y="1177"/>
                            <a:pt x="11" y="1183"/>
                            <a:pt x="11" y="1180"/>
                          </a:cubicBezTo>
                          <a:cubicBezTo>
                            <a:pt x="12" y="1174"/>
                            <a:pt x="11" y="1182"/>
                            <a:pt x="11" y="1177"/>
                          </a:cubicBezTo>
                          <a:cubicBezTo>
                            <a:pt x="11" y="1174"/>
                            <a:pt x="12" y="1175"/>
                            <a:pt x="12" y="1175"/>
                          </a:cubicBezTo>
                          <a:cubicBezTo>
                            <a:pt x="12" y="1170"/>
                            <a:pt x="12" y="1170"/>
                            <a:pt x="12" y="1170"/>
                          </a:cubicBezTo>
                          <a:cubicBezTo>
                            <a:pt x="13" y="1170"/>
                            <a:pt x="12" y="1173"/>
                            <a:pt x="13" y="1171"/>
                          </a:cubicBezTo>
                          <a:cubicBezTo>
                            <a:pt x="12" y="1164"/>
                            <a:pt x="12" y="1164"/>
                            <a:pt x="12" y="1164"/>
                          </a:cubicBezTo>
                          <a:cubicBezTo>
                            <a:pt x="14" y="1163"/>
                            <a:pt x="11" y="1157"/>
                            <a:pt x="13" y="1154"/>
                          </a:cubicBezTo>
                          <a:cubicBezTo>
                            <a:pt x="14" y="1159"/>
                            <a:pt x="14" y="1153"/>
                            <a:pt x="15" y="1154"/>
                          </a:cubicBezTo>
                          <a:cubicBezTo>
                            <a:pt x="15" y="1142"/>
                            <a:pt x="15" y="1142"/>
                            <a:pt x="15" y="1142"/>
                          </a:cubicBezTo>
                          <a:cubicBezTo>
                            <a:pt x="16" y="1141"/>
                            <a:pt x="16" y="1145"/>
                            <a:pt x="16" y="1144"/>
                          </a:cubicBezTo>
                          <a:cubicBezTo>
                            <a:pt x="16" y="1141"/>
                            <a:pt x="15" y="1140"/>
                            <a:pt x="15" y="1139"/>
                          </a:cubicBezTo>
                          <a:cubicBezTo>
                            <a:pt x="16" y="1138"/>
                            <a:pt x="16" y="1130"/>
                            <a:pt x="17" y="1130"/>
                          </a:cubicBezTo>
                          <a:cubicBezTo>
                            <a:pt x="19" y="1122"/>
                            <a:pt x="15" y="1127"/>
                            <a:pt x="17" y="1119"/>
                          </a:cubicBezTo>
                          <a:cubicBezTo>
                            <a:pt x="18" y="1118"/>
                            <a:pt x="17" y="1125"/>
                            <a:pt x="18" y="1122"/>
                          </a:cubicBezTo>
                          <a:cubicBezTo>
                            <a:pt x="18" y="1114"/>
                            <a:pt x="18" y="1114"/>
                            <a:pt x="18" y="1114"/>
                          </a:cubicBezTo>
                          <a:cubicBezTo>
                            <a:pt x="18" y="1115"/>
                            <a:pt x="19" y="1116"/>
                            <a:pt x="19" y="1119"/>
                          </a:cubicBezTo>
                          <a:cubicBezTo>
                            <a:pt x="21" y="1098"/>
                            <a:pt x="26" y="1087"/>
                            <a:pt x="27" y="1067"/>
                          </a:cubicBezTo>
                          <a:cubicBezTo>
                            <a:pt x="28" y="1065"/>
                            <a:pt x="27" y="1069"/>
                            <a:pt x="28" y="1071"/>
                          </a:cubicBezTo>
                          <a:cubicBezTo>
                            <a:pt x="28" y="1057"/>
                            <a:pt x="32" y="1052"/>
                            <a:pt x="33" y="1040"/>
                          </a:cubicBezTo>
                          <a:cubicBezTo>
                            <a:pt x="32" y="1040"/>
                            <a:pt x="32" y="1040"/>
                            <a:pt x="32" y="1040"/>
                          </a:cubicBezTo>
                          <a:cubicBezTo>
                            <a:pt x="36" y="1024"/>
                            <a:pt x="37" y="1004"/>
                            <a:pt x="41" y="986"/>
                          </a:cubicBezTo>
                          <a:cubicBezTo>
                            <a:pt x="40" y="988"/>
                            <a:pt x="40" y="988"/>
                            <a:pt x="40" y="988"/>
                          </a:cubicBezTo>
                          <a:cubicBezTo>
                            <a:pt x="39" y="985"/>
                            <a:pt x="40" y="981"/>
                            <a:pt x="40" y="978"/>
                          </a:cubicBezTo>
                          <a:cubicBezTo>
                            <a:pt x="40" y="977"/>
                            <a:pt x="41" y="980"/>
                            <a:pt x="42" y="975"/>
                          </a:cubicBezTo>
                          <a:cubicBezTo>
                            <a:pt x="41" y="976"/>
                            <a:pt x="41" y="978"/>
                            <a:pt x="40" y="977"/>
                          </a:cubicBezTo>
                          <a:cubicBezTo>
                            <a:pt x="45" y="962"/>
                            <a:pt x="50" y="928"/>
                            <a:pt x="56" y="903"/>
                          </a:cubicBezTo>
                          <a:cubicBezTo>
                            <a:pt x="62" y="868"/>
                            <a:pt x="72" y="831"/>
                            <a:pt x="81" y="797"/>
                          </a:cubicBezTo>
                          <a:cubicBezTo>
                            <a:pt x="79" y="802"/>
                            <a:pt x="78" y="799"/>
                            <a:pt x="79" y="796"/>
                          </a:cubicBezTo>
                          <a:cubicBezTo>
                            <a:pt x="86" y="786"/>
                            <a:pt x="84" y="777"/>
                            <a:pt x="89" y="767"/>
                          </a:cubicBezTo>
                          <a:cubicBezTo>
                            <a:pt x="94" y="747"/>
                            <a:pt x="103" y="731"/>
                            <a:pt x="106" y="712"/>
                          </a:cubicBezTo>
                          <a:cubicBezTo>
                            <a:pt x="107" y="712"/>
                            <a:pt x="107" y="712"/>
                            <a:pt x="107" y="712"/>
                          </a:cubicBezTo>
                          <a:cubicBezTo>
                            <a:pt x="108" y="710"/>
                            <a:pt x="108" y="709"/>
                            <a:pt x="109" y="706"/>
                          </a:cubicBezTo>
                          <a:cubicBezTo>
                            <a:pt x="109" y="706"/>
                            <a:pt x="109" y="706"/>
                            <a:pt x="109" y="706"/>
                          </a:cubicBezTo>
                          <a:cubicBezTo>
                            <a:pt x="112" y="700"/>
                            <a:pt x="113" y="691"/>
                            <a:pt x="115" y="688"/>
                          </a:cubicBezTo>
                          <a:cubicBezTo>
                            <a:pt x="114" y="687"/>
                            <a:pt x="114" y="687"/>
                            <a:pt x="114" y="687"/>
                          </a:cubicBezTo>
                          <a:cubicBezTo>
                            <a:pt x="116" y="683"/>
                            <a:pt x="116" y="685"/>
                            <a:pt x="117" y="681"/>
                          </a:cubicBezTo>
                          <a:cubicBezTo>
                            <a:pt x="117" y="681"/>
                            <a:pt x="117" y="681"/>
                            <a:pt x="117" y="681"/>
                          </a:cubicBezTo>
                          <a:cubicBezTo>
                            <a:pt x="118" y="676"/>
                            <a:pt x="118" y="676"/>
                            <a:pt x="118" y="676"/>
                          </a:cubicBezTo>
                          <a:cubicBezTo>
                            <a:pt x="120" y="677"/>
                            <a:pt x="122" y="665"/>
                            <a:pt x="124" y="663"/>
                          </a:cubicBezTo>
                          <a:cubicBezTo>
                            <a:pt x="126" y="657"/>
                            <a:pt x="129" y="648"/>
                            <a:pt x="132" y="640"/>
                          </a:cubicBezTo>
                          <a:cubicBezTo>
                            <a:pt x="134" y="639"/>
                            <a:pt x="137" y="630"/>
                            <a:pt x="140" y="624"/>
                          </a:cubicBezTo>
                          <a:cubicBezTo>
                            <a:pt x="145" y="613"/>
                            <a:pt x="151" y="596"/>
                            <a:pt x="158" y="582"/>
                          </a:cubicBezTo>
                          <a:cubicBezTo>
                            <a:pt x="157" y="582"/>
                            <a:pt x="157" y="582"/>
                            <a:pt x="157" y="582"/>
                          </a:cubicBezTo>
                          <a:cubicBezTo>
                            <a:pt x="159" y="578"/>
                            <a:pt x="159" y="578"/>
                            <a:pt x="159" y="578"/>
                          </a:cubicBezTo>
                          <a:cubicBezTo>
                            <a:pt x="159" y="578"/>
                            <a:pt x="159" y="578"/>
                            <a:pt x="159" y="578"/>
                          </a:cubicBezTo>
                          <a:cubicBezTo>
                            <a:pt x="162" y="576"/>
                            <a:pt x="163" y="569"/>
                            <a:pt x="165" y="567"/>
                          </a:cubicBezTo>
                          <a:cubicBezTo>
                            <a:pt x="163" y="568"/>
                            <a:pt x="164" y="569"/>
                            <a:pt x="163" y="572"/>
                          </a:cubicBezTo>
                          <a:cubicBezTo>
                            <a:pt x="161" y="574"/>
                            <a:pt x="161" y="571"/>
                            <a:pt x="163" y="567"/>
                          </a:cubicBezTo>
                          <a:cubicBezTo>
                            <a:pt x="164" y="567"/>
                            <a:pt x="164" y="567"/>
                            <a:pt x="164" y="567"/>
                          </a:cubicBezTo>
                          <a:cubicBezTo>
                            <a:pt x="164" y="564"/>
                            <a:pt x="164" y="564"/>
                            <a:pt x="164" y="564"/>
                          </a:cubicBezTo>
                          <a:cubicBezTo>
                            <a:pt x="165" y="564"/>
                            <a:pt x="167" y="562"/>
                            <a:pt x="168" y="562"/>
                          </a:cubicBezTo>
                          <a:cubicBezTo>
                            <a:pt x="174" y="550"/>
                            <a:pt x="176" y="541"/>
                            <a:pt x="183" y="528"/>
                          </a:cubicBezTo>
                          <a:cubicBezTo>
                            <a:pt x="183" y="530"/>
                            <a:pt x="187" y="519"/>
                            <a:pt x="188" y="523"/>
                          </a:cubicBezTo>
                          <a:cubicBezTo>
                            <a:pt x="191" y="515"/>
                            <a:pt x="186" y="523"/>
                            <a:pt x="186" y="519"/>
                          </a:cubicBezTo>
                          <a:cubicBezTo>
                            <a:pt x="188" y="517"/>
                            <a:pt x="188" y="515"/>
                            <a:pt x="189" y="515"/>
                          </a:cubicBezTo>
                          <a:cubicBezTo>
                            <a:pt x="189" y="516"/>
                            <a:pt x="191" y="513"/>
                            <a:pt x="190" y="515"/>
                          </a:cubicBezTo>
                          <a:cubicBezTo>
                            <a:pt x="193" y="510"/>
                            <a:pt x="193" y="510"/>
                            <a:pt x="193" y="510"/>
                          </a:cubicBezTo>
                          <a:cubicBezTo>
                            <a:pt x="193" y="510"/>
                            <a:pt x="193" y="511"/>
                            <a:pt x="193" y="512"/>
                          </a:cubicBezTo>
                          <a:cubicBezTo>
                            <a:pt x="197" y="501"/>
                            <a:pt x="203" y="494"/>
                            <a:pt x="207" y="485"/>
                          </a:cubicBezTo>
                          <a:cubicBezTo>
                            <a:pt x="207" y="484"/>
                            <a:pt x="205" y="488"/>
                            <a:pt x="205" y="487"/>
                          </a:cubicBezTo>
                          <a:cubicBezTo>
                            <a:pt x="209" y="478"/>
                            <a:pt x="211" y="480"/>
                            <a:pt x="215" y="471"/>
                          </a:cubicBezTo>
                          <a:cubicBezTo>
                            <a:pt x="214" y="473"/>
                            <a:pt x="214" y="473"/>
                            <a:pt x="214" y="473"/>
                          </a:cubicBezTo>
                          <a:cubicBezTo>
                            <a:pt x="215" y="470"/>
                            <a:pt x="215" y="469"/>
                            <a:pt x="219" y="465"/>
                          </a:cubicBezTo>
                          <a:cubicBezTo>
                            <a:pt x="220" y="465"/>
                            <a:pt x="217" y="469"/>
                            <a:pt x="216" y="471"/>
                          </a:cubicBezTo>
                          <a:cubicBezTo>
                            <a:pt x="218" y="468"/>
                            <a:pt x="223" y="461"/>
                            <a:pt x="220" y="462"/>
                          </a:cubicBezTo>
                          <a:cubicBezTo>
                            <a:pt x="222" y="459"/>
                            <a:pt x="224" y="458"/>
                            <a:pt x="225" y="456"/>
                          </a:cubicBezTo>
                          <a:cubicBezTo>
                            <a:pt x="225" y="456"/>
                            <a:pt x="223" y="459"/>
                            <a:pt x="223" y="457"/>
                          </a:cubicBezTo>
                          <a:cubicBezTo>
                            <a:pt x="227" y="452"/>
                            <a:pt x="231" y="444"/>
                            <a:pt x="235" y="439"/>
                          </a:cubicBezTo>
                          <a:cubicBezTo>
                            <a:pt x="235" y="439"/>
                            <a:pt x="236" y="439"/>
                            <a:pt x="236" y="439"/>
                          </a:cubicBezTo>
                          <a:cubicBezTo>
                            <a:pt x="238" y="434"/>
                            <a:pt x="239" y="436"/>
                            <a:pt x="243" y="429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50000"/>
                      </a:schemeClr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71" name="íṧḷiḑè">
                      <a:extLst>
                        <a:ext uri="{FF2B5EF4-FFF2-40B4-BE49-F238E27FC236}">
                          <a16:creationId xmlns:a16="http://schemas.microsoft.com/office/drawing/2014/main" id="{3D0CFA78-80C8-4C5C-81B3-A1AFE11FF8C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26338" y="2025650"/>
                      <a:ext cx="7937" cy="793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3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3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1" y="2"/>
                            <a:pt x="1" y="2"/>
                            <a:pt x="0" y="3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72" name="işľíďê">
                      <a:extLst>
                        <a:ext uri="{FF2B5EF4-FFF2-40B4-BE49-F238E27FC236}">
                          <a16:creationId xmlns:a16="http://schemas.microsoft.com/office/drawing/2014/main" id="{FD097ADD-B42D-4C73-BCEC-22914B98050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78688" y="2239963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1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h="1">
                          <a:moveTo>
                            <a:pt x="0" y="0"/>
                          </a:moveTo>
                          <a:cubicBezTo>
                            <a:pt x="0" y="0"/>
                            <a:pt x="0" y="1"/>
                            <a:pt x="0" y="1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73" name="iṣḷîďe">
                      <a:extLst>
                        <a:ext uri="{FF2B5EF4-FFF2-40B4-BE49-F238E27FC236}">
                          <a16:creationId xmlns:a16="http://schemas.microsoft.com/office/drawing/2014/main" id="{E78CF483-65D3-4323-A97C-9197563DE0A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21538" y="2297113"/>
                      <a:ext cx="793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2"/>
                        </a:cxn>
                        <a:cxn ang="0">
                          <a:pos x="0" y="2"/>
                        </a:cxn>
                        <a:cxn ang="0">
                          <a:pos x="2" y="2"/>
                        </a:cxn>
                      </a:cxnLst>
                      <a:rect l="0" t="0" r="r" b="b"/>
                      <a:pathLst>
                        <a:path w="3" h="2">
                          <a:moveTo>
                            <a:pt x="2" y="2"/>
                          </a:moveTo>
                          <a:cubicBezTo>
                            <a:pt x="3" y="0"/>
                            <a:pt x="1" y="1"/>
                            <a:pt x="0" y="2"/>
                          </a:cubicBezTo>
                          <a:cubicBezTo>
                            <a:pt x="1" y="2"/>
                            <a:pt x="1" y="2"/>
                            <a:pt x="2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74" name="iṥľíḓê">
                      <a:extLst>
                        <a:ext uri="{FF2B5EF4-FFF2-40B4-BE49-F238E27FC236}">
                          <a16:creationId xmlns:a16="http://schemas.microsoft.com/office/drawing/2014/main" id="{51E6EEF3-CAEA-454A-8508-E9A57552B52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685088" y="19161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75" name="íSḻíḍé">
                      <a:extLst>
                        <a:ext uri="{FF2B5EF4-FFF2-40B4-BE49-F238E27FC236}">
                          <a16:creationId xmlns:a16="http://schemas.microsoft.com/office/drawing/2014/main" id="{54B5FEB8-C771-4252-9DF1-3BCB07D8E28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67688" y="1717675"/>
                      <a:ext cx="1587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76" name="îṥliḓè">
                      <a:extLst>
                        <a:ext uri="{FF2B5EF4-FFF2-40B4-BE49-F238E27FC236}">
                          <a16:creationId xmlns:a16="http://schemas.microsoft.com/office/drawing/2014/main" id="{547EA2BD-A247-402F-99F3-6E5AF070FDA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32763" y="1720850"/>
                      <a:ext cx="6350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2" y="0"/>
                            <a:pt x="1" y="1"/>
                            <a:pt x="0" y="1"/>
                          </a:cubicBezTo>
                          <a:cubicBezTo>
                            <a:pt x="1" y="1"/>
                            <a:pt x="2" y="1"/>
                            <a:pt x="3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77" name="îšľiḓe">
                      <a:extLst>
                        <a:ext uri="{FF2B5EF4-FFF2-40B4-BE49-F238E27FC236}">
                          <a16:creationId xmlns:a16="http://schemas.microsoft.com/office/drawing/2014/main" id="{4EF2C551-64EE-44D4-BC15-F6591D9ADFB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577138" y="1984375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0" y="2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1" y="1"/>
                            <a:pt x="1" y="1"/>
                            <a:pt x="0" y="2"/>
                          </a:cubicBezTo>
                          <a:cubicBezTo>
                            <a:pt x="1" y="1"/>
                            <a:pt x="2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78" name="ïṩľíḋê">
                      <a:extLst>
                        <a:ext uri="{FF2B5EF4-FFF2-40B4-BE49-F238E27FC236}">
                          <a16:creationId xmlns:a16="http://schemas.microsoft.com/office/drawing/2014/main" id="{C0C7415E-F07F-4988-8C91-4515182C103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20063" y="1725613"/>
                      <a:ext cx="7937" cy="3175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0"/>
                        </a:cxn>
                        <a:cxn ang="0">
                          <a:pos x="0" y="1"/>
                        </a:cxn>
                        <a:cxn ang="0">
                          <a:pos x="0" y="1"/>
                        </a:cxn>
                        <a:cxn ang="0">
                          <a:pos x="3" y="0"/>
                        </a:cxn>
                      </a:cxnLst>
                      <a:rect l="0" t="0" r="r" b="b"/>
                      <a:pathLst>
                        <a:path w="3" h="1">
                          <a:moveTo>
                            <a:pt x="3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0" y="1"/>
                            <a:pt x="0" y="1"/>
                            <a:pt x="0" y="1"/>
                          </a:cubicBez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79" name="ïSlíḑe">
                      <a:extLst>
                        <a:ext uri="{FF2B5EF4-FFF2-40B4-BE49-F238E27FC236}">
                          <a16:creationId xmlns:a16="http://schemas.microsoft.com/office/drawing/2014/main" id="{D51EE92A-9C0C-4883-83D9-DE5DBB2EBE1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67688" y="1716088"/>
                      <a:ext cx="952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4" y="0"/>
                        </a:cxn>
                        <a:cxn ang="0">
                          <a:pos x="0" y="1"/>
                        </a:cxn>
                        <a:cxn ang="0">
                          <a:pos x="4" y="0"/>
                        </a:cxn>
                      </a:cxnLst>
                      <a:rect l="0" t="0" r="r" b="b"/>
                      <a:pathLst>
                        <a:path w="4" h="1">
                          <a:moveTo>
                            <a:pt x="4" y="0"/>
                          </a:moveTo>
                          <a:cubicBezTo>
                            <a:pt x="3" y="1"/>
                            <a:pt x="1" y="1"/>
                            <a:pt x="0" y="1"/>
                          </a:cubicBezTo>
                          <a:cubicBezTo>
                            <a:pt x="2" y="1"/>
                            <a:pt x="3" y="1"/>
                            <a:pt x="4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80" name="iş1ïḓé">
                      <a:extLst>
                        <a:ext uri="{FF2B5EF4-FFF2-40B4-BE49-F238E27FC236}">
                          <a16:creationId xmlns:a16="http://schemas.microsoft.com/office/drawing/2014/main" id="{32B7F028-311D-4F52-86DB-518A02E4F2D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850188" y="1822450"/>
                      <a:ext cx="4762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2">
                          <a:moveTo>
                            <a:pt x="2" y="0"/>
                          </a:moveTo>
                          <a:cubicBezTo>
                            <a:pt x="2" y="1"/>
                            <a:pt x="2" y="1"/>
                            <a:pt x="2" y="1"/>
                          </a:cubicBezTo>
                          <a:cubicBezTo>
                            <a:pt x="0" y="2"/>
                            <a:pt x="1" y="1"/>
                            <a:pt x="2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81" name="íŝļîḓè">
                      <a:extLst>
                        <a:ext uri="{FF2B5EF4-FFF2-40B4-BE49-F238E27FC236}">
                          <a16:creationId xmlns:a16="http://schemas.microsoft.com/office/drawing/2014/main" id="{48FF584F-4C7C-4AA0-B7D3-A0541C2EF7B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094663" y="1738313"/>
                      <a:ext cx="3175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0"/>
                        </a:cxn>
                        <a:cxn ang="0">
                          <a:pos x="2" y="0"/>
                        </a:cxn>
                        <a:cxn ang="0">
                          <a:pos x="0" y="1"/>
                        </a:cxn>
                        <a:cxn ang="0">
                          <a:pos x="2" y="0"/>
                        </a:cxn>
                      </a:cxnLst>
                      <a:rect l="0" t="0" r="r" b="b"/>
                      <a:pathLst>
                        <a:path w="2" h="1">
                          <a:moveTo>
                            <a:pt x="2" y="0"/>
                          </a:moveTo>
                          <a:lnTo>
                            <a:pt x="2" y="0"/>
                          </a:lnTo>
                          <a:lnTo>
                            <a:pt x="0" y="1"/>
                          </a:lnTo>
                          <a:lnTo>
                            <a:pt x="2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82" name="ísḻíḋe">
                      <a:extLst>
                        <a:ext uri="{FF2B5EF4-FFF2-40B4-BE49-F238E27FC236}">
                          <a16:creationId xmlns:a16="http://schemas.microsoft.com/office/drawing/2014/main" id="{36FE63BB-8791-4B7D-AC2E-DA46D0305B4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04200" y="1711325"/>
                      <a:ext cx="4762" cy="1588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0"/>
                        </a:cxn>
                        <a:cxn ang="0">
                          <a:pos x="0" y="0"/>
                        </a:cxn>
                        <a:cxn ang="0">
                          <a:pos x="2" y="0"/>
                        </a:cxn>
                        <a:cxn ang="0">
                          <a:pos x="1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1" y="0"/>
                          </a:moveTo>
                          <a:cubicBezTo>
                            <a:pt x="1" y="0"/>
                            <a:pt x="0" y="0"/>
                            <a:pt x="0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  <p:sp>
                  <p:nvSpPr>
                    <p:cNvPr id="83" name="ïsḷíḑè">
                      <a:extLst>
                        <a:ext uri="{FF2B5EF4-FFF2-40B4-BE49-F238E27FC236}">
                          <a16:creationId xmlns:a16="http://schemas.microsoft.com/office/drawing/2014/main" id="{3A4E179D-0369-4075-A66E-E97A7B6A78B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956550" y="1779588"/>
                      <a:ext cx="1587" cy="4763"/>
                    </a:xfrm>
                    <a:custGeom>
                      <a:avLst/>
                      <a:gdLst/>
                      <a:ahLst/>
                      <a:cxnLst>
                        <a:cxn ang="0">
                          <a:pos x="1" y="2"/>
                        </a:cxn>
                        <a:cxn ang="0">
                          <a:pos x="1" y="0"/>
                        </a:cxn>
                        <a:cxn ang="0">
                          <a:pos x="1" y="2"/>
                        </a:cxn>
                      </a:cxnLst>
                      <a:rect l="0" t="0" r="r" b="b"/>
                      <a:pathLst>
                        <a:path w="1" h="2">
                          <a:moveTo>
                            <a:pt x="1" y="2"/>
                          </a:moveTo>
                          <a:cubicBezTo>
                            <a:pt x="1" y="1"/>
                            <a:pt x="1" y="1"/>
                            <a:pt x="1" y="0"/>
                          </a:cubicBezTo>
                          <a:cubicBezTo>
                            <a:pt x="0" y="1"/>
                            <a:pt x="0" y="1"/>
                            <a:pt x="1" y="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rmAutofit fontScale="25000" lnSpcReduction="20000"/>
                    </a:bodyPr>
                    <a:lstStyle/>
                    <a:p>
                      <a:pPr>
                        <a:lnSpc>
                          <a:spcPct val="120000"/>
                        </a:lnSpc>
                      </a:pPr>
                      <a:endParaRPr lang="en-US"/>
                    </a:p>
                  </p:txBody>
                </p:sp>
              </p:grpSp>
            </p:grpSp>
            <p:grpSp>
              <p:nvGrpSpPr>
                <p:cNvPr id="21" name="iṡlïḋé">
                  <a:extLst>
                    <a:ext uri="{FF2B5EF4-FFF2-40B4-BE49-F238E27FC236}">
                      <a16:creationId xmlns:a16="http://schemas.microsoft.com/office/drawing/2014/main" id="{6231DAD9-0347-49AA-B087-1F74659EAD51}"/>
                    </a:ext>
                  </a:extLst>
                </p:cNvPr>
                <p:cNvGrpSpPr/>
                <p:nvPr/>
              </p:nvGrpSpPr>
              <p:grpSpPr>
                <a:xfrm rot="806963">
                  <a:off x="2008129" y="1047000"/>
                  <a:ext cx="1683483" cy="1691701"/>
                  <a:chOff x="4391025" y="1189038"/>
                  <a:chExt cx="1952625" cy="1962150"/>
                </a:xfrm>
              </p:grpSpPr>
              <p:sp>
                <p:nvSpPr>
                  <p:cNvPr id="22" name="íSḷiḍè">
                    <a:extLst>
                      <a:ext uri="{FF2B5EF4-FFF2-40B4-BE49-F238E27FC236}">
                        <a16:creationId xmlns:a16="http://schemas.microsoft.com/office/drawing/2014/main" id="{3EBF2E97-792B-43EB-B055-1549640243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56162" y="2362200"/>
                    <a:ext cx="342900" cy="342900"/>
                  </a:xfrm>
                  <a:custGeom>
                    <a:avLst/>
                    <a:gdLst/>
                    <a:ahLst/>
                    <a:cxnLst>
                      <a:cxn ang="0">
                        <a:pos x="0" y="54"/>
                      </a:cxn>
                      <a:cxn ang="0">
                        <a:pos x="164" y="216"/>
                      </a:cxn>
                      <a:cxn ang="0">
                        <a:pos x="216" y="163"/>
                      </a:cxn>
                      <a:cxn ang="0">
                        <a:pos x="52" y="0"/>
                      </a:cxn>
                      <a:cxn ang="0">
                        <a:pos x="0" y="54"/>
                      </a:cxn>
                    </a:cxnLst>
                    <a:rect l="0" t="0" r="r" b="b"/>
                    <a:pathLst>
                      <a:path w="216" h="216">
                        <a:moveTo>
                          <a:pt x="0" y="54"/>
                        </a:moveTo>
                        <a:lnTo>
                          <a:pt x="164" y="216"/>
                        </a:lnTo>
                        <a:lnTo>
                          <a:pt x="216" y="163"/>
                        </a:lnTo>
                        <a:lnTo>
                          <a:pt x="52" y="0"/>
                        </a:lnTo>
                        <a:lnTo>
                          <a:pt x="0" y="5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23" name="îSḻiďé">
                    <a:extLst>
                      <a:ext uri="{FF2B5EF4-FFF2-40B4-BE49-F238E27FC236}">
                        <a16:creationId xmlns:a16="http://schemas.microsoft.com/office/drawing/2014/main" id="{B263489F-F667-45CF-A07E-567B295CC3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56162" y="2362200"/>
                    <a:ext cx="342900" cy="342900"/>
                  </a:xfrm>
                  <a:custGeom>
                    <a:avLst/>
                    <a:gdLst/>
                    <a:ahLst/>
                    <a:cxnLst>
                      <a:cxn ang="0">
                        <a:pos x="0" y="54"/>
                      </a:cxn>
                      <a:cxn ang="0">
                        <a:pos x="164" y="216"/>
                      </a:cxn>
                      <a:cxn ang="0">
                        <a:pos x="216" y="163"/>
                      </a:cxn>
                      <a:cxn ang="0">
                        <a:pos x="52" y="0"/>
                      </a:cxn>
                      <a:cxn ang="0">
                        <a:pos x="0" y="54"/>
                      </a:cxn>
                    </a:cxnLst>
                    <a:rect l="0" t="0" r="r" b="b"/>
                    <a:pathLst>
                      <a:path w="216" h="216">
                        <a:moveTo>
                          <a:pt x="0" y="54"/>
                        </a:moveTo>
                        <a:lnTo>
                          <a:pt x="164" y="216"/>
                        </a:lnTo>
                        <a:lnTo>
                          <a:pt x="216" y="163"/>
                        </a:lnTo>
                        <a:lnTo>
                          <a:pt x="52" y="0"/>
                        </a:lnTo>
                        <a:lnTo>
                          <a:pt x="0" y="54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24" name="íṣlïḑe">
                    <a:extLst>
                      <a:ext uri="{FF2B5EF4-FFF2-40B4-BE49-F238E27FC236}">
                        <a16:creationId xmlns:a16="http://schemas.microsoft.com/office/drawing/2014/main" id="{386FE43D-82C5-4572-8717-29DD073B46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91025" y="1874838"/>
                    <a:ext cx="1284288" cy="1276350"/>
                  </a:xfrm>
                  <a:custGeom>
                    <a:avLst/>
                    <a:gdLst/>
                    <a:ahLst/>
                    <a:cxnLst>
                      <a:cxn ang="0">
                        <a:pos x="1114" y="270"/>
                      </a:cxn>
                      <a:cxn ang="0">
                        <a:pos x="140" y="268"/>
                      </a:cxn>
                      <a:cxn ang="0">
                        <a:pos x="0" y="479"/>
                      </a:cxn>
                      <a:cxn ang="0">
                        <a:pos x="766" y="624"/>
                      </a:cxn>
                      <a:cxn ang="0">
                        <a:pos x="922" y="1388"/>
                      </a:cxn>
                      <a:cxn ang="0">
                        <a:pos x="1130" y="1245"/>
                      </a:cxn>
                      <a:cxn ang="0">
                        <a:pos x="1114" y="270"/>
                      </a:cxn>
                    </a:cxnLst>
                    <a:rect l="0" t="0" r="r" b="b"/>
                    <a:pathLst>
                      <a:path w="1395" h="1388">
                        <a:moveTo>
                          <a:pt x="1114" y="270"/>
                        </a:moveTo>
                        <a:cubicBezTo>
                          <a:pt x="841" y="1"/>
                          <a:pt x="405" y="0"/>
                          <a:pt x="140" y="268"/>
                        </a:cubicBezTo>
                        <a:cubicBezTo>
                          <a:pt x="79" y="331"/>
                          <a:pt x="32" y="402"/>
                          <a:pt x="0" y="479"/>
                        </a:cubicBezTo>
                        <a:cubicBezTo>
                          <a:pt x="251" y="369"/>
                          <a:pt x="556" y="417"/>
                          <a:pt x="766" y="624"/>
                        </a:cubicBezTo>
                        <a:cubicBezTo>
                          <a:pt x="976" y="831"/>
                          <a:pt x="1028" y="1136"/>
                          <a:pt x="922" y="1388"/>
                        </a:cubicBezTo>
                        <a:cubicBezTo>
                          <a:pt x="998" y="1355"/>
                          <a:pt x="1069" y="1307"/>
                          <a:pt x="1130" y="1245"/>
                        </a:cubicBezTo>
                        <a:cubicBezTo>
                          <a:pt x="1395" y="976"/>
                          <a:pt x="1388" y="540"/>
                          <a:pt x="1114" y="270"/>
                        </a:cubicBezTo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25" name="î$ḷiďe">
                    <a:extLst>
                      <a:ext uri="{FF2B5EF4-FFF2-40B4-BE49-F238E27FC236}">
                        <a16:creationId xmlns:a16="http://schemas.microsoft.com/office/drawing/2014/main" id="{F9B832F0-EEE6-4B4C-B254-5F33832A39C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54575" y="1189038"/>
                    <a:ext cx="1489075" cy="1501775"/>
                  </a:xfrm>
                  <a:custGeom>
                    <a:avLst/>
                    <a:gdLst/>
                    <a:ahLst/>
                    <a:cxnLst>
                      <a:cxn ang="0">
                        <a:pos x="462" y="557"/>
                      </a:cxn>
                      <a:cxn ang="0">
                        <a:pos x="0" y="1288"/>
                      </a:cxn>
                      <a:cxn ang="0">
                        <a:pos x="201" y="1433"/>
                      </a:cxn>
                      <a:cxn ang="0">
                        <a:pos x="349" y="1632"/>
                      </a:cxn>
                      <a:cxn ang="0">
                        <a:pos x="1073" y="1160"/>
                      </a:cxn>
                      <a:cxn ang="0">
                        <a:pos x="1589" y="24"/>
                      </a:cxn>
                      <a:cxn ang="0">
                        <a:pos x="462" y="557"/>
                      </a:cxn>
                    </a:cxnLst>
                    <a:rect l="0" t="0" r="r" b="b"/>
                    <a:pathLst>
                      <a:path w="1618" h="1632">
                        <a:moveTo>
                          <a:pt x="462" y="557"/>
                        </a:moveTo>
                        <a:cubicBezTo>
                          <a:pt x="236" y="786"/>
                          <a:pt x="78" y="1044"/>
                          <a:pt x="0" y="1288"/>
                        </a:cubicBezTo>
                        <a:cubicBezTo>
                          <a:pt x="72" y="1325"/>
                          <a:pt x="140" y="1373"/>
                          <a:pt x="201" y="1433"/>
                        </a:cubicBezTo>
                        <a:cubicBezTo>
                          <a:pt x="262" y="1493"/>
                          <a:pt x="311" y="1560"/>
                          <a:pt x="349" y="1632"/>
                        </a:cubicBezTo>
                        <a:cubicBezTo>
                          <a:pt x="591" y="1550"/>
                          <a:pt x="847" y="1389"/>
                          <a:pt x="1073" y="1160"/>
                        </a:cubicBezTo>
                        <a:cubicBezTo>
                          <a:pt x="1432" y="796"/>
                          <a:pt x="1618" y="358"/>
                          <a:pt x="1589" y="24"/>
                        </a:cubicBezTo>
                        <a:cubicBezTo>
                          <a:pt x="1255" y="0"/>
                          <a:pt x="820" y="193"/>
                          <a:pt x="462" y="557"/>
                        </a:cubicBezTo>
                      </a:path>
                    </a:pathLst>
                  </a:custGeom>
                  <a:solidFill>
                    <a:schemeClr val="tx1">
                      <a:lumMod val="10000"/>
                      <a:lumOff val="90000"/>
                    </a:scheme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26" name="ïṡḷiḓè">
                    <a:extLst>
                      <a:ext uri="{FF2B5EF4-FFF2-40B4-BE49-F238E27FC236}">
                        <a16:creationId xmlns:a16="http://schemas.microsoft.com/office/drawing/2014/main" id="{5B0BE6DB-3ABF-400B-8C2F-E9EB534097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29200" y="1208088"/>
                    <a:ext cx="1314450" cy="1482725"/>
                  </a:xfrm>
                  <a:custGeom>
                    <a:avLst/>
                    <a:gdLst/>
                    <a:ahLst/>
                    <a:cxnLst>
                      <a:cxn ang="0">
                        <a:pos x="1399" y="2"/>
                      </a:cxn>
                      <a:cxn ang="0">
                        <a:pos x="0" y="1401"/>
                      </a:cxn>
                      <a:cxn ang="0">
                        <a:pos x="11" y="1411"/>
                      </a:cxn>
                      <a:cxn ang="0">
                        <a:pos x="159" y="1610"/>
                      </a:cxn>
                      <a:cxn ang="0">
                        <a:pos x="883" y="1138"/>
                      </a:cxn>
                      <a:cxn ang="0">
                        <a:pos x="1399" y="2"/>
                      </a:cxn>
                    </a:cxnLst>
                    <a:rect l="0" t="0" r="r" b="b"/>
                    <a:pathLst>
                      <a:path w="1428" h="1610">
                        <a:moveTo>
                          <a:pt x="1399" y="2"/>
                        </a:moveTo>
                        <a:cubicBezTo>
                          <a:pt x="1361" y="0"/>
                          <a:pt x="0" y="1401"/>
                          <a:pt x="0" y="1401"/>
                        </a:cubicBezTo>
                        <a:cubicBezTo>
                          <a:pt x="4" y="1405"/>
                          <a:pt x="7" y="1408"/>
                          <a:pt x="11" y="1411"/>
                        </a:cubicBezTo>
                        <a:cubicBezTo>
                          <a:pt x="72" y="1471"/>
                          <a:pt x="121" y="1538"/>
                          <a:pt x="159" y="1610"/>
                        </a:cubicBezTo>
                        <a:cubicBezTo>
                          <a:pt x="401" y="1528"/>
                          <a:pt x="657" y="1367"/>
                          <a:pt x="883" y="1138"/>
                        </a:cubicBezTo>
                        <a:cubicBezTo>
                          <a:pt x="1242" y="774"/>
                          <a:pt x="1428" y="336"/>
                          <a:pt x="1399" y="2"/>
                        </a:cubicBezTo>
                      </a:path>
                    </a:pathLst>
                  </a:custGeom>
                  <a:solidFill>
                    <a:srgbClr val="CFCFC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27" name="íşlîḑé">
                    <a:extLst>
                      <a:ext uri="{FF2B5EF4-FFF2-40B4-BE49-F238E27FC236}">
                        <a16:creationId xmlns:a16="http://schemas.microsoft.com/office/drawing/2014/main" id="{69AAA98D-ABAE-4AEA-B02E-7D0CBF9304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14887" y="2097088"/>
                    <a:ext cx="630238" cy="638175"/>
                  </a:xfrm>
                  <a:custGeom>
                    <a:avLst/>
                    <a:gdLst/>
                    <a:ahLst/>
                    <a:cxnLst>
                      <a:cxn ang="0">
                        <a:pos x="276" y="282"/>
                      </a:cxn>
                      <a:cxn ang="0">
                        <a:pos x="0" y="694"/>
                      </a:cxn>
                      <a:cxn ang="0">
                        <a:pos x="407" y="411"/>
                      </a:cxn>
                      <a:cxn ang="0">
                        <a:pos x="684" y="0"/>
                      </a:cxn>
                      <a:cxn ang="0">
                        <a:pos x="276" y="282"/>
                      </a:cxn>
                    </a:cxnLst>
                    <a:rect l="0" t="0" r="r" b="b"/>
                    <a:pathLst>
                      <a:path w="684" h="694">
                        <a:moveTo>
                          <a:pt x="276" y="282"/>
                        </a:moveTo>
                        <a:cubicBezTo>
                          <a:pt x="127" y="433"/>
                          <a:pt x="24" y="591"/>
                          <a:pt x="0" y="694"/>
                        </a:cubicBezTo>
                        <a:cubicBezTo>
                          <a:pt x="102" y="668"/>
                          <a:pt x="258" y="563"/>
                          <a:pt x="407" y="411"/>
                        </a:cubicBezTo>
                        <a:cubicBezTo>
                          <a:pt x="556" y="260"/>
                          <a:pt x="659" y="103"/>
                          <a:pt x="684" y="0"/>
                        </a:cubicBezTo>
                        <a:cubicBezTo>
                          <a:pt x="581" y="26"/>
                          <a:pt x="425" y="131"/>
                          <a:pt x="276" y="282"/>
                        </a:cubicBezTo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625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28" name="ïṡlídê">
                    <a:extLst>
                      <a:ext uri="{FF2B5EF4-FFF2-40B4-BE49-F238E27FC236}">
                        <a16:creationId xmlns:a16="http://schemas.microsoft.com/office/drawing/2014/main" id="{961CC81E-25D4-446E-8DA6-D6981075E9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37225" y="1328738"/>
                    <a:ext cx="468313" cy="468313"/>
                  </a:xfrm>
                  <a:custGeom>
                    <a:avLst/>
                    <a:gdLst/>
                    <a:ahLst/>
                    <a:cxnLst>
                      <a:cxn ang="0">
                        <a:pos x="57" y="0"/>
                      </a:cxn>
                      <a:cxn ang="0">
                        <a:pos x="2" y="28"/>
                      </a:cxn>
                      <a:cxn ang="0">
                        <a:pos x="479" y="509"/>
                      </a:cxn>
                      <a:cxn ang="0">
                        <a:pos x="509" y="446"/>
                      </a:cxn>
                      <a:cxn ang="0">
                        <a:pos x="57" y="0"/>
                      </a:cxn>
                    </a:cxnLst>
                    <a:rect l="0" t="0" r="r" b="b"/>
                    <a:pathLst>
                      <a:path w="509" h="509">
                        <a:moveTo>
                          <a:pt x="57" y="0"/>
                        </a:moveTo>
                        <a:cubicBezTo>
                          <a:pt x="24" y="15"/>
                          <a:pt x="2" y="28"/>
                          <a:pt x="2" y="28"/>
                        </a:cubicBezTo>
                        <a:cubicBezTo>
                          <a:pt x="0" y="28"/>
                          <a:pt x="288" y="254"/>
                          <a:pt x="479" y="509"/>
                        </a:cubicBezTo>
                        <a:cubicBezTo>
                          <a:pt x="479" y="509"/>
                          <a:pt x="503" y="462"/>
                          <a:pt x="509" y="446"/>
                        </a:cubicBezTo>
                        <a:cubicBezTo>
                          <a:pt x="505" y="287"/>
                          <a:pt x="274" y="7"/>
                          <a:pt x="57" y="0"/>
                        </a:cubicBezTo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40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29" name="íślidé">
                    <a:extLst>
                      <a:ext uri="{FF2B5EF4-FFF2-40B4-BE49-F238E27FC236}">
                        <a16:creationId xmlns:a16="http://schemas.microsoft.com/office/drawing/2014/main" id="{92467090-7787-46C0-B05E-2790840E9F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8250" y="1219200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C6C6C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0" name="ïšļîḓè">
                    <a:extLst>
                      <a:ext uri="{FF2B5EF4-FFF2-40B4-BE49-F238E27FC236}">
                        <a16:creationId xmlns:a16="http://schemas.microsoft.com/office/drawing/2014/main" id="{120D6326-A0FE-43B4-9A72-4560988BB0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8250" y="1220788"/>
                    <a:ext cx="1588" cy="1588"/>
                  </a:xfrm>
                  <a:prstGeom prst="ellipse">
                    <a:avLst/>
                  </a:prstGeom>
                  <a:solidFill>
                    <a:srgbClr val="C6C6C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1" name="îṡ1îḋe">
                    <a:extLst>
                      <a:ext uri="{FF2B5EF4-FFF2-40B4-BE49-F238E27FC236}">
                        <a16:creationId xmlns:a16="http://schemas.microsoft.com/office/drawing/2014/main" id="{E4519E18-FA48-4BF6-9CA0-6C11E32384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8250" y="1220788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2" name="îṡlíḓê">
                    <a:extLst>
                      <a:ext uri="{FF2B5EF4-FFF2-40B4-BE49-F238E27FC236}">
                        <a16:creationId xmlns:a16="http://schemas.microsoft.com/office/drawing/2014/main" id="{59C1D2CB-4124-442B-A185-C23E8BB07E4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8250" y="1220788"/>
                    <a:ext cx="1588" cy="1588"/>
                  </a:xfrm>
                  <a:prstGeom prst="ellipse">
                    <a:avLst/>
                  </a:prstGeom>
                  <a:solidFill>
                    <a:srgbClr val="C6C6C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3" name="íŝ1îde">
                    <a:extLst>
                      <a:ext uri="{FF2B5EF4-FFF2-40B4-BE49-F238E27FC236}">
                        <a16:creationId xmlns:a16="http://schemas.microsoft.com/office/drawing/2014/main" id="{A016B278-04F3-41FD-9836-3E2C54F9F4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8250" y="1220788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4" name="ïś1ïḓé">
                    <a:extLst>
                      <a:ext uri="{FF2B5EF4-FFF2-40B4-BE49-F238E27FC236}">
                        <a16:creationId xmlns:a16="http://schemas.microsoft.com/office/drawing/2014/main" id="{310CADF1-9494-4DEB-B470-D4C35794F2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8250" y="1222375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C6C6C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5" name="ïŝľiḋê">
                    <a:extLst>
                      <a:ext uri="{FF2B5EF4-FFF2-40B4-BE49-F238E27FC236}">
                        <a16:creationId xmlns:a16="http://schemas.microsoft.com/office/drawing/2014/main" id="{882B58CC-922D-441E-B677-672EE30173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6662" y="1222375"/>
                    <a:ext cx="4763" cy="115888"/>
                  </a:xfrm>
                  <a:custGeom>
                    <a:avLst/>
                    <a:gdLst/>
                    <a:ahLst/>
                    <a:cxnLst>
                      <a:cxn ang="0">
                        <a:pos x="1" y="0"/>
                      </a:cxn>
                      <a:cxn ang="0">
                        <a:pos x="3" y="62"/>
                      </a:cxn>
                      <a:cxn ang="0">
                        <a:pos x="0" y="126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</a:cxnLst>
                    <a:rect l="0" t="0" r="r" b="b"/>
                    <a:pathLst>
                      <a:path w="4" h="126">
                        <a:moveTo>
                          <a:pt x="1" y="0"/>
                        </a:moveTo>
                        <a:cubicBezTo>
                          <a:pt x="2" y="20"/>
                          <a:pt x="3" y="41"/>
                          <a:pt x="3" y="62"/>
                        </a:cubicBezTo>
                        <a:cubicBezTo>
                          <a:pt x="3" y="83"/>
                          <a:pt x="2" y="104"/>
                          <a:pt x="0" y="126"/>
                        </a:cubicBezTo>
                        <a:cubicBezTo>
                          <a:pt x="4" y="83"/>
                          <a:pt x="4" y="41"/>
                          <a:pt x="1" y="0"/>
                        </a:cubicBezTo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6" name="ïṧlïde">
                    <a:extLst>
                      <a:ext uri="{FF2B5EF4-FFF2-40B4-BE49-F238E27FC236}">
                        <a16:creationId xmlns:a16="http://schemas.microsoft.com/office/drawing/2014/main" id="{54046D9F-001F-4A57-942A-19628225737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6662" y="1211263"/>
                    <a:ext cx="3175" cy="68263"/>
                  </a:xfrm>
                  <a:custGeom>
                    <a:avLst/>
                    <a:gdLst/>
                    <a:ahLst/>
                    <a:cxnLst>
                      <a:cxn ang="0">
                        <a:pos x="1" y="0"/>
                      </a:cxn>
                      <a:cxn ang="0">
                        <a:pos x="0" y="0"/>
                      </a:cxn>
                      <a:cxn ang="0">
                        <a:pos x="1" y="1"/>
                      </a:cxn>
                      <a:cxn ang="0">
                        <a:pos x="4" y="74"/>
                      </a:cxn>
                      <a:cxn ang="0">
                        <a:pos x="2" y="12"/>
                      </a:cxn>
                      <a:cxn ang="0">
                        <a:pos x="2" y="12"/>
                      </a:cxn>
                      <a:cxn ang="0">
                        <a:pos x="2" y="12"/>
                      </a:cxn>
                      <a:cxn ang="0">
                        <a:pos x="2" y="12"/>
                      </a:cxn>
                      <a:cxn ang="0">
                        <a:pos x="2" y="12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1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2" y="10"/>
                      </a:cxn>
                      <a:cxn ang="0">
                        <a:pos x="1" y="0"/>
                      </a:cxn>
                      <a:cxn ang="0">
                        <a:pos x="1" y="0"/>
                      </a:cxn>
                    </a:cxnLst>
                    <a:rect l="0" t="0" r="r" b="b"/>
                    <a:pathLst>
                      <a:path w="4" h="74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1"/>
                          <a:pt x="1" y="1"/>
                        </a:cubicBezTo>
                        <a:cubicBezTo>
                          <a:pt x="3" y="25"/>
                          <a:pt x="4" y="49"/>
                          <a:pt x="4" y="74"/>
                        </a:cubicBezTo>
                        <a:cubicBezTo>
                          <a:pt x="4" y="53"/>
                          <a:pt x="3" y="32"/>
                          <a:pt x="2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2" y="12"/>
                          <a:pt x="2" y="12"/>
                          <a:pt x="2" y="12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1"/>
                          <a:pt x="2" y="11"/>
                          <a:pt x="2" y="11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2" y="7"/>
                          <a:pt x="1" y="4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solidFill>
                    <a:srgbClr val="B7352B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7" name="îs1iḓé">
                    <a:extLst>
                      <a:ext uri="{FF2B5EF4-FFF2-40B4-BE49-F238E27FC236}">
                        <a16:creationId xmlns:a16="http://schemas.microsoft.com/office/drawing/2014/main" id="{8C297AB1-A78C-4DE0-ADAA-9BE7CB52AF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16662" y="1338263"/>
                    <a:ext cx="158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F2F2F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8" name="íšļíḓè">
                    <a:extLst>
                      <a:ext uri="{FF2B5EF4-FFF2-40B4-BE49-F238E27FC236}">
                        <a16:creationId xmlns:a16="http://schemas.microsoft.com/office/drawing/2014/main" id="{76347130-12BE-40A6-A997-8A7C750424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75250" y="1797050"/>
                    <a:ext cx="1001713" cy="893763"/>
                  </a:xfrm>
                  <a:custGeom>
                    <a:avLst/>
                    <a:gdLst/>
                    <a:ahLst/>
                    <a:cxnLst>
                      <a:cxn ang="0">
                        <a:pos x="72" y="943"/>
                      </a:cxn>
                      <a:cxn ang="0">
                        <a:pos x="0" y="970"/>
                      </a:cxn>
                      <a:cxn ang="0">
                        <a:pos x="0" y="970"/>
                      </a:cxn>
                      <a:cxn ang="0">
                        <a:pos x="72" y="943"/>
                      </a:cxn>
                      <a:cxn ang="0">
                        <a:pos x="72" y="943"/>
                      </a:cxn>
                      <a:cxn ang="0">
                        <a:pos x="1088" y="0"/>
                      </a:cxn>
                      <a:cxn ang="0">
                        <a:pos x="724" y="498"/>
                      </a:cxn>
                      <a:cxn ang="0">
                        <a:pos x="1088" y="0"/>
                      </a:cxn>
                      <a:cxn ang="0">
                        <a:pos x="1088" y="0"/>
                      </a:cxn>
                    </a:cxnLst>
                    <a:rect l="0" t="0" r="r" b="b"/>
                    <a:pathLst>
                      <a:path w="1088" h="970">
                        <a:moveTo>
                          <a:pt x="72" y="943"/>
                        </a:moveTo>
                        <a:cubicBezTo>
                          <a:pt x="48" y="953"/>
                          <a:pt x="24" y="962"/>
                          <a:pt x="0" y="970"/>
                        </a:cubicBezTo>
                        <a:cubicBezTo>
                          <a:pt x="0" y="970"/>
                          <a:pt x="0" y="970"/>
                          <a:pt x="0" y="970"/>
                        </a:cubicBezTo>
                        <a:cubicBezTo>
                          <a:pt x="24" y="962"/>
                          <a:pt x="48" y="953"/>
                          <a:pt x="72" y="943"/>
                        </a:cubicBezTo>
                        <a:cubicBezTo>
                          <a:pt x="72" y="943"/>
                          <a:pt x="72" y="943"/>
                          <a:pt x="72" y="943"/>
                        </a:cubicBezTo>
                        <a:moveTo>
                          <a:pt x="1088" y="0"/>
                        </a:moveTo>
                        <a:cubicBezTo>
                          <a:pt x="1001" y="170"/>
                          <a:pt x="879" y="341"/>
                          <a:pt x="724" y="498"/>
                        </a:cubicBezTo>
                        <a:cubicBezTo>
                          <a:pt x="879" y="341"/>
                          <a:pt x="1001" y="170"/>
                          <a:pt x="1088" y="0"/>
                        </a:cubicBezTo>
                        <a:cubicBezTo>
                          <a:pt x="1088" y="0"/>
                          <a:pt x="1088" y="0"/>
                          <a:pt x="1088" y="0"/>
                        </a:cubicBezTo>
                      </a:path>
                    </a:pathLst>
                  </a:custGeom>
                  <a:solidFill>
                    <a:srgbClr val="C6C6C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lnSpcReduction="1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39" name="îṡḷíḓé">
                    <a:extLst>
                      <a:ext uri="{FF2B5EF4-FFF2-40B4-BE49-F238E27FC236}">
                        <a16:creationId xmlns:a16="http://schemas.microsoft.com/office/drawing/2014/main" id="{F94F4BF2-179D-4808-B3B0-CB6AA02531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41925" y="2493963"/>
                    <a:ext cx="317500" cy="171450"/>
                  </a:xfrm>
                  <a:custGeom>
                    <a:avLst/>
                    <a:gdLst/>
                    <a:ahLst/>
                    <a:cxnLst>
                      <a:cxn ang="0">
                        <a:pos x="344" y="0"/>
                      </a:cxn>
                      <a:cxn ang="0">
                        <a:pos x="0" y="186"/>
                      </a:cxn>
                      <a:cxn ang="0">
                        <a:pos x="0" y="186"/>
                      </a:cxn>
                      <a:cxn ang="0">
                        <a:pos x="344" y="0"/>
                      </a:cxn>
                    </a:cxnLst>
                    <a:rect l="0" t="0" r="r" b="b"/>
                    <a:pathLst>
                      <a:path w="344" h="186">
                        <a:moveTo>
                          <a:pt x="344" y="0"/>
                        </a:moveTo>
                        <a:cubicBezTo>
                          <a:pt x="230" y="79"/>
                          <a:pt x="114" y="141"/>
                          <a:pt x="0" y="186"/>
                        </a:cubicBezTo>
                        <a:cubicBezTo>
                          <a:pt x="0" y="186"/>
                          <a:pt x="0" y="186"/>
                          <a:pt x="0" y="186"/>
                        </a:cubicBezTo>
                        <a:cubicBezTo>
                          <a:pt x="114" y="141"/>
                          <a:pt x="230" y="79"/>
                          <a:pt x="344" y="0"/>
                        </a:cubicBezTo>
                      </a:path>
                    </a:pathLst>
                  </a:custGeom>
                  <a:solidFill>
                    <a:srgbClr val="26456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250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  <p:sp>
                <p:nvSpPr>
                  <p:cNvPr id="40" name="íṧļíḓé">
                    <a:extLst>
                      <a:ext uri="{FF2B5EF4-FFF2-40B4-BE49-F238E27FC236}">
                        <a16:creationId xmlns:a16="http://schemas.microsoft.com/office/drawing/2014/main" id="{836FCAE4-4645-4C4B-A791-480ADC40D8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88023" y="1203327"/>
                    <a:ext cx="541338" cy="539750"/>
                  </a:xfrm>
                  <a:custGeom>
                    <a:avLst/>
                    <a:gdLst/>
                    <a:ahLst/>
                    <a:cxnLst>
                      <a:cxn ang="0">
                        <a:pos x="0" y="142"/>
                      </a:cxn>
                      <a:cxn ang="0">
                        <a:pos x="233" y="357"/>
                      </a:cxn>
                      <a:cxn ang="0">
                        <a:pos x="452" y="587"/>
                      </a:cxn>
                      <a:cxn ang="0">
                        <a:pos x="573" y="12"/>
                      </a:cxn>
                      <a:cxn ang="0">
                        <a:pos x="0" y="142"/>
                      </a:cxn>
                    </a:cxnLst>
                    <a:rect l="0" t="0" r="r" b="b"/>
                    <a:pathLst>
                      <a:path w="588" h="587">
                        <a:moveTo>
                          <a:pt x="0" y="142"/>
                        </a:moveTo>
                        <a:cubicBezTo>
                          <a:pt x="79" y="210"/>
                          <a:pt x="157" y="281"/>
                          <a:pt x="233" y="357"/>
                        </a:cubicBezTo>
                        <a:cubicBezTo>
                          <a:pt x="310" y="433"/>
                          <a:pt x="383" y="510"/>
                          <a:pt x="452" y="587"/>
                        </a:cubicBezTo>
                        <a:cubicBezTo>
                          <a:pt x="546" y="384"/>
                          <a:pt x="588" y="184"/>
                          <a:pt x="573" y="12"/>
                        </a:cubicBezTo>
                        <a:cubicBezTo>
                          <a:pt x="401" y="0"/>
                          <a:pt x="202" y="45"/>
                          <a:pt x="0" y="142"/>
                        </a:cubicBezTo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rmAutofit fontScale="47500" lnSpcReduction="20000"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/>
                  </a:p>
                </p:txBody>
              </p:sp>
            </p:grpSp>
          </p:grpSp>
        </p:grpSp>
        <p:sp>
          <p:nvSpPr>
            <p:cNvPr id="7" name="îṩ1íḑê">
              <a:extLst>
                <a:ext uri="{FF2B5EF4-FFF2-40B4-BE49-F238E27FC236}">
                  <a16:creationId xmlns:a16="http://schemas.microsoft.com/office/drawing/2014/main" id="{8C535D80-05C8-495B-9700-0C48350DED40}"/>
                </a:ext>
              </a:extLst>
            </p:cNvPr>
            <p:cNvSpPr txBox="1"/>
            <p:nvPr/>
          </p:nvSpPr>
          <p:spPr bwMode="auto">
            <a:xfrm>
              <a:off x="673100" y="3067666"/>
              <a:ext cx="2955286" cy="480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altLang="zh-CN" b="1" dirty="0"/>
            </a:p>
          </p:txBody>
        </p:sp>
        <p:sp>
          <p:nvSpPr>
            <p:cNvPr id="8" name="îṥḷïďê">
              <a:extLst>
                <a:ext uri="{FF2B5EF4-FFF2-40B4-BE49-F238E27FC236}">
                  <a16:creationId xmlns:a16="http://schemas.microsoft.com/office/drawing/2014/main" id="{8A5FF52D-6EE7-4E5C-BBD4-8F1EE5307FC6}"/>
                </a:ext>
              </a:extLst>
            </p:cNvPr>
            <p:cNvSpPr/>
            <p:nvPr/>
          </p:nvSpPr>
          <p:spPr bwMode="auto">
            <a:xfrm>
              <a:off x="673100" y="3547965"/>
              <a:ext cx="2955286" cy="924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</a:pPr>
              <a:endParaRPr lang="en-US" altLang="zh-CN" sz="1100" dirty="0"/>
            </a:p>
          </p:txBody>
        </p:sp>
        <p:sp>
          <p:nvSpPr>
            <p:cNvPr id="9" name="iṧļíḍê">
              <a:extLst>
                <a:ext uri="{FF2B5EF4-FFF2-40B4-BE49-F238E27FC236}">
                  <a16:creationId xmlns:a16="http://schemas.microsoft.com/office/drawing/2014/main" id="{F0B0FC95-0D38-4552-9BC5-63E65F0E8BE0}"/>
                </a:ext>
              </a:extLst>
            </p:cNvPr>
            <p:cNvSpPr txBox="1"/>
            <p:nvPr/>
          </p:nvSpPr>
          <p:spPr bwMode="auto">
            <a:xfrm>
              <a:off x="8249146" y="3090676"/>
              <a:ext cx="3942854" cy="1200329"/>
            </a:xfrm>
            <a:prstGeom prst="rect">
              <a:avLst/>
            </a:prstGeom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/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dirty="0"/>
                <a:t>資料就是石油！增大問卷調查和回訪記錄的利用率（石油的開採率），有目的地設計下一次的問卷（高效挖掘新油田！）</a:t>
              </a:r>
              <a:endParaRPr lang="en-US" altLang="zh-CN" dirty="0"/>
            </a:p>
          </p:txBody>
        </p:sp>
        <p:sp>
          <p:nvSpPr>
            <p:cNvPr id="10" name="iṣḻiḑê">
              <a:extLst>
                <a:ext uri="{FF2B5EF4-FFF2-40B4-BE49-F238E27FC236}">
                  <a16:creationId xmlns:a16="http://schemas.microsoft.com/office/drawing/2014/main" id="{98F7FEF2-A6F8-4FAA-A09D-79396B450BE3}"/>
                </a:ext>
              </a:extLst>
            </p:cNvPr>
            <p:cNvSpPr/>
            <p:nvPr/>
          </p:nvSpPr>
          <p:spPr bwMode="auto">
            <a:xfrm>
              <a:off x="8563614" y="3547965"/>
              <a:ext cx="2955286" cy="924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altLang="zh-CN" sz="1100" dirty="0"/>
            </a:p>
          </p:txBody>
        </p:sp>
        <p:grpSp>
          <p:nvGrpSpPr>
            <p:cNvPr id="11" name="íšḷiďé">
              <a:extLst>
                <a:ext uri="{FF2B5EF4-FFF2-40B4-BE49-F238E27FC236}">
                  <a16:creationId xmlns:a16="http://schemas.microsoft.com/office/drawing/2014/main" id="{66786165-069F-4659-A98E-3786D396C8DD}"/>
                </a:ext>
              </a:extLst>
            </p:cNvPr>
            <p:cNvGrpSpPr/>
            <p:nvPr/>
          </p:nvGrpSpPr>
          <p:grpSpPr>
            <a:xfrm>
              <a:off x="650328" y="2597351"/>
              <a:ext cx="6923315" cy="3481998"/>
              <a:chOff x="4595585" y="2857928"/>
              <a:chExt cx="6923315" cy="3481998"/>
            </a:xfrm>
          </p:grpSpPr>
          <p:sp>
            <p:nvSpPr>
              <p:cNvPr id="12" name="iṣḻîḑè">
                <a:extLst>
                  <a:ext uri="{FF2B5EF4-FFF2-40B4-BE49-F238E27FC236}">
                    <a16:creationId xmlns:a16="http://schemas.microsoft.com/office/drawing/2014/main" id="{A5BE6377-F6A7-4310-A275-654DF069B416}"/>
                  </a:ext>
                </a:extLst>
              </p:cNvPr>
              <p:cNvSpPr txBox="1"/>
              <p:nvPr/>
            </p:nvSpPr>
            <p:spPr bwMode="auto">
              <a:xfrm>
                <a:off x="4595585" y="2857928"/>
                <a:ext cx="2955286" cy="16024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dirty="0"/>
                  <a:t>資料科學能提取出樣本的“屬性”“特征”，并找出關聯</a:t>
                </a:r>
                <a:r>
                  <a:rPr lang="en-US" altLang="zh-CN" dirty="0"/>
                  <a:t>——</a:t>
                </a:r>
                <a:r>
                  <a:rPr lang="zh-CN" altLang="en-US" dirty="0"/>
                  <a:t>不同戒菸效果應有其特點和解釋</a:t>
                </a:r>
                <a:endParaRPr lang="en-US" altLang="zh-CN" dirty="0"/>
              </a:p>
            </p:txBody>
          </p:sp>
          <p:sp>
            <p:nvSpPr>
              <p:cNvPr id="13" name="îSľîḍe">
                <a:extLst>
                  <a:ext uri="{FF2B5EF4-FFF2-40B4-BE49-F238E27FC236}">
                    <a16:creationId xmlns:a16="http://schemas.microsoft.com/office/drawing/2014/main" id="{59B3EF27-FC26-46EE-8143-FD1D0A2C55EF}"/>
                  </a:ext>
                </a:extLst>
              </p:cNvPr>
              <p:cNvSpPr/>
              <p:nvPr/>
            </p:nvSpPr>
            <p:spPr bwMode="auto">
              <a:xfrm>
                <a:off x="8563614" y="5415115"/>
                <a:ext cx="2955286" cy="924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… 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0115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02C7BDCF-6A42-4EE9-912B-C8B925F44750}"/>
              </a:ext>
            </a:extLst>
          </p:cNvPr>
          <p:cNvGrpSpPr/>
          <p:nvPr/>
        </p:nvGrpSpPr>
        <p:grpSpPr>
          <a:xfrm>
            <a:off x="669925" y="3648073"/>
            <a:ext cx="10850563" cy="2495553"/>
            <a:chOff x="3012141" y="1290918"/>
            <a:chExt cx="6122894" cy="344078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5486114-FC9B-40A3-9061-F98147F95CBC}"/>
                </a:ext>
              </a:extLst>
            </p:cNvPr>
            <p:cNvSpPr/>
            <p:nvPr/>
          </p:nvSpPr>
          <p:spPr>
            <a:xfrm>
              <a:off x="3012141" y="1748117"/>
              <a:ext cx="6122894" cy="2983583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本素材由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提供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尊重知识产权并注重保护用户享有的各项权利。郑重提醒您：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插件中提供的任何信息内容的所有权、知识产权归其原始权利人或权利受让人所有，您免费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购买获得的是信息内容的使用权，并受下述条款的约束；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您仅可以个人非商业用途使用该等信息内容，不可将信息内容的全部或部分用于出售，或以出租、出借、转让、分销、发布等其他任何方式供他人使用；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禁止在接入互联网或移动互联网的任何网站、平台、应用或程序上以任何方式为他人提供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插件资源内容的下载。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The resource is supplied by </a:t>
              </a:r>
              <a:r>
                <a:rPr lang="en-US" altLang="zh-CN" sz="700" dirty="0"/>
                <a:t>iSlide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respects all intellectual property rights and protects all the rights its users acquired. Solemnly remind you: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 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The ownership and intellectual property of the resources supplied in iSlide Add-in belongs to its owner or the assignee of this ownership. You only acquired the usage of the resources supplied in iSlide Add-in, as well as respected the following restrain terms: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1.You are only allowed to use such resource for personal and non-commercial aim, not allowed to use such resource or part of it for the sale; or rent, lend, transfer to others; or distribute or release it in any way.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2.You are not permitted to provide the resource of iSlide Add-in to any website, platform, application in the Internet or mobile Internet.</a:t>
              </a:r>
              <a:endParaRPr lang="zh-CN" altLang="en-US" sz="7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5F3D130-F90D-4A87-9E3D-AC01D526B87B}"/>
                </a:ext>
              </a:extLst>
            </p:cNvPr>
            <p:cNvSpPr/>
            <p:nvPr/>
          </p:nvSpPr>
          <p:spPr>
            <a:xfrm>
              <a:off x="3012141" y="1290918"/>
              <a:ext cx="6122894" cy="457200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dirty="0"/>
                <a:t>iSlide</a:t>
              </a:r>
              <a:r>
                <a:rPr lang="en-US" altLang="zh-CN" sz="1050" baseline="30000" dirty="0"/>
                <a:t>  </a:t>
              </a:r>
              <a:r>
                <a:rPr lang="zh-CN" altLang="en-US" sz="1051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版权声明  </a:t>
              </a:r>
              <a:r>
                <a:rPr lang="en-US" altLang="zh-CN" sz="1051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COPYRIGHT NOTICE</a:t>
              </a:r>
              <a:endParaRPr lang="zh-CN" altLang="en-US" sz="1051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05E32D3-F97D-4444-85C3-800AAD5285EE}"/>
              </a:ext>
            </a:extLst>
          </p:cNvPr>
          <p:cNvGrpSpPr/>
          <p:nvPr/>
        </p:nvGrpSpPr>
        <p:grpSpPr>
          <a:xfrm>
            <a:off x="3351892" y="1132701"/>
            <a:ext cx="3551553" cy="1643957"/>
            <a:chOff x="3351892" y="1132701"/>
            <a:chExt cx="3551553" cy="1643957"/>
          </a:xfrm>
        </p:grpSpPr>
        <p:sp>
          <p:nvSpPr>
            <p:cNvPr id="32" name="矩形 189">
              <a:extLst>
                <a:ext uri="{FF2B5EF4-FFF2-40B4-BE49-F238E27FC236}">
                  <a16:creationId xmlns:a16="http://schemas.microsoft.com/office/drawing/2014/main" id="{FEBC6BBC-BB54-4927-B452-5451B28DDDA5}"/>
                </a:ext>
              </a:extLst>
            </p:cNvPr>
            <p:cNvSpPr/>
            <p:nvPr/>
          </p:nvSpPr>
          <p:spPr>
            <a:xfrm>
              <a:off x="3351892" y="2453493"/>
              <a:ext cx="3336479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defTabSz="914354">
                <a:lnSpc>
                  <a:spcPct val="15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  <a:hlinkClick r:id="rId4"/>
                </a:rPr>
                <a:t>www.islide.cc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190">
              <a:extLst>
                <a:ext uri="{FF2B5EF4-FFF2-40B4-BE49-F238E27FC236}">
                  <a16:creationId xmlns:a16="http://schemas.microsoft.com/office/drawing/2014/main" id="{387C4D2F-DDE4-4325-9289-797FA395D4BE}"/>
                </a:ext>
              </a:extLst>
            </p:cNvPr>
            <p:cNvSpPr/>
            <p:nvPr/>
          </p:nvSpPr>
          <p:spPr>
            <a:xfrm>
              <a:off x="3351892" y="1132701"/>
              <a:ext cx="3551553" cy="12618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pPr defTabSz="914354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“一键”美化神器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180K+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专业</a:t>
              </a: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素材资源下载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lnSpc>
                  <a:spcPct val="120000"/>
                </a:lnSpc>
                <a:defRPr/>
              </a:pP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让</a:t>
              </a:r>
              <a:r>
                <a:rPr lang="en-US" altLang="zh-CN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设计简单起来！</a:t>
              </a: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defRPr/>
              </a:pP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All-in-One PowerPoint Optimization Add-in </a:t>
              </a: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180K+ Professional PowerPoint Resources</a:t>
              </a: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Make Presentation Design Easy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BF86C5A-46C1-4DD7-84CF-BB20DBAF36B2}"/>
              </a:ext>
            </a:extLst>
          </p:cNvPr>
          <p:cNvGrpSpPr/>
          <p:nvPr/>
        </p:nvGrpSpPr>
        <p:grpSpPr>
          <a:xfrm>
            <a:off x="7381329" y="1128666"/>
            <a:ext cx="1980029" cy="1757843"/>
            <a:chOff x="7381329" y="1128666"/>
            <a:chExt cx="1980029" cy="1757843"/>
          </a:xfrm>
        </p:grpSpPr>
        <p:sp>
          <p:nvSpPr>
            <p:cNvPr id="34" name="矩形 211">
              <a:extLst>
                <a:ext uri="{FF2B5EF4-FFF2-40B4-BE49-F238E27FC236}">
                  <a16:creationId xmlns:a16="http://schemas.microsoft.com/office/drawing/2014/main" id="{7D7628F9-10BB-4B1A-9FD7-13B5C4904AEE}"/>
                </a:ext>
              </a:extLst>
            </p:cNvPr>
            <p:cNvSpPr/>
            <p:nvPr/>
          </p:nvSpPr>
          <p:spPr>
            <a:xfrm>
              <a:off x="7381329" y="2486399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关注官方微信公众号</a:t>
              </a:r>
              <a:b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</a:b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Contact us at support@islide.cc</a:t>
              </a:r>
            </a:p>
          </p:txBody>
        </p:sp>
        <p:grpSp>
          <p:nvGrpSpPr>
            <p:cNvPr id="35" name="组合 212">
              <a:extLst>
                <a:ext uri="{FF2B5EF4-FFF2-40B4-BE49-F238E27FC236}">
                  <a16:creationId xmlns:a16="http://schemas.microsoft.com/office/drawing/2014/main" id="{9D4A6AFC-4EDB-4329-A490-B7F93AD11431}"/>
                </a:ext>
              </a:extLst>
            </p:cNvPr>
            <p:cNvGrpSpPr/>
            <p:nvPr/>
          </p:nvGrpSpPr>
          <p:grpSpPr>
            <a:xfrm>
              <a:off x="7692468" y="1128666"/>
              <a:ext cx="1357733" cy="1357734"/>
              <a:chOff x="4693653" y="1484781"/>
              <a:chExt cx="2329760" cy="2329758"/>
            </a:xfrm>
          </p:grpSpPr>
          <p:pic>
            <p:nvPicPr>
              <p:cNvPr id="36" name="图片 213">
                <a:extLst>
                  <a:ext uri="{FF2B5EF4-FFF2-40B4-BE49-F238E27FC236}">
                    <a16:creationId xmlns:a16="http://schemas.microsoft.com/office/drawing/2014/main" id="{942EAD01-3CC1-4412-880E-B86F17132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37" name="组合 214">
                <a:extLst>
                  <a:ext uri="{FF2B5EF4-FFF2-40B4-BE49-F238E27FC236}">
                    <a16:creationId xmlns:a16="http://schemas.microsoft.com/office/drawing/2014/main" id="{D01E47ED-C402-438D-9A79-BC1163AB6CE1}"/>
                  </a:ext>
                </a:extLst>
              </p:cNvPr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38" name="圆角矩形 215">
                  <a:extLst>
                    <a:ext uri="{FF2B5EF4-FFF2-40B4-BE49-F238E27FC236}">
                      <a16:creationId xmlns:a16="http://schemas.microsoft.com/office/drawing/2014/main" id="{CEE1B0A4-0F49-4D05-B77A-DAF004479898}"/>
                    </a:ext>
                  </a:extLst>
                </p:cNvPr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圆角矩形 216">
                  <a:extLst>
                    <a:ext uri="{FF2B5EF4-FFF2-40B4-BE49-F238E27FC236}">
                      <a16:creationId xmlns:a16="http://schemas.microsoft.com/office/drawing/2014/main" id="{9AFDF6F6-5203-42D6-8C4C-E3737A97AB7C}"/>
                    </a:ext>
                  </a:extLst>
                </p:cNvPr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C3A85DFC-ADF1-474C-BF81-0F72CD8A2D8A}"/>
              </a:ext>
            </a:extLst>
          </p:cNvPr>
          <p:cNvCxnSpPr/>
          <p:nvPr/>
        </p:nvCxnSpPr>
        <p:spPr>
          <a:xfrm>
            <a:off x="3007696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EA76247-2E45-497B-9699-23C3E298E518}"/>
              </a:ext>
            </a:extLst>
          </p:cNvPr>
          <p:cNvCxnSpPr/>
          <p:nvPr/>
        </p:nvCxnSpPr>
        <p:spPr>
          <a:xfrm>
            <a:off x="7247640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E55B609-DF7B-4808-8F5D-EA3B33D46549}"/>
              </a:ext>
            </a:extLst>
          </p:cNvPr>
          <p:cNvGrpSpPr/>
          <p:nvPr/>
        </p:nvGrpSpPr>
        <p:grpSpPr>
          <a:xfrm>
            <a:off x="669926" y="1204895"/>
            <a:ext cx="1263649" cy="331470"/>
            <a:chOff x="669926" y="1204895"/>
            <a:chExt cx="1699443" cy="445784"/>
          </a:xfrm>
        </p:grpSpPr>
        <p:sp>
          <p:nvSpPr>
            <p:cNvPr id="40" name="AutoShape 15">
              <a:extLst>
                <a:ext uri="{FF2B5EF4-FFF2-40B4-BE49-F238E27FC236}">
                  <a16:creationId xmlns:a16="http://schemas.microsoft.com/office/drawing/2014/main" id="{F7A235F1-D186-4F8C-9E3D-0DB3AD5C3DA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69926" y="1204895"/>
              <a:ext cx="1699443" cy="445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941C3095-FFD0-4B57-883A-2C237609F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473" y="1204895"/>
              <a:ext cx="444415" cy="445784"/>
            </a:xfrm>
            <a:custGeom>
              <a:avLst/>
              <a:gdLst>
                <a:gd name="T0" fmla="*/ 344 w 687"/>
                <a:gd name="T1" fmla="*/ 687 h 687"/>
                <a:gd name="T2" fmla="*/ 344 w 687"/>
                <a:gd name="T3" fmla="*/ 687 h 687"/>
                <a:gd name="T4" fmla="*/ 0 w 687"/>
                <a:gd name="T5" fmla="*/ 344 h 687"/>
                <a:gd name="T6" fmla="*/ 0 w 687"/>
                <a:gd name="T7" fmla="*/ 344 h 687"/>
                <a:gd name="T8" fmla="*/ 344 w 687"/>
                <a:gd name="T9" fmla="*/ 0 h 687"/>
                <a:gd name="T10" fmla="*/ 344 w 687"/>
                <a:gd name="T11" fmla="*/ 0 h 687"/>
                <a:gd name="T12" fmla="*/ 687 w 687"/>
                <a:gd name="T13" fmla="*/ 344 h 687"/>
                <a:gd name="T14" fmla="*/ 687 w 687"/>
                <a:gd name="T15" fmla="*/ 344 h 687"/>
                <a:gd name="T16" fmla="*/ 344 w 687"/>
                <a:gd name="T17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7" h="687">
                  <a:moveTo>
                    <a:pt x="344" y="687"/>
                  </a:moveTo>
                  <a:cubicBezTo>
                    <a:pt x="344" y="687"/>
                    <a:pt x="344" y="687"/>
                    <a:pt x="344" y="687"/>
                  </a:cubicBezTo>
                  <a:cubicBezTo>
                    <a:pt x="155" y="687"/>
                    <a:pt x="0" y="533"/>
                    <a:pt x="0" y="344"/>
                  </a:cubicBezTo>
                  <a:cubicBezTo>
                    <a:pt x="0" y="344"/>
                    <a:pt x="0" y="344"/>
                    <a:pt x="0" y="344"/>
                  </a:cubicBezTo>
                  <a:cubicBezTo>
                    <a:pt x="0" y="155"/>
                    <a:pt x="155" y="0"/>
                    <a:pt x="344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533" y="0"/>
                    <a:pt x="687" y="155"/>
                    <a:pt x="687" y="344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7" y="533"/>
                    <a:pt x="533" y="687"/>
                    <a:pt x="344" y="6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CC5E806E-76B1-4ABF-BEE7-23A937B98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473" y="1204895"/>
              <a:ext cx="444415" cy="444417"/>
            </a:xfrm>
            <a:custGeom>
              <a:avLst/>
              <a:gdLst>
                <a:gd name="T0" fmla="*/ 344 w 687"/>
                <a:gd name="T1" fmla="*/ 0 h 685"/>
                <a:gd name="T2" fmla="*/ 344 w 687"/>
                <a:gd name="T3" fmla="*/ 0 h 685"/>
                <a:gd name="T4" fmla="*/ 0 w 687"/>
                <a:gd name="T5" fmla="*/ 344 h 685"/>
                <a:gd name="T6" fmla="*/ 209 w 687"/>
                <a:gd name="T7" fmla="*/ 659 h 685"/>
                <a:gd name="T8" fmla="*/ 210 w 687"/>
                <a:gd name="T9" fmla="*/ 648 h 685"/>
                <a:gd name="T10" fmla="*/ 260 w 687"/>
                <a:gd name="T11" fmla="*/ 402 h 685"/>
                <a:gd name="T12" fmla="*/ 362 w 687"/>
                <a:gd name="T13" fmla="*/ 334 h 685"/>
                <a:gd name="T14" fmla="*/ 430 w 687"/>
                <a:gd name="T15" fmla="*/ 436 h 685"/>
                <a:gd name="T16" fmla="*/ 380 w 687"/>
                <a:gd name="T17" fmla="*/ 682 h 685"/>
                <a:gd name="T18" fmla="*/ 379 w 687"/>
                <a:gd name="T19" fmla="*/ 685 h 685"/>
                <a:gd name="T20" fmla="*/ 687 w 687"/>
                <a:gd name="T21" fmla="*/ 344 h 685"/>
                <a:gd name="T22" fmla="*/ 344 w 687"/>
                <a:gd name="T23" fmla="*/ 0 h 685"/>
                <a:gd name="T24" fmla="*/ 388 w 687"/>
                <a:gd name="T25" fmla="*/ 293 h 685"/>
                <a:gd name="T26" fmla="*/ 299 w 687"/>
                <a:gd name="T27" fmla="*/ 204 h 685"/>
                <a:gd name="T28" fmla="*/ 388 w 687"/>
                <a:gd name="T29" fmla="*/ 115 h 685"/>
                <a:gd name="T30" fmla="*/ 477 w 687"/>
                <a:gd name="T31" fmla="*/ 204 h 685"/>
                <a:gd name="T32" fmla="*/ 388 w 687"/>
                <a:gd name="T33" fmla="*/ 293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7" h="685">
                  <a:moveTo>
                    <a:pt x="344" y="0"/>
                  </a:moveTo>
                  <a:cubicBezTo>
                    <a:pt x="344" y="0"/>
                    <a:pt x="344" y="0"/>
                    <a:pt x="344" y="0"/>
                  </a:cubicBezTo>
                  <a:cubicBezTo>
                    <a:pt x="155" y="0"/>
                    <a:pt x="0" y="155"/>
                    <a:pt x="0" y="344"/>
                  </a:cubicBezTo>
                  <a:cubicBezTo>
                    <a:pt x="0" y="485"/>
                    <a:pt x="86" y="607"/>
                    <a:pt x="209" y="659"/>
                  </a:cubicBezTo>
                  <a:cubicBezTo>
                    <a:pt x="209" y="656"/>
                    <a:pt x="209" y="652"/>
                    <a:pt x="210" y="648"/>
                  </a:cubicBezTo>
                  <a:cubicBezTo>
                    <a:pt x="260" y="402"/>
                    <a:pt x="260" y="402"/>
                    <a:pt x="260" y="402"/>
                  </a:cubicBezTo>
                  <a:cubicBezTo>
                    <a:pt x="269" y="355"/>
                    <a:pt x="315" y="325"/>
                    <a:pt x="362" y="334"/>
                  </a:cubicBezTo>
                  <a:cubicBezTo>
                    <a:pt x="409" y="344"/>
                    <a:pt x="439" y="390"/>
                    <a:pt x="430" y="436"/>
                  </a:cubicBezTo>
                  <a:cubicBezTo>
                    <a:pt x="380" y="682"/>
                    <a:pt x="380" y="682"/>
                    <a:pt x="380" y="682"/>
                  </a:cubicBezTo>
                  <a:cubicBezTo>
                    <a:pt x="379" y="684"/>
                    <a:pt x="379" y="684"/>
                    <a:pt x="379" y="685"/>
                  </a:cubicBezTo>
                  <a:cubicBezTo>
                    <a:pt x="551" y="668"/>
                    <a:pt x="687" y="521"/>
                    <a:pt x="687" y="344"/>
                  </a:cubicBezTo>
                  <a:cubicBezTo>
                    <a:pt x="687" y="155"/>
                    <a:pt x="533" y="0"/>
                    <a:pt x="344" y="0"/>
                  </a:cubicBezTo>
                  <a:close/>
                  <a:moveTo>
                    <a:pt x="388" y="293"/>
                  </a:moveTo>
                  <a:cubicBezTo>
                    <a:pt x="339" y="293"/>
                    <a:pt x="299" y="253"/>
                    <a:pt x="299" y="204"/>
                  </a:cubicBezTo>
                  <a:cubicBezTo>
                    <a:pt x="299" y="155"/>
                    <a:pt x="339" y="115"/>
                    <a:pt x="388" y="115"/>
                  </a:cubicBezTo>
                  <a:cubicBezTo>
                    <a:pt x="437" y="115"/>
                    <a:pt x="477" y="155"/>
                    <a:pt x="477" y="204"/>
                  </a:cubicBezTo>
                  <a:cubicBezTo>
                    <a:pt x="477" y="253"/>
                    <a:pt x="437" y="293"/>
                    <a:pt x="388" y="293"/>
                  </a:cubicBezTo>
                  <a:close/>
                </a:path>
              </a:pathLst>
            </a:custGeom>
            <a:solidFill>
              <a:srgbClr val="CC4B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FBA0A1B2-675D-40DD-9B20-019CEA484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721" y="1281471"/>
              <a:ext cx="237933" cy="309587"/>
            </a:xfrm>
            <a:custGeom>
              <a:avLst/>
              <a:gdLst>
                <a:gd name="T0" fmla="*/ 320 w 368"/>
                <a:gd name="T1" fmla="*/ 141 h 477"/>
                <a:gd name="T2" fmla="*/ 291 w 368"/>
                <a:gd name="T3" fmla="*/ 119 h 477"/>
                <a:gd name="T4" fmla="*/ 263 w 368"/>
                <a:gd name="T5" fmla="*/ 77 h 477"/>
                <a:gd name="T6" fmla="*/ 183 w 368"/>
                <a:gd name="T7" fmla="*/ 54 h 477"/>
                <a:gd name="T8" fmla="*/ 106 w 368"/>
                <a:gd name="T9" fmla="*/ 72 h 477"/>
                <a:gd name="T10" fmla="*/ 76 w 368"/>
                <a:gd name="T11" fmla="*/ 123 h 477"/>
                <a:gd name="T12" fmla="*/ 99 w 368"/>
                <a:gd name="T13" fmla="*/ 168 h 477"/>
                <a:gd name="T14" fmla="*/ 187 w 368"/>
                <a:gd name="T15" fmla="*/ 197 h 477"/>
                <a:gd name="T16" fmla="*/ 280 w 368"/>
                <a:gd name="T17" fmla="*/ 223 h 477"/>
                <a:gd name="T18" fmla="*/ 342 w 368"/>
                <a:gd name="T19" fmla="*/ 264 h 477"/>
                <a:gd name="T20" fmla="*/ 368 w 368"/>
                <a:gd name="T21" fmla="*/ 339 h 477"/>
                <a:gd name="T22" fmla="*/ 321 w 368"/>
                <a:gd name="T23" fmla="*/ 438 h 477"/>
                <a:gd name="T24" fmla="*/ 197 w 368"/>
                <a:gd name="T25" fmla="*/ 477 h 477"/>
                <a:gd name="T26" fmla="*/ 51 w 368"/>
                <a:gd name="T27" fmla="*/ 434 h 477"/>
                <a:gd name="T28" fmla="*/ 4 w 368"/>
                <a:gd name="T29" fmla="*/ 351 h 477"/>
                <a:gd name="T30" fmla="*/ 29 w 368"/>
                <a:gd name="T31" fmla="*/ 318 h 477"/>
                <a:gd name="T32" fmla="*/ 32 w 368"/>
                <a:gd name="T33" fmla="*/ 318 h 477"/>
                <a:gd name="T34" fmla="*/ 62 w 368"/>
                <a:gd name="T35" fmla="*/ 340 h 477"/>
                <a:gd name="T36" fmla="*/ 101 w 368"/>
                <a:gd name="T37" fmla="*/ 397 h 477"/>
                <a:gd name="T38" fmla="*/ 194 w 368"/>
                <a:gd name="T39" fmla="*/ 422 h 477"/>
                <a:gd name="T40" fmla="*/ 277 w 368"/>
                <a:gd name="T41" fmla="*/ 401 h 477"/>
                <a:gd name="T42" fmla="*/ 309 w 368"/>
                <a:gd name="T43" fmla="*/ 343 h 477"/>
                <a:gd name="T44" fmla="*/ 276 w 368"/>
                <a:gd name="T45" fmla="*/ 288 h 477"/>
                <a:gd name="T46" fmla="*/ 165 w 368"/>
                <a:gd name="T47" fmla="*/ 254 h 477"/>
                <a:gd name="T48" fmla="*/ 53 w 368"/>
                <a:gd name="T49" fmla="*/ 207 h 477"/>
                <a:gd name="T50" fmla="*/ 18 w 368"/>
                <a:gd name="T51" fmla="*/ 127 h 477"/>
                <a:gd name="T52" fmla="*/ 62 w 368"/>
                <a:gd name="T53" fmla="*/ 36 h 477"/>
                <a:gd name="T54" fmla="*/ 180 w 368"/>
                <a:gd name="T55" fmla="*/ 0 h 477"/>
                <a:gd name="T56" fmla="*/ 304 w 368"/>
                <a:gd name="T57" fmla="*/ 36 h 477"/>
                <a:gd name="T58" fmla="*/ 349 w 368"/>
                <a:gd name="T59" fmla="*/ 108 h 477"/>
                <a:gd name="T60" fmla="*/ 324 w 368"/>
                <a:gd name="T61" fmla="*/ 140 h 477"/>
                <a:gd name="T62" fmla="*/ 320 w 368"/>
                <a:gd name="T63" fmla="*/ 14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8" h="477">
                  <a:moveTo>
                    <a:pt x="320" y="141"/>
                  </a:moveTo>
                  <a:cubicBezTo>
                    <a:pt x="306" y="142"/>
                    <a:pt x="294" y="133"/>
                    <a:pt x="291" y="119"/>
                  </a:cubicBezTo>
                  <a:cubicBezTo>
                    <a:pt x="286" y="101"/>
                    <a:pt x="276" y="87"/>
                    <a:pt x="263" y="77"/>
                  </a:cubicBezTo>
                  <a:cubicBezTo>
                    <a:pt x="244" y="62"/>
                    <a:pt x="218" y="54"/>
                    <a:pt x="183" y="54"/>
                  </a:cubicBezTo>
                  <a:cubicBezTo>
                    <a:pt x="151" y="54"/>
                    <a:pt x="126" y="60"/>
                    <a:pt x="106" y="72"/>
                  </a:cubicBezTo>
                  <a:cubicBezTo>
                    <a:pt x="86" y="84"/>
                    <a:pt x="76" y="101"/>
                    <a:pt x="76" y="123"/>
                  </a:cubicBezTo>
                  <a:cubicBezTo>
                    <a:pt x="76" y="143"/>
                    <a:pt x="84" y="158"/>
                    <a:pt x="99" y="168"/>
                  </a:cubicBezTo>
                  <a:cubicBezTo>
                    <a:pt x="114" y="178"/>
                    <a:pt x="144" y="187"/>
                    <a:pt x="187" y="197"/>
                  </a:cubicBezTo>
                  <a:cubicBezTo>
                    <a:pt x="225" y="205"/>
                    <a:pt x="256" y="214"/>
                    <a:pt x="280" y="223"/>
                  </a:cubicBezTo>
                  <a:cubicBezTo>
                    <a:pt x="304" y="232"/>
                    <a:pt x="325" y="245"/>
                    <a:pt x="342" y="264"/>
                  </a:cubicBezTo>
                  <a:cubicBezTo>
                    <a:pt x="359" y="283"/>
                    <a:pt x="368" y="307"/>
                    <a:pt x="368" y="339"/>
                  </a:cubicBezTo>
                  <a:cubicBezTo>
                    <a:pt x="368" y="378"/>
                    <a:pt x="352" y="411"/>
                    <a:pt x="321" y="438"/>
                  </a:cubicBezTo>
                  <a:cubicBezTo>
                    <a:pt x="289" y="464"/>
                    <a:pt x="248" y="477"/>
                    <a:pt x="197" y="477"/>
                  </a:cubicBezTo>
                  <a:cubicBezTo>
                    <a:pt x="132" y="477"/>
                    <a:pt x="84" y="462"/>
                    <a:pt x="51" y="434"/>
                  </a:cubicBezTo>
                  <a:cubicBezTo>
                    <a:pt x="26" y="411"/>
                    <a:pt x="11" y="384"/>
                    <a:pt x="4" y="351"/>
                  </a:cubicBezTo>
                  <a:cubicBezTo>
                    <a:pt x="0" y="335"/>
                    <a:pt x="13" y="320"/>
                    <a:pt x="29" y="318"/>
                  </a:cubicBezTo>
                  <a:cubicBezTo>
                    <a:pt x="32" y="318"/>
                    <a:pt x="32" y="318"/>
                    <a:pt x="32" y="318"/>
                  </a:cubicBezTo>
                  <a:cubicBezTo>
                    <a:pt x="46" y="317"/>
                    <a:pt x="58" y="326"/>
                    <a:pt x="62" y="340"/>
                  </a:cubicBezTo>
                  <a:cubicBezTo>
                    <a:pt x="68" y="365"/>
                    <a:pt x="81" y="384"/>
                    <a:pt x="101" y="397"/>
                  </a:cubicBezTo>
                  <a:cubicBezTo>
                    <a:pt x="127" y="413"/>
                    <a:pt x="158" y="422"/>
                    <a:pt x="194" y="422"/>
                  </a:cubicBezTo>
                  <a:cubicBezTo>
                    <a:pt x="229" y="422"/>
                    <a:pt x="256" y="415"/>
                    <a:pt x="277" y="401"/>
                  </a:cubicBezTo>
                  <a:cubicBezTo>
                    <a:pt x="298" y="387"/>
                    <a:pt x="309" y="368"/>
                    <a:pt x="309" y="343"/>
                  </a:cubicBezTo>
                  <a:cubicBezTo>
                    <a:pt x="309" y="318"/>
                    <a:pt x="298" y="300"/>
                    <a:pt x="276" y="288"/>
                  </a:cubicBezTo>
                  <a:cubicBezTo>
                    <a:pt x="254" y="277"/>
                    <a:pt x="217" y="265"/>
                    <a:pt x="165" y="254"/>
                  </a:cubicBezTo>
                  <a:cubicBezTo>
                    <a:pt x="113" y="243"/>
                    <a:pt x="76" y="227"/>
                    <a:pt x="53" y="207"/>
                  </a:cubicBezTo>
                  <a:cubicBezTo>
                    <a:pt x="30" y="186"/>
                    <a:pt x="18" y="160"/>
                    <a:pt x="18" y="127"/>
                  </a:cubicBezTo>
                  <a:cubicBezTo>
                    <a:pt x="18" y="90"/>
                    <a:pt x="33" y="60"/>
                    <a:pt x="62" y="36"/>
                  </a:cubicBezTo>
                  <a:cubicBezTo>
                    <a:pt x="91" y="12"/>
                    <a:pt x="130" y="0"/>
                    <a:pt x="180" y="0"/>
                  </a:cubicBezTo>
                  <a:cubicBezTo>
                    <a:pt x="231" y="0"/>
                    <a:pt x="273" y="12"/>
                    <a:pt x="304" y="36"/>
                  </a:cubicBezTo>
                  <a:cubicBezTo>
                    <a:pt x="327" y="54"/>
                    <a:pt x="343" y="78"/>
                    <a:pt x="349" y="108"/>
                  </a:cubicBezTo>
                  <a:cubicBezTo>
                    <a:pt x="353" y="124"/>
                    <a:pt x="341" y="139"/>
                    <a:pt x="324" y="140"/>
                  </a:cubicBezTo>
                  <a:lnTo>
                    <a:pt x="320" y="141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8895173D-9045-411E-B47E-7FD23A132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608" y="1286121"/>
              <a:ext cx="36921" cy="299742"/>
            </a:xfrm>
            <a:custGeom>
              <a:avLst/>
              <a:gdLst>
                <a:gd name="T0" fmla="*/ 29 w 57"/>
                <a:gd name="T1" fmla="*/ 462 h 462"/>
                <a:gd name="T2" fmla="*/ 29 w 57"/>
                <a:gd name="T3" fmla="*/ 462 h 462"/>
                <a:gd name="T4" fmla="*/ 0 w 57"/>
                <a:gd name="T5" fmla="*/ 434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434 h 462"/>
                <a:gd name="T16" fmla="*/ 29 w 57"/>
                <a:gd name="T1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62"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0A1E4CE6-4E33-4BA6-9D4F-22B8D5940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6867" y="1286121"/>
              <a:ext cx="36100" cy="299742"/>
            </a:xfrm>
            <a:custGeom>
              <a:avLst/>
              <a:gdLst>
                <a:gd name="T0" fmla="*/ 28 w 56"/>
                <a:gd name="T1" fmla="*/ 65 h 462"/>
                <a:gd name="T2" fmla="*/ 28 w 56"/>
                <a:gd name="T3" fmla="*/ 65 h 462"/>
                <a:gd name="T4" fmla="*/ 0 w 56"/>
                <a:gd name="T5" fmla="*/ 36 h 462"/>
                <a:gd name="T6" fmla="*/ 0 w 56"/>
                <a:gd name="T7" fmla="*/ 29 h 462"/>
                <a:gd name="T8" fmla="*/ 28 w 56"/>
                <a:gd name="T9" fmla="*/ 0 h 462"/>
                <a:gd name="T10" fmla="*/ 28 w 56"/>
                <a:gd name="T11" fmla="*/ 0 h 462"/>
                <a:gd name="T12" fmla="*/ 56 w 56"/>
                <a:gd name="T13" fmla="*/ 29 h 462"/>
                <a:gd name="T14" fmla="*/ 56 w 56"/>
                <a:gd name="T15" fmla="*/ 36 h 462"/>
                <a:gd name="T16" fmla="*/ 28 w 56"/>
                <a:gd name="T17" fmla="*/ 65 h 462"/>
                <a:gd name="T18" fmla="*/ 28 w 56"/>
                <a:gd name="T19" fmla="*/ 462 h 462"/>
                <a:gd name="T20" fmla="*/ 28 w 56"/>
                <a:gd name="T21" fmla="*/ 462 h 462"/>
                <a:gd name="T22" fmla="*/ 0 w 56"/>
                <a:gd name="T23" fmla="*/ 434 h 462"/>
                <a:gd name="T24" fmla="*/ 0 w 56"/>
                <a:gd name="T25" fmla="*/ 156 h 462"/>
                <a:gd name="T26" fmla="*/ 28 w 56"/>
                <a:gd name="T27" fmla="*/ 128 h 462"/>
                <a:gd name="T28" fmla="*/ 28 w 56"/>
                <a:gd name="T29" fmla="*/ 128 h 462"/>
                <a:gd name="T30" fmla="*/ 56 w 56"/>
                <a:gd name="T31" fmla="*/ 156 h 462"/>
                <a:gd name="T32" fmla="*/ 56 w 56"/>
                <a:gd name="T33" fmla="*/ 434 h 462"/>
                <a:gd name="T34" fmla="*/ 28 w 56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462">
                  <a:moveTo>
                    <a:pt x="28" y="65"/>
                  </a:moveTo>
                  <a:cubicBezTo>
                    <a:pt x="28" y="65"/>
                    <a:pt x="28" y="65"/>
                    <a:pt x="28" y="65"/>
                  </a:cubicBezTo>
                  <a:cubicBezTo>
                    <a:pt x="12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9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52"/>
                    <a:pt x="44" y="65"/>
                    <a:pt x="28" y="65"/>
                  </a:cubicBezTo>
                  <a:close/>
                  <a:moveTo>
                    <a:pt x="28" y="462"/>
                  </a:moveTo>
                  <a:cubicBezTo>
                    <a:pt x="28" y="462"/>
                    <a:pt x="28" y="462"/>
                    <a:pt x="28" y="462"/>
                  </a:cubicBezTo>
                  <a:cubicBezTo>
                    <a:pt x="12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2" y="128"/>
                    <a:pt x="28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44" y="128"/>
                    <a:pt x="56" y="141"/>
                    <a:pt x="56" y="156"/>
                  </a:cubicBezTo>
                  <a:cubicBezTo>
                    <a:pt x="56" y="434"/>
                    <a:pt x="56" y="434"/>
                    <a:pt x="56" y="434"/>
                  </a:cubicBezTo>
                  <a:cubicBezTo>
                    <a:pt x="56" y="449"/>
                    <a:pt x="44" y="462"/>
                    <a:pt x="28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53805563-2D7C-487B-AB41-2ABCDF5A2D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5222" y="1286121"/>
              <a:ext cx="36647" cy="299742"/>
            </a:xfrm>
            <a:custGeom>
              <a:avLst/>
              <a:gdLst>
                <a:gd name="T0" fmla="*/ 29 w 57"/>
                <a:gd name="T1" fmla="*/ 65 h 462"/>
                <a:gd name="T2" fmla="*/ 29 w 57"/>
                <a:gd name="T3" fmla="*/ 65 h 462"/>
                <a:gd name="T4" fmla="*/ 0 w 57"/>
                <a:gd name="T5" fmla="*/ 36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36 h 462"/>
                <a:gd name="T16" fmla="*/ 29 w 57"/>
                <a:gd name="T17" fmla="*/ 65 h 462"/>
                <a:gd name="T18" fmla="*/ 29 w 57"/>
                <a:gd name="T19" fmla="*/ 462 h 462"/>
                <a:gd name="T20" fmla="*/ 29 w 57"/>
                <a:gd name="T21" fmla="*/ 462 h 462"/>
                <a:gd name="T22" fmla="*/ 0 w 57"/>
                <a:gd name="T23" fmla="*/ 434 h 462"/>
                <a:gd name="T24" fmla="*/ 0 w 57"/>
                <a:gd name="T25" fmla="*/ 156 h 462"/>
                <a:gd name="T26" fmla="*/ 29 w 57"/>
                <a:gd name="T27" fmla="*/ 128 h 462"/>
                <a:gd name="T28" fmla="*/ 29 w 57"/>
                <a:gd name="T29" fmla="*/ 128 h 462"/>
                <a:gd name="T30" fmla="*/ 57 w 57"/>
                <a:gd name="T31" fmla="*/ 156 h 462"/>
                <a:gd name="T32" fmla="*/ 57 w 57"/>
                <a:gd name="T33" fmla="*/ 434 h 462"/>
                <a:gd name="T34" fmla="*/ 29 w 57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462"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  <a:cubicBezTo>
                    <a:pt x="13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52"/>
                    <a:pt x="44" y="65"/>
                    <a:pt x="29" y="65"/>
                  </a:cubicBezTo>
                  <a:close/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3" y="128"/>
                    <a:pt x="29" y="128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4" y="128"/>
                    <a:pt x="57" y="141"/>
                    <a:pt x="57" y="156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F5B09A70-BD5C-4AEC-8E34-1AB2A86C5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6451" y="1286121"/>
              <a:ext cx="187338" cy="304938"/>
            </a:xfrm>
            <a:custGeom>
              <a:avLst/>
              <a:gdLst>
                <a:gd name="T0" fmla="*/ 264 w 290"/>
                <a:gd name="T1" fmla="*/ 462 h 470"/>
                <a:gd name="T2" fmla="*/ 264 w 290"/>
                <a:gd name="T3" fmla="*/ 462 h 470"/>
                <a:gd name="T4" fmla="*/ 237 w 290"/>
                <a:gd name="T5" fmla="*/ 436 h 470"/>
                <a:gd name="T6" fmla="*/ 237 w 290"/>
                <a:gd name="T7" fmla="*/ 420 h 470"/>
                <a:gd name="T8" fmla="*/ 236 w 290"/>
                <a:gd name="T9" fmla="*/ 420 h 470"/>
                <a:gd name="T10" fmla="*/ 144 w 290"/>
                <a:gd name="T11" fmla="*/ 470 h 470"/>
                <a:gd name="T12" fmla="*/ 41 w 290"/>
                <a:gd name="T13" fmla="*/ 421 h 470"/>
                <a:gd name="T14" fmla="*/ 0 w 290"/>
                <a:gd name="T15" fmla="*/ 295 h 470"/>
                <a:gd name="T16" fmla="*/ 39 w 290"/>
                <a:gd name="T17" fmla="*/ 167 h 470"/>
                <a:gd name="T18" fmla="*/ 141 w 290"/>
                <a:gd name="T19" fmla="*/ 120 h 470"/>
                <a:gd name="T20" fmla="*/ 232 w 290"/>
                <a:gd name="T21" fmla="*/ 166 h 470"/>
                <a:gd name="T22" fmla="*/ 234 w 290"/>
                <a:gd name="T23" fmla="*/ 166 h 470"/>
                <a:gd name="T24" fmla="*/ 234 w 290"/>
                <a:gd name="T25" fmla="*/ 27 h 470"/>
                <a:gd name="T26" fmla="*/ 260 w 290"/>
                <a:gd name="T27" fmla="*/ 0 h 470"/>
                <a:gd name="T28" fmla="*/ 264 w 290"/>
                <a:gd name="T29" fmla="*/ 0 h 470"/>
                <a:gd name="T30" fmla="*/ 290 w 290"/>
                <a:gd name="T31" fmla="*/ 27 h 470"/>
                <a:gd name="T32" fmla="*/ 290 w 290"/>
                <a:gd name="T33" fmla="*/ 436 h 470"/>
                <a:gd name="T34" fmla="*/ 264 w 290"/>
                <a:gd name="T35" fmla="*/ 462 h 470"/>
                <a:gd name="T36" fmla="*/ 150 w 290"/>
                <a:gd name="T37" fmla="*/ 423 h 470"/>
                <a:gd name="T38" fmla="*/ 213 w 290"/>
                <a:gd name="T39" fmla="*/ 393 h 470"/>
                <a:gd name="T40" fmla="*/ 239 w 290"/>
                <a:gd name="T41" fmla="*/ 300 h 470"/>
                <a:gd name="T42" fmla="*/ 215 w 290"/>
                <a:gd name="T43" fmla="*/ 203 h 470"/>
                <a:gd name="T44" fmla="*/ 147 w 290"/>
                <a:gd name="T45" fmla="*/ 167 h 470"/>
                <a:gd name="T46" fmla="*/ 81 w 290"/>
                <a:gd name="T47" fmla="*/ 202 h 470"/>
                <a:gd name="T48" fmla="*/ 58 w 290"/>
                <a:gd name="T49" fmla="*/ 295 h 470"/>
                <a:gd name="T50" fmla="*/ 70 w 290"/>
                <a:gd name="T51" fmla="*/ 366 h 470"/>
                <a:gd name="T52" fmla="*/ 104 w 290"/>
                <a:gd name="T53" fmla="*/ 409 h 470"/>
                <a:gd name="T54" fmla="*/ 150 w 290"/>
                <a:gd name="T55" fmla="*/ 42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0" h="470">
                  <a:moveTo>
                    <a:pt x="264" y="462"/>
                  </a:moveTo>
                  <a:cubicBezTo>
                    <a:pt x="264" y="462"/>
                    <a:pt x="264" y="462"/>
                    <a:pt x="264" y="462"/>
                  </a:cubicBezTo>
                  <a:cubicBezTo>
                    <a:pt x="249" y="462"/>
                    <a:pt x="237" y="450"/>
                    <a:pt x="237" y="436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6" y="420"/>
                    <a:pt x="236" y="420"/>
                    <a:pt x="236" y="420"/>
                  </a:cubicBezTo>
                  <a:cubicBezTo>
                    <a:pt x="216" y="453"/>
                    <a:pt x="185" y="470"/>
                    <a:pt x="144" y="470"/>
                  </a:cubicBezTo>
                  <a:cubicBezTo>
                    <a:pt x="103" y="470"/>
                    <a:pt x="69" y="454"/>
                    <a:pt x="41" y="421"/>
                  </a:cubicBezTo>
                  <a:cubicBezTo>
                    <a:pt x="14" y="389"/>
                    <a:pt x="0" y="347"/>
                    <a:pt x="0" y="295"/>
                  </a:cubicBezTo>
                  <a:cubicBezTo>
                    <a:pt x="0" y="241"/>
                    <a:pt x="13" y="199"/>
                    <a:pt x="39" y="167"/>
                  </a:cubicBezTo>
                  <a:cubicBezTo>
                    <a:pt x="65" y="136"/>
                    <a:pt x="99" y="120"/>
                    <a:pt x="141" y="120"/>
                  </a:cubicBezTo>
                  <a:cubicBezTo>
                    <a:pt x="181" y="120"/>
                    <a:pt x="212" y="136"/>
                    <a:pt x="232" y="166"/>
                  </a:cubicBezTo>
                  <a:cubicBezTo>
                    <a:pt x="234" y="166"/>
                    <a:pt x="234" y="166"/>
                    <a:pt x="234" y="166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4" y="12"/>
                    <a:pt x="245" y="0"/>
                    <a:pt x="260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8" y="0"/>
                    <a:pt x="290" y="12"/>
                    <a:pt x="290" y="27"/>
                  </a:cubicBezTo>
                  <a:cubicBezTo>
                    <a:pt x="290" y="436"/>
                    <a:pt x="290" y="436"/>
                    <a:pt x="290" y="436"/>
                  </a:cubicBezTo>
                  <a:cubicBezTo>
                    <a:pt x="290" y="450"/>
                    <a:pt x="278" y="462"/>
                    <a:pt x="264" y="462"/>
                  </a:cubicBezTo>
                  <a:close/>
                  <a:moveTo>
                    <a:pt x="150" y="423"/>
                  </a:moveTo>
                  <a:cubicBezTo>
                    <a:pt x="175" y="423"/>
                    <a:pt x="196" y="413"/>
                    <a:pt x="213" y="393"/>
                  </a:cubicBezTo>
                  <a:cubicBezTo>
                    <a:pt x="230" y="372"/>
                    <a:pt x="239" y="342"/>
                    <a:pt x="239" y="300"/>
                  </a:cubicBezTo>
                  <a:cubicBezTo>
                    <a:pt x="239" y="260"/>
                    <a:pt x="231" y="227"/>
                    <a:pt x="215" y="203"/>
                  </a:cubicBezTo>
                  <a:cubicBezTo>
                    <a:pt x="199" y="179"/>
                    <a:pt x="177" y="167"/>
                    <a:pt x="147" y="167"/>
                  </a:cubicBezTo>
                  <a:cubicBezTo>
                    <a:pt x="118" y="167"/>
                    <a:pt x="96" y="178"/>
                    <a:pt x="81" y="202"/>
                  </a:cubicBezTo>
                  <a:cubicBezTo>
                    <a:pt x="66" y="226"/>
                    <a:pt x="58" y="257"/>
                    <a:pt x="58" y="295"/>
                  </a:cubicBezTo>
                  <a:cubicBezTo>
                    <a:pt x="58" y="323"/>
                    <a:pt x="62" y="346"/>
                    <a:pt x="70" y="366"/>
                  </a:cubicBezTo>
                  <a:cubicBezTo>
                    <a:pt x="78" y="385"/>
                    <a:pt x="90" y="399"/>
                    <a:pt x="104" y="409"/>
                  </a:cubicBezTo>
                  <a:cubicBezTo>
                    <a:pt x="119" y="419"/>
                    <a:pt x="134" y="423"/>
                    <a:pt x="150" y="423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3776C0FC-51B4-43E9-A802-9FD933C30A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9735" y="1363791"/>
              <a:ext cx="199371" cy="227268"/>
            </a:xfrm>
            <a:custGeom>
              <a:avLst/>
              <a:gdLst>
                <a:gd name="T0" fmla="*/ 280 w 308"/>
                <a:gd name="T1" fmla="*/ 189 h 350"/>
                <a:gd name="T2" fmla="*/ 68 w 308"/>
                <a:gd name="T3" fmla="*/ 189 h 350"/>
                <a:gd name="T4" fmla="*/ 59 w 308"/>
                <a:gd name="T5" fmla="*/ 200 h 350"/>
                <a:gd name="T6" fmla="*/ 89 w 308"/>
                <a:gd name="T7" fmla="*/ 274 h 350"/>
                <a:gd name="T8" fmla="*/ 160 w 308"/>
                <a:gd name="T9" fmla="*/ 303 h 350"/>
                <a:gd name="T10" fmla="*/ 214 w 308"/>
                <a:gd name="T11" fmla="*/ 286 h 350"/>
                <a:gd name="T12" fmla="*/ 239 w 308"/>
                <a:gd name="T13" fmla="*/ 255 h 350"/>
                <a:gd name="T14" fmla="*/ 272 w 308"/>
                <a:gd name="T15" fmla="*/ 237 h 350"/>
                <a:gd name="T16" fmla="*/ 272 w 308"/>
                <a:gd name="T17" fmla="*/ 237 h 350"/>
                <a:gd name="T18" fmla="*/ 293 w 308"/>
                <a:gd name="T19" fmla="*/ 277 h 350"/>
                <a:gd name="T20" fmla="*/ 254 w 308"/>
                <a:gd name="T21" fmla="*/ 322 h 350"/>
                <a:gd name="T22" fmla="*/ 160 w 308"/>
                <a:gd name="T23" fmla="*/ 350 h 350"/>
                <a:gd name="T24" fmla="*/ 42 w 308"/>
                <a:gd name="T25" fmla="*/ 304 h 350"/>
                <a:gd name="T26" fmla="*/ 0 w 308"/>
                <a:gd name="T27" fmla="*/ 178 h 350"/>
                <a:gd name="T28" fmla="*/ 41 w 308"/>
                <a:gd name="T29" fmla="*/ 50 h 350"/>
                <a:gd name="T30" fmla="*/ 157 w 308"/>
                <a:gd name="T31" fmla="*/ 0 h 350"/>
                <a:gd name="T32" fmla="*/ 227 w 308"/>
                <a:gd name="T33" fmla="*/ 16 h 350"/>
                <a:gd name="T34" fmla="*/ 284 w 308"/>
                <a:gd name="T35" fmla="*/ 71 h 350"/>
                <a:gd name="T36" fmla="*/ 307 w 308"/>
                <a:gd name="T37" fmla="*/ 161 h 350"/>
                <a:gd name="T38" fmla="*/ 280 w 308"/>
                <a:gd name="T39" fmla="*/ 189 h 350"/>
                <a:gd name="T40" fmla="*/ 245 w 308"/>
                <a:gd name="T41" fmla="*/ 143 h 350"/>
                <a:gd name="T42" fmla="*/ 249 w 308"/>
                <a:gd name="T43" fmla="*/ 137 h 350"/>
                <a:gd name="T44" fmla="*/ 218 w 308"/>
                <a:gd name="T45" fmla="*/ 69 h 350"/>
                <a:gd name="T46" fmla="*/ 157 w 308"/>
                <a:gd name="T47" fmla="*/ 47 h 350"/>
                <a:gd name="T48" fmla="*/ 91 w 308"/>
                <a:gd name="T49" fmla="*/ 73 h 350"/>
                <a:gd name="T50" fmla="*/ 63 w 308"/>
                <a:gd name="T51" fmla="*/ 127 h 350"/>
                <a:gd name="T52" fmla="*/ 75 w 308"/>
                <a:gd name="T53" fmla="*/ 143 h 350"/>
                <a:gd name="T54" fmla="*/ 245 w 308"/>
                <a:gd name="T55" fmla="*/ 1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8" h="350">
                  <a:moveTo>
                    <a:pt x="280" y="189"/>
                  </a:moveTo>
                  <a:cubicBezTo>
                    <a:pt x="68" y="189"/>
                    <a:pt x="68" y="189"/>
                    <a:pt x="68" y="189"/>
                  </a:cubicBezTo>
                  <a:cubicBezTo>
                    <a:pt x="63" y="189"/>
                    <a:pt x="58" y="194"/>
                    <a:pt x="59" y="200"/>
                  </a:cubicBezTo>
                  <a:cubicBezTo>
                    <a:pt x="62" y="232"/>
                    <a:pt x="72" y="256"/>
                    <a:pt x="89" y="274"/>
                  </a:cubicBezTo>
                  <a:cubicBezTo>
                    <a:pt x="108" y="294"/>
                    <a:pt x="132" y="303"/>
                    <a:pt x="160" y="303"/>
                  </a:cubicBezTo>
                  <a:cubicBezTo>
                    <a:pt x="181" y="303"/>
                    <a:pt x="200" y="298"/>
                    <a:pt x="214" y="286"/>
                  </a:cubicBezTo>
                  <a:cubicBezTo>
                    <a:pt x="224" y="278"/>
                    <a:pt x="232" y="268"/>
                    <a:pt x="239" y="255"/>
                  </a:cubicBezTo>
                  <a:cubicBezTo>
                    <a:pt x="246" y="243"/>
                    <a:pt x="258" y="236"/>
                    <a:pt x="272" y="237"/>
                  </a:cubicBezTo>
                  <a:cubicBezTo>
                    <a:pt x="272" y="237"/>
                    <a:pt x="272" y="237"/>
                    <a:pt x="272" y="237"/>
                  </a:cubicBezTo>
                  <a:cubicBezTo>
                    <a:pt x="291" y="240"/>
                    <a:pt x="301" y="260"/>
                    <a:pt x="293" y="277"/>
                  </a:cubicBezTo>
                  <a:cubicBezTo>
                    <a:pt x="283" y="295"/>
                    <a:pt x="270" y="310"/>
                    <a:pt x="254" y="322"/>
                  </a:cubicBezTo>
                  <a:cubicBezTo>
                    <a:pt x="229" y="341"/>
                    <a:pt x="198" y="350"/>
                    <a:pt x="160" y="350"/>
                  </a:cubicBezTo>
                  <a:cubicBezTo>
                    <a:pt x="110" y="350"/>
                    <a:pt x="70" y="335"/>
                    <a:pt x="42" y="304"/>
                  </a:cubicBezTo>
                  <a:cubicBezTo>
                    <a:pt x="14" y="273"/>
                    <a:pt x="0" y="231"/>
                    <a:pt x="0" y="178"/>
                  </a:cubicBezTo>
                  <a:cubicBezTo>
                    <a:pt x="0" y="125"/>
                    <a:pt x="13" y="82"/>
                    <a:pt x="41" y="50"/>
                  </a:cubicBezTo>
                  <a:cubicBezTo>
                    <a:pt x="68" y="17"/>
                    <a:pt x="107" y="0"/>
                    <a:pt x="157" y="0"/>
                  </a:cubicBezTo>
                  <a:cubicBezTo>
                    <a:pt x="181" y="0"/>
                    <a:pt x="204" y="6"/>
                    <a:pt x="227" y="16"/>
                  </a:cubicBezTo>
                  <a:cubicBezTo>
                    <a:pt x="250" y="27"/>
                    <a:pt x="269" y="45"/>
                    <a:pt x="284" y="71"/>
                  </a:cubicBezTo>
                  <a:cubicBezTo>
                    <a:pt x="297" y="92"/>
                    <a:pt x="305" y="122"/>
                    <a:pt x="307" y="161"/>
                  </a:cubicBezTo>
                  <a:cubicBezTo>
                    <a:pt x="308" y="176"/>
                    <a:pt x="296" y="189"/>
                    <a:pt x="280" y="189"/>
                  </a:cubicBezTo>
                  <a:close/>
                  <a:moveTo>
                    <a:pt x="245" y="143"/>
                  </a:moveTo>
                  <a:cubicBezTo>
                    <a:pt x="247" y="143"/>
                    <a:pt x="250" y="140"/>
                    <a:pt x="249" y="137"/>
                  </a:cubicBezTo>
                  <a:cubicBezTo>
                    <a:pt x="246" y="106"/>
                    <a:pt x="236" y="83"/>
                    <a:pt x="218" y="69"/>
                  </a:cubicBezTo>
                  <a:cubicBezTo>
                    <a:pt x="199" y="54"/>
                    <a:pt x="179" y="47"/>
                    <a:pt x="157" y="47"/>
                  </a:cubicBezTo>
                  <a:cubicBezTo>
                    <a:pt x="130" y="47"/>
                    <a:pt x="108" y="56"/>
                    <a:pt x="91" y="73"/>
                  </a:cubicBezTo>
                  <a:cubicBezTo>
                    <a:pt x="77" y="88"/>
                    <a:pt x="68" y="106"/>
                    <a:pt x="63" y="127"/>
                  </a:cubicBezTo>
                  <a:cubicBezTo>
                    <a:pt x="62" y="135"/>
                    <a:pt x="67" y="143"/>
                    <a:pt x="75" y="143"/>
                  </a:cubicBezTo>
                  <a:lnTo>
                    <a:pt x="245" y="143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61072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76846" y="3579223"/>
            <a:ext cx="51604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Islide</a:t>
            </a:r>
            <a:r>
              <a:rPr lang="en-US" altLang="zh-CN" dirty="0"/>
              <a:t>  </a:t>
            </a:r>
            <a:r>
              <a:rPr lang="zh-CN" altLang="en-US" dirty="0"/>
              <a:t>原创作品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51PPT</a:t>
            </a:r>
            <a:r>
              <a:rPr lang="zh-CN" altLang="en-US" dirty="0"/>
              <a:t>模板网   </a:t>
            </a:r>
            <a:r>
              <a:rPr lang="en-US" altLang="zh-CN" dirty="0">
                <a:hlinkClick r:id="rId2"/>
              </a:rPr>
              <a:t>www.51pptmoban.com</a:t>
            </a:r>
            <a:r>
              <a:rPr lang="en-US" altLang="zh-CN" dirty="0"/>
              <a:t>  </a:t>
            </a:r>
            <a:r>
              <a:rPr lang="zh-CN" altLang="en-US" dirty="0"/>
              <a:t>授权发布</a:t>
            </a:r>
          </a:p>
        </p:txBody>
      </p:sp>
    </p:spTree>
    <p:extLst>
      <p:ext uri="{BB962C8B-B14F-4D97-AF65-F5344CB8AC3E}">
        <p14:creationId xmlns:p14="http://schemas.microsoft.com/office/powerpoint/2010/main" val="3341916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Section Header Here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753604" y="179069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284745-2711-49BD-9457-9357C8ABC2C1}"/>
              </a:ext>
            </a:extLst>
          </p:cNvPr>
          <p:cNvSpPr/>
          <p:nvPr/>
        </p:nvSpPr>
        <p:spPr>
          <a:xfrm>
            <a:off x="0" y="4686300"/>
            <a:ext cx="12192000" cy="2171700"/>
          </a:xfrm>
          <a:prstGeom prst="rect">
            <a:avLst/>
          </a:prstGeom>
          <a:gradFill>
            <a:gsLst>
              <a:gs pos="0">
                <a:srgbClr val="42287C"/>
              </a:gs>
              <a:gs pos="100000">
                <a:srgbClr val="71409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12">
            <a:extLst>
              <a:ext uri="{FF2B5EF4-FFF2-40B4-BE49-F238E27FC236}">
                <a16:creationId xmlns:a16="http://schemas.microsoft.com/office/drawing/2014/main" id="{AFC16DB5-7926-4100-9845-F8E1A5FAA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9616" y="2291225"/>
            <a:ext cx="6756002" cy="45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3B8BD9-D05C-4F3D-9770-122BBDF8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226F3C5-DD13-41C2-85B3-D0106B773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417F74-0507-4534-BE1B-FD5FCA837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5" name="21084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8EC5BBE-F808-49F4-9D6C-9E18622F037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316488"/>
            <a:ext cx="10847388" cy="4342046"/>
            <a:chOff x="673100" y="1316488"/>
            <a:chExt cx="10847388" cy="4342046"/>
          </a:xfrm>
        </p:grpSpPr>
        <p:sp>
          <p:nvSpPr>
            <p:cNvPr id="6" name="í$ḷïḋê">
              <a:extLst>
                <a:ext uri="{FF2B5EF4-FFF2-40B4-BE49-F238E27FC236}">
                  <a16:creationId xmlns:a16="http://schemas.microsoft.com/office/drawing/2014/main" id="{0064C910-9494-4757-8EA7-0EE806FC5C60}"/>
                </a:ext>
              </a:extLst>
            </p:cNvPr>
            <p:cNvSpPr/>
            <p:nvPr/>
          </p:nvSpPr>
          <p:spPr>
            <a:xfrm rot="16200000">
              <a:off x="5619750" y="3018440"/>
              <a:ext cx="952500" cy="821120"/>
            </a:xfrm>
            <a:custGeom>
              <a:avLst/>
              <a:gdLst>
                <a:gd name="connsiteX0" fmla="*/ 0 w 952500"/>
                <a:gd name="connsiteY0" fmla="*/ 410560 h 821120"/>
                <a:gd name="connsiteX1" fmla="*/ 205280 w 952500"/>
                <a:gd name="connsiteY1" fmla="*/ 0 h 821120"/>
                <a:gd name="connsiteX2" fmla="*/ 747220 w 952500"/>
                <a:gd name="connsiteY2" fmla="*/ 0 h 821120"/>
                <a:gd name="connsiteX3" fmla="*/ 952500 w 952500"/>
                <a:gd name="connsiteY3" fmla="*/ 410560 h 821120"/>
                <a:gd name="connsiteX4" fmla="*/ 747220 w 952500"/>
                <a:gd name="connsiteY4" fmla="*/ 821120 h 821120"/>
                <a:gd name="connsiteX5" fmla="*/ 205280 w 952500"/>
                <a:gd name="connsiteY5" fmla="*/ 821120 h 821120"/>
                <a:gd name="connsiteX6" fmla="*/ 0 w 952500"/>
                <a:gd name="connsiteY6" fmla="*/ 410560 h 821120"/>
                <a:gd name="connsiteX0-1" fmla="*/ 5619750 w 6572250"/>
                <a:gd name="connsiteY0-2" fmla="*/ 3429000 h 3839560"/>
                <a:gd name="connsiteX1-3" fmla="*/ 0 w 6572250"/>
                <a:gd name="connsiteY1-4" fmla="*/ 0 h 3839560"/>
                <a:gd name="connsiteX2-5" fmla="*/ 5825030 w 6572250"/>
                <a:gd name="connsiteY2-6" fmla="*/ 3018440 h 3839560"/>
                <a:gd name="connsiteX3-7" fmla="*/ 6366970 w 6572250"/>
                <a:gd name="connsiteY3-8" fmla="*/ 3018440 h 3839560"/>
                <a:gd name="connsiteX4-9" fmla="*/ 6572250 w 6572250"/>
                <a:gd name="connsiteY4-10" fmla="*/ 3429000 h 3839560"/>
                <a:gd name="connsiteX5-11" fmla="*/ 6366970 w 6572250"/>
                <a:gd name="connsiteY5-12" fmla="*/ 3839560 h 3839560"/>
                <a:gd name="connsiteX6-13" fmla="*/ 5825030 w 6572250"/>
                <a:gd name="connsiteY6-14" fmla="*/ 3839560 h 3839560"/>
                <a:gd name="connsiteX7" fmla="*/ 5619750 w 6572250"/>
                <a:gd name="connsiteY7" fmla="*/ 3429000 h 3839560"/>
                <a:gd name="connsiteX0-15" fmla="*/ 0 w 952500"/>
                <a:gd name="connsiteY0-16" fmla="*/ 410560 h 821120"/>
                <a:gd name="connsiteX1-17" fmla="*/ 205280 w 952500"/>
                <a:gd name="connsiteY1-18" fmla="*/ 0 h 821120"/>
                <a:gd name="connsiteX2-19" fmla="*/ 747220 w 952500"/>
                <a:gd name="connsiteY2-20" fmla="*/ 0 h 821120"/>
                <a:gd name="connsiteX3-21" fmla="*/ 952500 w 952500"/>
                <a:gd name="connsiteY3-22" fmla="*/ 410560 h 821120"/>
                <a:gd name="connsiteX4-23" fmla="*/ 747220 w 952500"/>
                <a:gd name="connsiteY4-24" fmla="*/ 821120 h 821120"/>
                <a:gd name="connsiteX5-25" fmla="*/ 205280 w 952500"/>
                <a:gd name="connsiteY5-26" fmla="*/ 821120 h 821120"/>
                <a:gd name="connsiteX6-27" fmla="*/ 0 w 952500"/>
                <a:gd name="connsiteY6-28" fmla="*/ 410560 h 8211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952500" h="821120">
                  <a:moveTo>
                    <a:pt x="0" y="410560"/>
                  </a:moveTo>
                  <a:lnTo>
                    <a:pt x="205280" y="0"/>
                  </a:lnTo>
                  <a:lnTo>
                    <a:pt x="747220" y="0"/>
                  </a:lnTo>
                  <a:lnTo>
                    <a:pt x="952500" y="410560"/>
                  </a:lnTo>
                  <a:lnTo>
                    <a:pt x="747220" y="821120"/>
                  </a:lnTo>
                  <a:lnTo>
                    <a:pt x="205280" y="821120"/>
                  </a:lnTo>
                  <a:lnTo>
                    <a:pt x="0" y="4105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îṧľïḍè">
              <a:extLst>
                <a:ext uri="{FF2B5EF4-FFF2-40B4-BE49-F238E27FC236}">
                  <a16:creationId xmlns:a16="http://schemas.microsoft.com/office/drawing/2014/main" id="{E4AB4DB2-5B7F-4D3B-92B8-605E21DEC144}"/>
                </a:ext>
              </a:extLst>
            </p:cNvPr>
            <p:cNvSpPr/>
            <p:nvPr/>
          </p:nvSpPr>
          <p:spPr>
            <a:xfrm rot="16200000">
              <a:off x="5274469" y="2720783"/>
              <a:ext cx="1643063" cy="1416432"/>
            </a:xfrm>
            <a:custGeom>
              <a:avLst/>
              <a:gdLst/>
              <a:ahLst/>
              <a:cxnLst/>
              <a:rect l="0" t="0" r="0" b="0"/>
              <a:pathLst>
                <a:path w="1643063" h="1416433">
                  <a:moveTo>
                    <a:pt x="0" y="708216"/>
                  </a:moveTo>
                  <a:lnTo>
                    <a:pt x="354108" y="0"/>
                  </a:lnTo>
                  <a:lnTo>
                    <a:pt x="1288954" y="0"/>
                  </a:lnTo>
                  <a:lnTo>
                    <a:pt x="1643062" y="708216"/>
                  </a:lnTo>
                  <a:lnTo>
                    <a:pt x="1288954" y="1416432"/>
                  </a:lnTo>
                  <a:lnTo>
                    <a:pt x="354108" y="1416432"/>
                  </a:lnTo>
                  <a:close/>
                </a:path>
              </a:pathLst>
            </a:custGeom>
            <a:noFill/>
            <a:ln w="12700" cap="flat" cmpd="sng" algn="ctr">
              <a:solidFill>
                <a:srgbClr val="BFBFB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ïş1ïdê">
              <a:extLst>
                <a:ext uri="{FF2B5EF4-FFF2-40B4-BE49-F238E27FC236}">
                  <a16:creationId xmlns:a16="http://schemas.microsoft.com/office/drawing/2014/main" id="{5D2E144B-D2A3-49AA-B21C-88DBA23B5BA3}"/>
                </a:ext>
              </a:extLst>
            </p:cNvPr>
            <p:cNvSpPr/>
            <p:nvPr/>
          </p:nvSpPr>
          <p:spPr>
            <a:xfrm rot="16200000">
              <a:off x="4929188" y="2423127"/>
              <a:ext cx="2333625" cy="2011743"/>
            </a:xfrm>
            <a:custGeom>
              <a:avLst/>
              <a:gdLst/>
              <a:ahLst/>
              <a:cxnLst/>
              <a:rect l="0" t="0" r="0" b="0"/>
              <a:pathLst>
                <a:path w="2333626" h="2011744">
                  <a:moveTo>
                    <a:pt x="0" y="1005872"/>
                  </a:moveTo>
                  <a:lnTo>
                    <a:pt x="502935" y="0"/>
                  </a:lnTo>
                  <a:lnTo>
                    <a:pt x="1830689" y="0"/>
                  </a:lnTo>
                  <a:lnTo>
                    <a:pt x="2333625" y="1005872"/>
                  </a:lnTo>
                  <a:lnTo>
                    <a:pt x="1830689" y="2011743"/>
                  </a:lnTo>
                  <a:lnTo>
                    <a:pt x="502935" y="2011743"/>
                  </a:lnTo>
                  <a:close/>
                </a:path>
              </a:pathLst>
            </a:custGeom>
            <a:noFill/>
            <a:ln w="12700" cap="flat" cmpd="sng" algn="ctr">
              <a:solidFill>
                <a:srgbClr val="BFBFB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íṣḷïḑè">
              <a:extLst>
                <a:ext uri="{FF2B5EF4-FFF2-40B4-BE49-F238E27FC236}">
                  <a16:creationId xmlns:a16="http://schemas.microsoft.com/office/drawing/2014/main" id="{3E4E2440-21DD-4482-AB9B-12024E0DBAC1}"/>
                </a:ext>
              </a:extLst>
            </p:cNvPr>
            <p:cNvSpPr/>
            <p:nvPr/>
          </p:nvSpPr>
          <p:spPr>
            <a:xfrm rot="16200000">
              <a:off x="4583906" y="2125473"/>
              <a:ext cx="3024188" cy="2607054"/>
            </a:xfrm>
            <a:custGeom>
              <a:avLst/>
              <a:gdLst/>
              <a:ahLst/>
              <a:cxnLst/>
              <a:rect l="0" t="0" r="0" b="0"/>
              <a:pathLst>
                <a:path w="3024189" h="2607055">
                  <a:moveTo>
                    <a:pt x="0" y="1303527"/>
                  </a:moveTo>
                  <a:lnTo>
                    <a:pt x="651764" y="0"/>
                  </a:lnTo>
                  <a:lnTo>
                    <a:pt x="2372424" y="0"/>
                  </a:lnTo>
                  <a:lnTo>
                    <a:pt x="3024188" y="1303527"/>
                  </a:lnTo>
                  <a:lnTo>
                    <a:pt x="2372424" y="2607054"/>
                  </a:lnTo>
                  <a:lnTo>
                    <a:pt x="651764" y="2607054"/>
                  </a:lnTo>
                  <a:close/>
                </a:path>
              </a:pathLst>
            </a:custGeom>
            <a:noFill/>
            <a:ln w="12700" cap="flat" cmpd="sng" algn="ctr">
              <a:solidFill>
                <a:srgbClr val="BFBFB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íṥ1iḓé">
              <a:extLst>
                <a:ext uri="{FF2B5EF4-FFF2-40B4-BE49-F238E27FC236}">
                  <a16:creationId xmlns:a16="http://schemas.microsoft.com/office/drawing/2014/main" id="{09FE1122-D8F1-4411-A926-6B35E872D5E4}"/>
                </a:ext>
              </a:extLst>
            </p:cNvPr>
            <p:cNvSpPr/>
            <p:nvPr/>
          </p:nvSpPr>
          <p:spPr>
            <a:xfrm rot="16200000">
              <a:off x="4238625" y="1827817"/>
              <a:ext cx="3714750" cy="3202366"/>
            </a:xfrm>
            <a:custGeom>
              <a:avLst/>
              <a:gdLst>
                <a:gd name="connsiteX0" fmla="*/ 0 w 3714750"/>
                <a:gd name="connsiteY0" fmla="*/ 1601184 h 3202368"/>
                <a:gd name="connsiteX1" fmla="*/ 800592 w 3714750"/>
                <a:gd name="connsiteY1" fmla="*/ 1 h 3202368"/>
                <a:gd name="connsiteX2" fmla="*/ 2914158 w 3714750"/>
                <a:gd name="connsiteY2" fmla="*/ 1 h 3202368"/>
                <a:gd name="connsiteX3" fmla="*/ 3714750 w 3714750"/>
                <a:gd name="connsiteY3" fmla="*/ 1601184 h 3202368"/>
                <a:gd name="connsiteX4" fmla="*/ 2914158 w 3714750"/>
                <a:gd name="connsiteY4" fmla="*/ 3202367 h 3202368"/>
                <a:gd name="connsiteX5" fmla="*/ 800592 w 3714750"/>
                <a:gd name="connsiteY5" fmla="*/ 3202367 h 3202368"/>
                <a:gd name="connsiteX6" fmla="*/ 0 w 3714750"/>
                <a:gd name="connsiteY6" fmla="*/ 1601184 h 3202368"/>
                <a:gd name="connsiteX0-1" fmla="*/ 4238625 w 7953375"/>
                <a:gd name="connsiteY0-2" fmla="*/ 3429000 h 5030183"/>
                <a:gd name="connsiteX1-3" fmla="*/ 0 w 7953375"/>
                <a:gd name="connsiteY1-4" fmla="*/ 0 h 5030183"/>
                <a:gd name="connsiteX2-5" fmla="*/ 5039217 w 7953375"/>
                <a:gd name="connsiteY2-6" fmla="*/ 1827817 h 5030183"/>
                <a:gd name="connsiteX3-7" fmla="*/ 7152783 w 7953375"/>
                <a:gd name="connsiteY3-8" fmla="*/ 1827817 h 5030183"/>
                <a:gd name="connsiteX4-9" fmla="*/ 7953375 w 7953375"/>
                <a:gd name="connsiteY4-10" fmla="*/ 3429000 h 5030183"/>
                <a:gd name="connsiteX5-11" fmla="*/ 7152783 w 7953375"/>
                <a:gd name="connsiteY5-12" fmla="*/ 5030183 h 5030183"/>
                <a:gd name="connsiteX6-13" fmla="*/ 5039217 w 7953375"/>
                <a:gd name="connsiteY6-14" fmla="*/ 5030183 h 5030183"/>
                <a:gd name="connsiteX7" fmla="*/ 4238625 w 7953375"/>
                <a:gd name="connsiteY7" fmla="*/ 3429000 h 5030183"/>
                <a:gd name="connsiteX0-15" fmla="*/ 0 w 3714750"/>
                <a:gd name="connsiteY0-16" fmla="*/ 1601183 h 3202366"/>
                <a:gd name="connsiteX1-17" fmla="*/ 800592 w 3714750"/>
                <a:gd name="connsiteY1-18" fmla="*/ 0 h 3202366"/>
                <a:gd name="connsiteX2-19" fmla="*/ 2914158 w 3714750"/>
                <a:gd name="connsiteY2-20" fmla="*/ 0 h 3202366"/>
                <a:gd name="connsiteX3-21" fmla="*/ 3714750 w 3714750"/>
                <a:gd name="connsiteY3-22" fmla="*/ 1601183 h 3202366"/>
                <a:gd name="connsiteX4-23" fmla="*/ 2914158 w 3714750"/>
                <a:gd name="connsiteY4-24" fmla="*/ 3202366 h 3202366"/>
                <a:gd name="connsiteX5-25" fmla="*/ 800592 w 3714750"/>
                <a:gd name="connsiteY5-26" fmla="*/ 3202366 h 3202366"/>
                <a:gd name="connsiteX6-27" fmla="*/ 0 w 3714750"/>
                <a:gd name="connsiteY6-28" fmla="*/ 1601183 h 320236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3714750" h="3202366">
                  <a:moveTo>
                    <a:pt x="0" y="1601183"/>
                  </a:moveTo>
                  <a:lnTo>
                    <a:pt x="800592" y="0"/>
                  </a:lnTo>
                  <a:lnTo>
                    <a:pt x="2914158" y="0"/>
                  </a:lnTo>
                  <a:lnTo>
                    <a:pt x="3714750" y="1601183"/>
                  </a:lnTo>
                  <a:lnTo>
                    <a:pt x="2914158" y="3202366"/>
                  </a:lnTo>
                  <a:lnTo>
                    <a:pt x="800592" y="3202366"/>
                  </a:lnTo>
                  <a:lnTo>
                    <a:pt x="0" y="1601183"/>
                  </a:lnTo>
                  <a:close/>
                </a:path>
              </a:pathLst>
            </a:cu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574128D-824E-4654-95E7-1E5F7DEE8493}"/>
                </a:ext>
              </a:extLst>
            </p:cNvPr>
            <p:cNvCxnSpPr>
              <a:stCxn id="10" idx="2"/>
              <a:endCxn id="10" idx="5"/>
            </p:cNvCxnSpPr>
            <p:nvPr/>
          </p:nvCxnSpPr>
          <p:spPr>
            <a:xfrm>
              <a:off x="4494817" y="2372217"/>
              <a:ext cx="3202366" cy="2113566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CF656C4-6E94-4C97-B88D-8E0948458AA2}"/>
                </a:ext>
              </a:extLst>
            </p:cNvPr>
            <p:cNvCxnSpPr>
              <a:stCxn id="10" idx="1"/>
              <a:endCxn id="10" idx="4"/>
            </p:cNvCxnSpPr>
            <p:nvPr/>
          </p:nvCxnSpPr>
          <p:spPr>
            <a:xfrm flipV="1">
              <a:off x="4494817" y="2372217"/>
              <a:ext cx="3202366" cy="2113566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4C32802C-0537-4EFD-BBF7-EC1AA8C8A63D}"/>
                </a:ext>
              </a:extLst>
            </p:cNvPr>
            <p:cNvCxnSpPr>
              <a:stCxn id="10" idx="3"/>
              <a:endCxn id="10" idx="0"/>
            </p:cNvCxnSpPr>
            <p:nvPr/>
          </p:nvCxnSpPr>
          <p:spPr>
            <a:xfrm>
              <a:off x="6096000" y="1571625"/>
              <a:ext cx="0" cy="371475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iŝľiḑè">
              <a:extLst>
                <a:ext uri="{FF2B5EF4-FFF2-40B4-BE49-F238E27FC236}">
                  <a16:creationId xmlns:a16="http://schemas.microsoft.com/office/drawing/2014/main" id="{C02CEF2C-8968-404A-ADD3-A04B265FC5E2}"/>
                </a:ext>
              </a:extLst>
            </p:cNvPr>
            <p:cNvSpPr/>
            <p:nvPr/>
          </p:nvSpPr>
          <p:spPr>
            <a:xfrm>
              <a:off x="5000379" y="2469356"/>
              <a:ext cx="1613145" cy="1915393"/>
            </a:xfrm>
            <a:custGeom>
              <a:avLst/>
              <a:gdLst>
                <a:gd name="connsiteX0" fmla="*/ 1304925 w 1771650"/>
                <a:gd name="connsiteY0" fmla="*/ 0 h 1800225"/>
                <a:gd name="connsiteX1" fmla="*/ 447675 w 1771650"/>
                <a:gd name="connsiteY1" fmla="*/ 409575 h 1800225"/>
                <a:gd name="connsiteX2" fmla="*/ 0 w 1771650"/>
                <a:gd name="connsiteY2" fmla="*/ 1800225 h 1800225"/>
                <a:gd name="connsiteX3" fmla="*/ 1295400 w 1771650"/>
                <a:gd name="connsiteY3" fmla="*/ 1590675 h 1800225"/>
                <a:gd name="connsiteX4" fmla="*/ 1771650 w 1771650"/>
                <a:gd name="connsiteY4" fmla="*/ 1304925 h 1800225"/>
                <a:gd name="connsiteX5" fmla="*/ 1304925 w 1771650"/>
                <a:gd name="connsiteY5" fmla="*/ 0 h 1800225"/>
                <a:gd name="connsiteX0-1" fmla="*/ 1300163 w 1771650"/>
                <a:gd name="connsiteY0-2" fmla="*/ 0 h 1800225"/>
                <a:gd name="connsiteX1-3" fmla="*/ 447675 w 1771650"/>
                <a:gd name="connsiteY1-4" fmla="*/ 409575 h 1800225"/>
                <a:gd name="connsiteX2-5" fmla="*/ 0 w 1771650"/>
                <a:gd name="connsiteY2-6" fmla="*/ 1800225 h 1800225"/>
                <a:gd name="connsiteX3-7" fmla="*/ 1295400 w 1771650"/>
                <a:gd name="connsiteY3-8" fmla="*/ 1590675 h 1800225"/>
                <a:gd name="connsiteX4-9" fmla="*/ 1771650 w 1771650"/>
                <a:gd name="connsiteY4-10" fmla="*/ 1304925 h 1800225"/>
                <a:gd name="connsiteX5-11" fmla="*/ 1300163 w 1771650"/>
                <a:gd name="connsiteY5-12" fmla="*/ 0 h 1800225"/>
                <a:gd name="connsiteX0-13" fmla="*/ 1295400 w 1771650"/>
                <a:gd name="connsiteY0-14" fmla="*/ 0 h 1797843"/>
                <a:gd name="connsiteX1-15" fmla="*/ 447675 w 1771650"/>
                <a:gd name="connsiteY1-16" fmla="*/ 407193 h 1797843"/>
                <a:gd name="connsiteX2-17" fmla="*/ 0 w 1771650"/>
                <a:gd name="connsiteY2-18" fmla="*/ 1797843 h 1797843"/>
                <a:gd name="connsiteX3-19" fmla="*/ 1295400 w 1771650"/>
                <a:gd name="connsiteY3-20" fmla="*/ 1588293 h 1797843"/>
                <a:gd name="connsiteX4-21" fmla="*/ 1771650 w 1771650"/>
                <a:gd name="connsiteY4-22" fmla="*/ 1302543 h 1797843"/>
                <a:gd name="connsiteX5-23" fmla="*/ 1295400 w 1771650"/>
                <a:gd name="connsiteY5-24" fmla="*/ 0 h 1797843"/>
                <a:gd name="connsiteX0-25" fmla="*/ 1301750 w 1771650"/>
                <a:gd name="connsiteY0-26" fmla="*/ 0 h 1807368"/>
                <a:gd name="connsiteX1-27" fmla="*/ 447675 w 1771650"/>
                <a:gd name="connsiteY1-28" fmla="*/ 416718 h 1807368"/>
                <a:gd name="connsiteX2-29" fmla="*/ 0 w 1771650"/>
                <a:gd name="connsiteY2-30" fmla="*/ 1807368 h 1807368"/>
                <a:gd name="connsiteX3-31" fmla="*/ 1295400 w 1771650"/>
                <a:gd name="connsiteY3-32" fmla="*/ 1597818 h 1807368"/>
                <a:gd name="connsiteX4-33" fmla="*/ 1771650 w 1771650"/>
                <a:gd name="connsiteY4-34" fmla="*/ 1312068 h 1807368"/>
                <a:gd name="connsiteX5-35" fmla="*/ 1301750 w 1771650"/>
                <a:gd name="connsiteY5-36" fmla="*/ 0 h 1807368"/>
                <a:gd name="connsiteX0-37" fmla="*/ 1304925 w 1774825"/>
                <a:gd name="connsiteY0-38" fmla="*/ 0 h 1820068"/>
                <a:gd name="connsiteX1-39" fmla="*/ 450850 w 1774825"/>
                <a:gd name="connsiteY1-40" fmla="*/ 416718 h 1820068"/>
                <a:gd name="connsiteX2-41" fmla="*/ 0 w 1774825"/>
                <a:gd name="connsiteY2-42" fmla="*/ 1820068 h 1820068"/>
                <a:gd name="connsiteX3-43" fmla="*/ 1298575 w 1774825"/>
                <a:gd name="connsiteY3-44" fmla="*/ 1597818 h 1820068"/>
                <a:gd name="connsiteX4-45" fmla="*/ 1774825 w 1774825"/>
                <a:gd name="connsiteY4-46" fmla="*/ 1312068 h 1820068"/>
                <a:gd name="connsiteX5-47" fmla="*/ 1304925 w 1774825"/>
                <a:gd name="connsiteY5-48" fmla="*/ 0 h 1820068"/>
                <a:gd name="connsiteX0-49" fmla="*/ 1304925 w 1816100"/>
                <a:gd name="connsiteY0-50" fmla="*/ 0 h 1820068"/>
                <a:gd name="connsiteX1-51" fmla="*/ 450850 w 1816100"/>
                <a:gd name="connsiteY1-52" fmla="*/ 416718 h 1820068"/>
                <a:gd name="connsiteX2-53" fmla="*/ 0 w 1816100"/>
                <a:gd name="connsiteY2-54" fmla="*/ 1820068 h 1820068"/>
                <a:gd name="connsiteX3-55" fmla="*/ 1298575 w 1816100"/>
                <a:gd name="connsiteY3-56" fmla="*/ 1597818 h 1820068"/>
                <a:gd name="connsiteX4-57" fmla="*/ 1816100 w 1816100"/>
                <a:gd name="connsiteY4-58" fmla="*/ 1293018 h 1820068"/>
                <a:gd name="connsiteX5-59" fmla="*/ 1304925 w 1816100"/>
                <a:gd name="connsiteY5-60" fmla="*/ 0 h 18200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16100" h="1820068">
                  <a:moveTo>
                    <a:pt x="1304925" y="0"/>
                  </a:moveTo>
                  <a:lnTo>
                    <a:pt x="450850" y="416718"/>
                  </a:lnTo>
                  <a:lnTo>
                    <a:pt x="0" y="1820068"/>
                  </a:lnTo>
                  <a:lnTo>
                    <a:pt x="1298575" y="1597818"/>
                  </a:lnTo>
                  <a:lnTo>
                    <a:pt x="1816100" y="1293018"/>
                  </a:lnTo>
                  <a:lnTo>
                    <a:pt x="130492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iṩľîdé">
              <a:extLst>
                <a:ext uri="{FF2B5EF4-FFF2-40B4-BE49-F238E27FC236}">
                  <a16:creationId xmlns:a16="http://schemas.microsoft.com/office/drawing/2014/main" id="{A11D9F1A-7D78-4620-851E-FE7D4A4C26A3}"/>
                </a:ext>
              </a:extLst>
            </p:cNvPr>
            <p:cNvSpPr/>
            <p:nvPr/>
          </p:nvSpPr>
          <p:spPr>
            <a:xfrm>
              <a:off x="5882112" y="1316488"/>
              <a:ext cx="427776" cy="4277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R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ïṡľiḍê">
              <a:extLst>
                <a:ext uri="{FF2B5EF4-FFF2-40B4-BE49-F238E27FC236}">
                  <a16:creationId xmlns:a16="http://schemas.microsoft.com/office/drawing/2014/main" id="{101AB33A-8B38-45A0-8A2E-3556D2044298}"/>
                </a:ext>
              </a:extLst>
            </p:cNvPr>
            <p:cNvSpPr/>
            <p:nvPr/>
          </p:nvSpPr>
          <p:spPr>
            <a:xfrm>
              <a:off x="7512432" y="2158328"/>
              <a:ext cx="427776" cy="4277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I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iŝľíḑê">
              <a:extLst>
                <a:ext uri="{FF2B5EF4-FFF2-40B4-BE49-F238E27FC236}">
                  <a16:creationId xmlns:a16="http://schemas.microsoft.com/office/drawing/2014/main" id="{FD98D325-6377-4AA4-865A-E152B6A5AC1A}"/>
                </a:ext>
              </a:extLst>
            </p:cNvPr>
            <p:cNvSpPr/>
            <p:nvPr/>
          </p:nvSpPr>
          <p:spPr>
            <a:xfrm>
              <a:off x="7512432" y="4257606"/>
              <a:ext cx="427776" cy="4277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A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îṣļíḑé">
              <a:extLst>
                <a:ext uri="{FF2B5EF4-FFF2-40B4-BE49-F238E27FC236}">
                  <a16:creationId xmlns:a16="http://schemas.microsoft.com/office/drawing/2014/main" id="{27E41ECE-7813-4E89-9D38-97FC54FE6F3A}"/>
                </a:ext>
              </a:extLst>
            </p:cNvPr>
            <p:cNvSpPr/>
            <p:nvPr/>
          </p:nvSpPr>
          <p:spPr>
            <a:xfrm>
              <a:off x="5882112" y="5055815"/>
              <a:ext cx="427776" cy="4277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S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îṣ1ïḓé">
              <a:extLst>
                <a:ext uri="{FF2B5EF4-FFF2-40B4-BE49-F238E27FC236}">
                  <a16:creationId xmlns:a16="http://schemas.microsoft.com/office/drawing/2014/main" id="{6C932304-7A5C-4533-A821-03EE4DC49E10}"/>
                </a:ext>
              </a:extLst>
            </p:cNvPr>
            <p:cNvSpPr/>
            <p:nvPr/>
          </p:nvSpPr>
          <p:spPr>
            <a:xfrm>
              <a:off x="4274949" y="2158328"/>
              <a:ext cx="427776" cy="4277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C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ïŝlîḑé">
              <a:extLst>
                <a:ext uri="{FF2B5EF4-FFF2-40B4-BE49-F238E27FC236}">
                  <a16:creationId xmlns:a16="http://schemas.microsoft.com/office/drawing/2014/main" id="{97035EEF-00FD-4886-9ECE-5B986162792A}"/>
                </a:ext>
              </a:extLst>
            </p:cNvPr>
            <p:cNvSpPr/>
            <p:nvPr/>
          </p:nvSpPr>
          <p:spPr>
            <a:xfrm>
              <a:off x="4274949" y="4257606"/>
              <a:ext cx="427776" cy="4277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E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íšļidè">
              <a:extLst>
                <a:ext uri="{FF2B5EF4-FFF2-40B4-BE49-F238E27FC236}">
                  <a16:creationId xmlns:a16="http://schemas.microsoft.com/office/drawing/2014/main" id="{BB12042B-BC39-44C6-B67F-2BBBD60A0277}"/>
                </a:ext>
              </a:extLst>
            </p:cNvPr>
            <p:cNvSpPr txBox="1"/>
            <p:nvPr/>
          </p:nvSpPr>
          <p:spPr>
            <a:xfrm>
              <a:off x="673100" y="2638425"/>
              <a:ext cx="3536759" cy="790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b" anchorCtr="0">
              <a:normAutofit/>
            </a:bodyPr>
            <a:lstStyle/>
            <a:p>
              <a:pPr>
                <a:buSzPct val="25000"/>
              </a:pPr>
              <a:r>
                <a:rPr lang="en-US" sz="2000" b="1" dirty="0"/>
                <a:t>Unified fonts </a:t>
              </a:r>
            </a:p>
            <a:p>
              <a:pPr>
                <a:buSzPct val="25000"/>
              </a:pPr>
              <a:r>
                <a:rPr lang="en-US" sz="2000" b="1" dirty="0"/>
                <a:t>make reading more fluent.</a:t>
              </a:r>
            </a:p>
          </p:txBody>
        </p:sp>
        <p:sp>
          <p:nvSpPr>
            <p:cNvPr id="22" name="i$1ide">
              <a:extLst>
                <a:ext uri="{FF2B5EF4-FFF2-40B4-BE49-F238E27FC236}">
                  <a16:creationId xmlns:a16="http://schemas.microsoft.com/office/drawing/2014/main" id="{A828139F-195C-481C-93F4-900D5A6E5777}"/>
                </a:ext>
              </a:extLst>
            </p:cNvPr>
            <p:cNvSpPr txBox="1"/>
            <p:nvPr/>
          </p:nvSpPr>
          <p:spPr>
            <a:xfrm>
              <a:off x="673101" y="3429000"/>
              <a:ext cx="3536760" cy="8728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en-US" sz="1100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en-US" sz="1100" dirty="0"/>
                <a:t>Adjust the spacing to adapt to Chinese typesetting, use the reference line in PPT.</a:t>
              </a:r>
            </a:p>
          </p:txBody>
        </p:sp>
        <p:grpSp>
          <p:nvGrpSpPr>
            <p:cNvPr id="23" name="iṩļídê">
              <a:extLst>
                <a:ext uri="{FF2B5EF4-FFF2-40B4-BE49-F238E27FC236}">
                  <a16:creationId xmlns:a16="http://schemas.microsoft.com/office/drawing/2014/main" id="{7CFBA538-002D-4DF3-82D4-27AE1DE38754}"/>
                </a:ext>
              </a:extLst>
            </p:cNvPr>
            <p:cNvGrpSpPr/>
            <p:nvPr/>
          </p:nvGrpSpPr>
          <p:grpSpPr>
            <a:xfrm>
              <a:off x="9022463" y="1844824"/>
              <a:ext cx="2352573" cy="1100425"/>
              <a:chOff x="7487843" y="2259660"/>
              <a:chExt cx="2352573" cy="1100425"/>
            </a:xfrm>
          </p:grpSpPr>
          <p:sp>
            <p:nvSpPr>
              <p:cNvPr id="35" name="íṣ1íḍe">
                <a:extLst>
                  <a:ext uri="{FF2B5EF4-FFF2-40B4-BE49-F238E27FC236}">
                    <a16:creationId xmlns:a16="http://schemas.microsoft.com/office/drawing/2014/main" id="{99411BFA-63BC-46AE-B049-9B99998393C5}"/>
                  </a:ext>
                </a:extLst>
              </p:cNvPr>
              <p:cNvSpPr txBox="1"/>
              <p:nvPr/>
            </p:nvSpPr>
            <p:spPr>
              <a:xfrm>
                <a:off x="7487843" y="2259660"/>
                <a:ext cx="2352573" cy="4497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b="1" dirty="0"/>
                  <a:t>Text here</a:t>
                </a:r>
                <a:endParaRPr lang="zh-CN" altLang="en-US" b="1" dirty="0"/>
              </a:p>
            </p:txBody>
          </p:sp>
          <p:sp>
            <p:nvSpPr>
              <p:cNvPr id="36" name="ïšḷîḓè">
                <a:extLst>
                  <a:ext uri="{FF2B5EF4-FFF2-40B4-BE49-F238E27FC236}">
                    <a16:creationId xmlns:a16="http://schemas.microsoft.com/office/drawing/2014/main" id="{F932C266-3F38-4ABB-B45F-6D01B514B36C}"/>
                  </a:ext>
                </a:extLst>
              </p:cNvPr>
              <p:cNvSpPr txBox="1"/>
              <p:nvPr/>
            </p:nvSpPr>
            <p:spPr>
              <a:xfrm>
                <a:off x="7487844" y="2666781"/>
                <a:ext cx="2352572" cy="69330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</p:grpSp>
        <p:grpSp>
          <p:nvGrpSpPr>
            <p:cNvPr id="24" name="îṧḷíde">
              <a:extLst>
                <a:ext uri="{FF2B5EF4-FFF2-40B4-BE49-F238E27FC236}">
                  <a16:creationId xmlns:a16="http://schemas.microsoft.com/office/drawing/2014/main" id="{5534E90E-6EDE-4AF3-AEA4-B0C856B028FD}"/>
                </a:ext>
              </a:extLst>
            </p:cNvPr>
            <p:cNvGrpSpPr/>
            <p:nvPr/>
          </p:nvGrpSpPr>
          <p:grpSpPr>
            <a:xfrm>
              <a:off x="9022463" y="3201466"/>
              <a:ext cx="2352572" cy="1100425"/>
              <a:chOff x="7487844" y="2259660"/>
              <a:chExt cx="2352572" cy="1100425"/>
            </a:xfrm>
          </p:grpSpPr>
          <p:sp>
            <p:nvSpPr>
              <p:cNvPr id="33" name="îSļîḋé">
                <a:extLst>
                  <a:ext uri="{FF2B5EF4-FFF2-40B4-BE49-F238E27FC236}">
                    <a16:creationId xmlns:a16="http://schemas.microsoft.com/office/drawing/2014/main" id="{0CA9B87E-3DC3-46A9-AE72-67D5D3E48A77}"/>
                  </a:ext>
                </a:extLst>
              </p:cNvPr>
              <p:cNvSpPr txBox="1"/>
              <p:nvPr/>
            </p:nvSpPr>
            <p:spPr>
              <a:xfrm>
                <a:off x="7487844" y="2259660"/>
                <a:ext cx="2352572" cy="4497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b="1" dirty="0"/>
                  <a:t>Text here</a:t>
                </a:r>
                <a:endParaRPr lang="zh-CN" altLang="en-US" b="1" dirty="0"/>
              </a:p>
            </p:txBody>
          </p:sp>
          <p:sp>
            <p:nvSpPr>
              <p:cNvPr id="34" name="îṡ1ïďê">
                <a:extLst>
                  <a:ext uri="{FF2B5EF4-FFF2-40B4-BE49-F238E27FC236}">
                    <a16:creationId xmlns:a16="http://schemas.microsoft.com/office/drawing/2014/main" id="{571FEC01-8240-4EEB-9E52-43526A852ED8}"/>
                  </a:ext>
                </a:extLst>
              </p:cNvPr>
              <p:cNvSpPr txBox="1"/>
              <p:nvPr/>
            </p:nvSpPr>
            <p:spPr>
              <a:xfrm>
                <a:off x="7487844" y="2666781"/>
                <a:ext cx="2352572" cy="69330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</p:grpSp>
        <p:grpSp>
          <p:nvGrpSpPr>
            <p:cNvPr id="25" name="ïṥľídê">
              <a:extLst>
                <a:ext uri="{FF2B5EF4-FFF2-40B4-BE49-F238E27FC236}">
                  <a16:creationId xmlns:a16="http://schemas.microsoft.com/office/drawing/2014/main" id="{E1322DD8-D0F0-471D-9D25-B2DB6EF66DC1}"/>
                </a:ext>
              </a:extLst>
            </p:cNvPr>
            <p:cNvGrpSpPr/>
            <p:nvPr/>
          </p:nvGrpSpPr>
          <p:grpSpPr>
            <a:xfrm>
              <a:off x="9022463" y="4558109"/>
              <a:ext cx="2352572" cy="1100425"/>
              <a:chOff x="7487844" y="2259660"/>
              <a:chExt cx="2352572" cy="1100425"/>
            </a:xfrm>
          </p:grpSpPr>
          <p:sp>
            <p:nvSpPr>
              <p:cNvPr id="31" name="íṣļiḋè">
                <a:extLst>
                  <a:ext uri="{FF2B5EF4-FFF2-40B4-BE49-F238E27FC236}">
                    <a16:creationId xmlns:a16="http://schemas.microsoft.com/office/drawing/2014/main" id="{73E656A0-FA6A-4090-A5F3-FFF141D72C36}"/>
                  </a:ext>
                </a:extLst>
              </p:cNvPr>
              <p:cNvSpPr txBox="1"/>
              <p:nvPr/>
            </p:nvSpPr>
            <p:spPr>
              <a:xfrm>
                <a:off x="7487844" y="2259660"/>
                <a:ext cx="2352572" cy="4497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b="1" dirty="0"/>
                  <a:t>Text here</a:t>
                </a:r>
                <a:endParaRPr lang="zh-CN" altLang="en-US" b="1" dirty="0"/>
              </a:p>
            </p:txBody>
          </p:sp>
          <p:sp>
            <p:nvSpPr>
              <p:cNvPr id="32" name="îŝļïḑe">
                <a:extLst>
                  <a:ext uri="{FF2B5EF4-FFF2-40B4-BE49-F238E27FC236}">
                    <a16:creationId xmlns:a16="http://schemas.microsoft.com/office/drawing/2014/main" id="{61CFD78A-D0CF-42F4-BD15-9CE63987C802}"/>
                  </a:ext>
                </a:extLst>
              </p:cNvPr>
              <p:cNvSpPr txBox="1"/>
              <p:nvPr/>
            </p:nvSpPr>
            <p:spPr>
              <a:xfrm>
                <a:off x="7487844" y="2666781"/>
                <a:ext cx="2352572" cy="69330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text……</a:t>
                </a:r>
              </a:p>
            </p:txBody>
          </p:sp>
        </p:grpSp>
        <p:sp>
          <p:nvSpPr>
            <p:cNvPr id="26" name="îṩlíḑê">
              <a:extLst>
                <a:ext uri="{FF2B5EF4-FFF2-40B4-BE49-F238E27FC236}">
                  <a16:creationId xmlns:a16="http://schemas.microsoft.com/office/drawing/2014/main" id="{940A9FED-A5F7-4AB4-BF77-5D86FD097121}"/>
                </a:ext>
              </a:extLst>
            </p:cNvPr>
            <p:cNvSpPr/>
            <p:nvPr/>
          </p:nvSpPr>
          <p:spPr bwMode="auto">
            <a:xfrm>
              <a:off x="8429075" y="2011072"/>
              <a:ext cx="476017" cy="423767"/>
            </a:xfrm>
            <a:custGeom>
              <a:avLst/>
              <a:gdLst>
                <a:gd name="T0" fmla="*/ 742 w 942"/>
                <a:gd name="T1" fmla="*/ 570 h 840"/>
                <a:gd name="T2" fmla="*/ 755 w 942"/>
                <a:gd name="T3" fmla="*/ 520 h 840"/>
                <a:gd name="T4" fmla="*/ 645 w 942"/>
                <a:gd name="T5" fmla="*/ 450 h 840"/>
                <a:gd name="T6" fmla="*/ 600 w 942"/>
                <a:gd name="T7" fmla="*/ 452 h 840"/>
                <a:gd name="T8" fmla="*/ 600 w 942"/>
                <a:gd name="T9" fmla="*/ 411 h 840"/>
                <a:gd name="T10" fmla="*/ 722 w 942"/>
                <a:gd name="T11" fmla="*/ 411 h 840"/>
                <a:gd name="T12" fmla="*/ 722 w 942"/>
                <a:gd name="T13" fmla="*/ 367 h 840"/>
                <a:gd name="T14" fmla="*/ 608 w 942"/>
                <a:gd name="T15" fmla="*/ 367 h 840"/>
                <a:gd name="T16" fmla="*/ 650 w 942"/>
                <a:gd name="T17" fmla="*/ 295 h 840"/>
                <a:gd name="T18" fmla="*/ 733 w 942"/>
                <a:gd name="T19" fmla="*/ 295 h 840"/>
                <a:gd name="T20" fmla="*/ 733 w 942"/>
                <a:gd name="T21" fmla="*/ 251 h 840"/>
                <a:gd name="T22" fmla="*/ 676 w 942"/>
                <a:gd name="T23" fmla="*/ 251 h 840"/>
                <a:gd name="T24" fmla="*/ 762 w 942"/>
                <a:gd name="T25" fmla="*/ 106 h 840"/>
                <a:gd name="T26" fmla="*/ 689 w 942"/>
                <a:gd name="T27" fmla="*/ 106 h 840"/>
                <a:gd name="T28" fmla="*/ 569 w 942"/>
                <a:gd name="T29" fmla="*/ 326 h 840"/>
                <a:gd name="T30" fmla="*/ 450 w 942"/>
                <a:gd name="T31" fmla="*/ 106 h 840"/>
                <a:gd name="T32" fmla="*/ 377 w 942"/>
                <a:gd name="T33" fmla="*/ 106 h 840"/>
                <a:gd name="T34" fmla="*/ 463 w 942"/>
                <a:gd name="T35" fmla="*/ 251 h 840"/>
                <a:gd name="T36" fmla="*/ 404 w 942"/>
                <a:gd name="T37" fmla="*/ 251 h 840"/>
                <a:gd name="T38" fmla="*/ 404 w 942"/>
                <a:gd name="T39" fmla="*/ 295 h 840"/>
                <a:gd name="T40" fmla="*/ 489 w 942"/>
                <a:gd name="T41" fmla="*/ 295 h 840"/>
                <a:gd name="T42" fmla="*/ 531 w 942"/>
                <a:gd name="T43" fmla="*/ 367 h 840"/>
                <a:gd name="T44" fmla="*/ 420 w 942"/>
                <a:gd name="T45" fmla="*/ 367 h 840"/>
                <a:gd name="T46" fmla="*/ 420 w 942"/>
                <a:gd name="T47" fmla="*/ 411 h 840"/>
                <a:gd name="T48" fmla="*/ 538 w 942"/>
                <a:gd name="T49" fmla="*/ 411 h 840"/>
                <a:gd name="T50" fmla="*/ 538 w 942"/>
                <a:gd name="T51" fmla="*/ 454 h 840"/>
                <a:gd name="T52" fmla="*/ 535 w 942"/>
                <a:gd name="T53" fmla="*/ 454 h 840"/>
                <a:gd name="T54" fmla="*/ 440 w 942"/>
                <a:gd name="T55" fmla="*/ 436 h 840"/>
                <a:gd name="T56" fmla="*/ 307 w 942"/>
                <a:gd name="T57" fmla="*/ 419 h 840"/>
                <a:gd name="T58" fmla="*/ 249 w 942"/>
                <a:gd name="T59" fmla="*/ 434 h 840"/>
                <a:gd name="T60" fmla="*/ 234 w 942"/>
                <a:gd name="T61" fmla="*/ 335 h 840"/>
                <a:gd name="T62" fmla="*/ 570 w 942"/>
                <a:gd name="T63" fmla="*/ 0 h 840"/>
                <a:gd name="T64" fmla="*/ 905 w 942"/>
                <a:gd name="T65" fmla="*/ 335 h 840"/>
                <a:gd name="T66" fmla="*/ 872 w 942"/>
                <a:gd name="T67" fmla="*/ 479 h 840"/>
                <a:gd name="T68" fmla="*/ 858 w 942"/>
                <a:gd name="T69" fmla="*/ 487 h 840"/>
                <a:gd name="T70" fmla="*/ 798 w 942"/>
                <a:gd name="T71" fmla="*/ 552 h 840"/>
                <a:gd name="T72" fmla="*/ 718 w 942"/>
                <a:gd name="T73" fmla="*/ 628 h 840"/>
                <a:gd name="T74" fmla="*/ 644 w 942"/>
                <a:gd name="T75" fmla="*/ 609 h 840"/>
                <a:gd name="T76" fmla="*/ 742 w 942"/>
                <a:gd name="T77" fmla="*/ 570 h 840"/>
                <a:gd name="T78" fmla="*/ 154 w 942"/>
                <a:gd name="T79" fmla="*/ 780 h 840"/>
                <a:gd name="T80" fmla="*/ 779 w 942"/>
                <a:gd name="T81" fmla="*/ 758 h 840"/>
                <a:gd name="T82" fmla="*/ 932 w 942"/>
                <a:gd name="T83" fmla="*/ 535 h 840"/>
                <a:gd name="T84" fmla="*/ 870 w 942"/>
                <a:gd name="T85" fmla="*/ 507 h 840"/>
                <a:gd name="T86" fmla="*/ 724 w 942"/>
                <a:gd name="T87" fmla="*/ 650 h 840"/>
                <a:gd name="T88" fmla="*/ 545 w 942"/>
                <a:gd name="T89" fmla="*/ 594 h 840"/>
                <a:gd name="T90" fmla="*/ 732 w 942"/>
                <a:gd name="T91" fmla="*/ 524 h 840"/>
                <a:gd name="T92" fmla="*/ 533 w 942"/>
                <a:gd name="T93" fmla="*/ 477 h 840"/>
                <a:gd name="T94" fmla="*/ 310 w 942"/>
                <a:gd name="T95" fmla="*/ 441 h 840"/>
                <a:gd name="T96" fmla="*/ 0 w 942"/>
                <a:gd name="T97" fmla="*/ 626 h 840"/>
                <a:gd name="T98" fmla="*/ 154 w 942"/>
                <a:gd name="T99" fmla="*/ 78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42" h="840">
                  <a:moveTo>
                    <a:pt x="742" y="570"/>
                  </a:moveTo>
                  <a:cubicBezTo>
                    <a:pt x="753" y="556"/>
                    <a:pt x="758" y="539"/>
                    <a:pt x="755" y="520"/>
                  </a:cubicBezTo>
                  <a:cubicBezTo>
                    <a:pt x="745" y="450"/>
                    <a:pt x="670" y="450"/>
                    <a:pt x="645" y="450"/>
                  </a:cubicBezTo>
                  <a:cubicBezTo>
                    <a:pt x="631" y="450"/>
                    <a:pt x="615" y="451"/>
                    <a:pt x="600" y="452"/>
                  </a:cubicBezTo>
                  <a:lnTo>
                    <a:pt x="600" y="411"/>
                  </a:lnTo>
                  <a:lnTo>
                    <a:pt x="722" y="411"/>
                  </a:lnTo>
                  <a:lnTo>
                    <a:pt x="722" y="367"/>
                  </a:lnTo>
                  <a:lnTo>
                    <a:pt x="608" y="367"/>
                  </a:lnTo>
                  <a:lnTo>
                    <a:pt x="650" y="295"/>
                  </a:lnTo>
                  <a:lnTo>
                    <a:pt x="733" y="295"/>
                  </a:lnTo>
                  <a:lnTo>
                    <a:pt x="733" y="251"/>
                  </a:lnTo>
                  <a:lnTo>
                    <a:pt x="676" y="251"/>
                  </a:lnTo>
                  <a:lnTo>
                    <a:pt x="762" y="106"/>
                  </a:lnTo>
                  <a:lnTo>
                    <a:pt x="689" y="106"/>
                  </a:lnTo>
                  <a:lnTo>
                    <a:pt x="569" y="326"/>
                  </a:lnTo>
                  <a:lnTo>
                    <a:pt x="450" y="106"/>
                  </a:lnTo>
                  <a:lnTo>
                    <a:pt x="377" y="106"/>
                  </a:lnTo>
                  <a:lnTo>
                    <a:pt x="463" y="251"/>
                  </a:lnTo>
                  <a:lnTo>
                    <a:pt x="404" y="251"/>
                  </a:lnTo>
                  <a:lnTo>
                    <a:pt x="404" y="295"/>
                  </a:lnTo>
                  <a:lnTo>
                    <a:pt x="489" y="295"/>
                  </a:lnTo>
                  <a:lnTo>
                    <a:pt x="531" y="367"/>
                  </a:lnTo>
                  <a:lnTo>
                    <a:pt x="420" y="367"/>
                  </a:lnTo>
                  <a:lnTo>
                    <a:pt x="420" y="411"/>
                  </a:lnTo>
                  <a:lnTo>
                    <a:pt x="538" y="411"/>
                  </a:lnTo>
                  <a:lnTo>
                    <a:pt x="538" y="454"/>
                  </a:lnTo>
                  <a:cubicBezTo>
                    <a:pt x="537" y="454"/>
                    <a:pt x="536" y="454"/>
                    <a:pt x="535" y="454"/>
                  </a:cubicBezTo>
                  <a:cubicBezTo>
                    <a:pt x="504" y="451"/>
                    <a:pt x="472" y="443"/>
                    <a:pt x="440" y="436"/>
                  </a:cubicBezTo>
                  <a:cubicBezTo>
                    <a:pt x="393" y="424"/>
                    <a:pt x="348" y="413"/>
                    <a:pt x="307" y="419"/>
                  </a:cubicBezTo>
                  <a:cubicBezTo>
                    <a:pt x="287" y="421"/>
                    <a:pt x="268" y="427"/>
                    <a:pt x="249" y="434"/>
                  </a:cubicBezTo>
                  <a:cubicBezTo>
                    <a:pt x="239" y="403"/>
                    <a:pt x="234" y="370"/>
                    <a:pt x="234" y="335"/>
                  </a:cubicBezTo>
                  <a:cubicBezTo>
                    <a:pt x="234" y="150"/>
                    <a:pt x="384" y="0"/>
                    <a:pt x="570" y="0"/>
                  </a:cubicBezTo>
                  <a:cubicBezTo>
                    <a:pt x="755" y="0"/>
                    <a:pt x="905" y="150"/>
                    <a:pt x="905" y="335"/>
                  </a:cubicBezTo>
                  <a:cubicBezTo>
                    <a:pt x="905" y="387"/>
                    <a:pt x="893" y="436"/>
                    <a:pt x="872" y="479"/>
                  </a:cubicBezTo>
                  <a:cubicBezTo>
                    <a:pt x="867" y="482"/>
                    <a:pt x="863" y="484"/>
                    <a:pt x="858" y="487"/>
                  </a:cubicBezTo>
                  <a:cubicBezTo>
                    <a:pt x="835" y="501"/>
                    <a:pt x="817" y="526"/>
                    <a:pt x="798" y="552"/>
                  </a:cubicBezTo>
                  <a:cubicBezTo>
                    <a:pt x="774" y="585"/>
                    <a:pt x="749" y="619"/>
                    <a:pt x="718" y="628"/>
                  </a:cubicBezTo>
                  <a:cubicBezTo>
                    <a:pt x="700" y="633"/>
                    <a:pt x="673" y="623"/>
                    <a:pt x="644" y="609"/>
                  </a:cubicBezTo>
                  <a:cubicBezTo>
                    <a:pt x="686" y="604"/>
                    <a:pt x="723" y="594"/>
                    <a:pt x="742" y="570"/>
                  </a:cubicBezTo>
                  <a:close/>
                  <a:moveTo>
                    <a:pt x="154" y="780"/>
                  </a:moveTo>
                  <a:cubicBezTo>
                    <a:pt x="321" y="683"/>
                    <a:pt x="559" y="840"/>
                    <a:pt x="779" y="758"/>
                  </a:cubicBezTo>
                  <a:cubicBezTo>
                    <a:pt x="864" y="727"/>
                    <a:pt x="907" y="635"/>
                    <a:pt x="932" y="535"/>
                  </a:cubicBezTo>
                  <a:cubicBezTo>
                    <a:pt x="942" y="495"/>
                    <a:pt x="922" y="475"/>
                    <a:pt x="870" y="507"/>
                  </a:cubicBezTo>
                  <a:cubicBezTo>
                    <a:pt x="824" y="535"/>
                    <a:pt x="790" y="632"/>
                    <a:pt x="724" y="650"/>
                  </a:cubicBezTo>
                  <a:cubicBezTo>
                    <a:pt x="673" y="664"/>
                    <a:pt x="607" y="606"/>
                    <a:pt x="545" y="594"/>
                  </a:cubicBezTo>
                  <a:cubicBezTo>
                    <a:pt x="624" y="587"/>
                    <a:pt x="742" y="591"/>
                    <a:pt x="732" y="524"/>
                  </a:cubicBezTo>
                  <a:cubicBezTo>
                    <a:pt x="721" y="446"/>
                    <a:pt x="603" y="483"/>
                    <a:pt x="533" y="477"/>
                  </a:cubicBezTo>
                  <a:cubicBezTo>
                    <a:pt x="453" y="469"/>
                    <a:pt x="373" y="433"/>
                    <a:pt x="310" y="441"/>
                  </a:cubicBezTo>
                  <a:cubicBezTo>
                    <a:pt x="188" y="457"/>
                    <a:pt x="83" y="591"/>
                    <a:pt x="0" y="626"/>
                  </a:cubicBezTo>
                  <a:lnTo>
                    <a:pt x="154" y="78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7" name="ïŝ1iḑe">
              <a:extLst>
                <a:ext uri="{FF2B5EF4-FFF2-40B4-BE49-F238E27FC236}">
                  <a16:creationId xmlns:a16="http://schemas.microsoft.com/office/drawing/2014/main" id="{D9DB3699-D8F5-45BA-AD90-2AA90302FBCB}"/>
                </a:ext>
              </a:extLst>
            </p:cNvPr>
            <p:cNvSpPr/>
            <p:nvPr/>
          </p:nvSpPr>
          <p:spPr bwMode="auto">
            <a:xfrm>
              <a:off x="8429074" y="3398801"/>
              <a:ext cx="476018" cy="361593"/>
            </a:xfrm>
            <a:custGeom>
              <a:avLst/>
              <a:gdLst>
                <a:gd name="T0" fmla="*/ 2664 w 2711"/>
                <a:gd name="T1" fmla="*/ 1581 h 2062"/>
                <a:gd name="T2" fmla="*/ 909 w 2711"/>
                <a:gd name="T3" fmla="*/ 1581 h 2062"/>
                <a:gd name="T4" fmla="*/ 861 w 2711"/>
                <a:gd name="T5" fmla="*/ 1534 h 2062"/>
                <a:gd name="T6" fmla="*/ 861 w 2711"/>
                <a:gd name="T7" fmla="*/ 434 h 2062"/>
                <a:gd name="T8" fmla="*/ 909 w 2711"/>
                <a:gd name="T9" fmla="*/ 386 h 2062"/>
                <a:gd name="T10" fmla="*/ 2664 w 2711"/>
                <a:gd name="T11" fmla="*/ 386 h 2062"/>
                <a:gd name="T12" fmla="*/ 2711 w 2711"/>
                <a:gd name="T13" fmla="*/ 434 h 2062"/>
                <a:gd name="T14" fmla="*/ 2711 w 2711"/>
                <a:gd name="T15" fmla="*/ 1534 h 2062"/>
                <a:gd name="T16" fmla="*/ 2664 w 2711"/>
                <a:gd name="T17" fmla="*/ 1581 h 2062"/>
                <a:gd name="T18" fmla="*/ 2177 w 2711"/>
                <a:gd name="T19" fmla="*/ 1928 h 2062"/>
                <a:gd name="T20" fmla="*/ 2000 w 2711"/>
                <a:gd name="T21" fmla="*/ 1928 h 2062"/>
                <a:gd name="T22" fmla="*/ 2000 w 2711"/>
                <a:gd name="T23" fmla="*/ 1715 h 2062"/>
                <a:gd name="T24" fmla="*/ 1573 w 2711"/>
                <a:gd name="T25" fmla="*/ 1715 h 2062"/>
                <a:gd name="T26" fmla="*/ 1573 w 2711"/>
                <a:gd name="T27" fmla="*/ 1928 h 2062"/>
                <a:gd name="T28" fmla="*/ 1395 w 2711"/>
                <a:gd name="T29" fmla="*/ 1928 h 2062"/>
                <a:gd name="T30" fmla="*/ 1329 w 2711"/>
                <a:gd name="T31" fmla="*/ 1995 h 2062"/>
                <a:gd name="T32" fmla="*/ 1395 w 2711"/>
                <a:gd name="T33" fmla="*/ 2062 h 2062"/>
                <a:gd name="T34" fmla="*/ 1640 w 2711"/>
                <a:gd name="T35" fmla="*/ 2062 h 2062"/>
                <a:gd name="T36" fmla="*/ 1933 w 2711"/>
                <a:gd name="T37" fmla="*/ 2062 h 2062"/>
                <a:gd name="T38" fmla="*/ 2177 w 2711"/>
                <a:gd name="T39" fmla="*/ 2062 h 2062"/>
                <a:gd name="T40" fmla="*/ 2244 w 2711"/>
                <a:gd name="T41" fmla="*/ 1995 h 2062"/>
                <a:gd name="T42" fmla="*/ 2177 w 2711"/>
                <a:gd name="T43" fmla="*/ 1928 h 2062"/>
                <a:gd name="T44" fmla="*/ 1065 w 2711"/>
                <a:gd name="T45" fmla="*/ 253 h 2062"/>
                <a:gd name="T46" fmla="*/ 909 w 2711"/>
                <a:gd name="T47" fmla="*/ 253 h 2062"/>
                <a:gd name="T48" fmla="*/ 880 w 2711"/>
                <a:gd name="T49" fmla="*/ 255 h 2062"/>
                <a:gd name="T50" fmla="*/ 863 w 2711"/>
                <a:gd name="T51" fmla="*/ 253 h 2062"/>
                <a:gd name="T52" fmla="*/ 201 w 2711"/>
                <a:gd name="T53" fmla="*/ 253 h 2062"/>
                <a:gd name="T54" fmla="*/ 135 w 2711"/>
                <a:gd name="T55" fmla="*/ 320 h 2062"/>
                <a:gd name="T56" fmla="*/ 201 w 2711"/>
                <a:gd name="T57" fmla="*/ 386 h 2062"/>
                <a:gd name="T58" fmla="*/ 735 w 2711"/>
                <a:gd name="T59" fmla="*/ 386 h 2062"/>
                <a:gd name="T60" fmla="*/ 728 w 2711"/>
                <a:gd name="T61" fmla="*/ 434 h 2062"/>
                <a:gd name="T62" fmla="*/ 728 w 2711"/>
                <a:gd name="T63" fmla="*/ 558 h 2062"/>
                <a:gd name="T64" fmla="*/ 201 w 2711"/>
                <a:gd name="T65" fmla="*/ 558 h 2062"/>
                <a:gd name="T66" fmla="*/ 135 w 2711"/>
                <a:gd name="T67" fmla="*/ 624 h 2062"/>
                <a:gd name="T68" fmla="*/ 201 w 2711"/>
                <a:gd name="T69" fmla="*/ 691 h 2062"/>
                <a:gd name="T70" fmla="*/ 728 w 2711"/>
                <a:gd name="T71" fmla="*/ 691 h 2062"/>
                <a:gd name="T72" fmla="*/ 728 w 2711"/>
                <a:gd name="T73" fmla="*/ 863 h 2062"/>
                <a:gd name="T74" fmla="*/ 201 w 2711"/>
                <a:gd name="T75" fmla="*/ 863 h 2062"/>
                <a:gd name="T76" fmla="*/ 135 w 2711"/>
                <a:gd name="T77" fmla="*/ 929 h 2062"/>
                <a:gd name="T78" fmla="*/ 201 w 2711"/>
                <a:gd name="T79" fmla="*/ 996 h 2062"/>
                <a:gd name="T80" fmla="*/ 728 w 2711"/>
                <a:gd name="T81" fmla="*/ 996 h 2062"/>
                <a:gd name="T82" fmla="*/ 728 w 2711"/>
                <a:gd name="T83" fmla="*/ 1534 h 2062"/>
                <a:gd name="T84" fmla="*/ 909 w 2711"/>
                <a:gd name="T85" fmla="*/ 1715 h 2062"/>
                <a:gd name="T86" fmla="*/ 1065 w 2711"/>
                <a:gd name="T87" fmla="*/ 1715 h 2062"/>
                <a:gd name="T88" fmla="*/ 1065 w 2711"/>
                <a:gd name="T89" fmla="*/ 1995 h 2062"/>
                <a:gd name="T90" fmla="*/ 998 w 2711"/>
                <a:gd name="T91" fmla="*/ 2062 h 2062"/>
                <a:gd name="T92" fmla="*/ 67 w 2711"/>
                <a:gd name="T93" fmla="*/ 2062 h 2062"/>
                <a:gd name="T94" fmla="*/ 0 w 2711"/>
                <a:gd name="T95" fmla="*/ 1995 h 2062"/>
                <a:gd name="T96" fmla="*/ 0 w 2711"/>
                <a:gd name="T97" fmla="*/ 66 h 2062"/>
                <a:gd name="T98" fmla="*/ 67 w 2711"/>
                <a:gd name="T99" fmla="*/ 0 h 2062"/>
                <a:gd name="T100" fmla="*/ 998 w 2711"/>
                <a:gd name="T101" fmla="*/ 0 h 2062"/>
                <a:gd name="T102" fmla="*/ 1065 w 2711"/>
                <a:gd name="T103" fmla="*/ 66 h 2062"/>
                <a:gd name="T104" fmla="*/ 1065 w 2711"/>
                <a:gd name="T105" fmla="*/ 253 h 2062"/>
                <a:gd name="T106" fmla="*/ 430 w 2711"/>
                <a:gd name="T107" fmla="*/ 1569 h 2062"/>
                <a:gd name="T108" fmla="*/ 532 w 2711"/>
                <a:gd name="T109" fmla="*/ 1672 h 2062"/>
                <a:gd name="T110" fmla="*/ 635 w 2711"/>
                <a:gd name="T111" fmla="*/ 1569 h 2062"/>
                <a:gd name="T112" fmla="*/ 532 w 2711"/>
                <a:gd name="T113" fmla="*/ 1466 h 2062"/>
                <a:gd name="T114" fmla="*/ 430 w 2711"/>
                <a:gd name="T115" fmla="*/ 15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1" h="2062">
                  <a:moveTo>
                    <a:pt x="2664" y="1581"/>
                  </a:moveTo>
                  <a:lnTo>
                    <a:pt x="909" y="1581"/>
                  </a:lnTo>
                  <a:cubicBezTo>
                    <a:pt x="883" y="1581"/>
                    <a:pt x="861" y="1560"/>
                    <a:pt x="861" y="1534"/>
                  </a:cubicBezTo>
                  <a:lnTo>
                    <a:pt x="861" y="434"/>
                  </a:lnTo>
                  <a:cubicBezTo>
                    <a:pt x="861" y="407"/>
                    <a:pt x="883" y="386"/>
                    <a:pt x="909" y="386"/>
                  </a:cubicBezTo>
                  <a:lnTo>
                    <a:pt x="2664" y="386"/>
                  </a:lnTo>
                  <a:cubicBezTo>
                    <a:pt x="2690" y="386"/>
                    <a:pt x="2711" y="408"/>
                    <a:pt x="2711" y="434"/>
                  </a:cubicBezTo>
                  <a:lnTo>
                    <a:pt x="2711" y="1534"/>
                  </a:lnTo>
                  <a:cubicBezTo>
                    <a:pt x="2711" y="1560"/>
                    <a:pt x="2690" y="1581"/>
                    <a:pt x="2664" y="1581"/>
                  </a:cubicBezTo>
                  <a:close/>
                  <a:moveTo>
                    <a:pt x="2177" y="1928"/>
                  </a:moveTo>
                  <a:lnTo>
                    <a:pt x="2000" y="1928"/>
                  </a:lnTo>
                  <a:lnTo>
                    <a:pt x="2000" y="1715"/>
                  </a:lnTo>
                  <a:lnTo>
                    <a:pt x="1573" y="1715"/>
                  </a:lnTo>
                  <a:lnTo>
                    <a:pt x="1573" y="1928"/>
                  </a:lnTo>
                  <a:lnTo>
                    <a:pt x="1395" y="1928"/>
                  </a:lnTo>
                  <a:cubicBezTo>
                    <a:pt x="1358" y="1928"/>
                    <a:pt x="1329" y="1958"/>
                    <a:pt x="1329" y="1995"/>
                  </a:cubicBezTo>
                  <a:cubicBezTo>
                    <a:pt x="1329" y="2032"/>
                    <a:pt x="1358" y="2062"/>
                    <a:pt x="1395" y="2062"/>
                  </a:cubicBezTo>
                  <a:lnTo>
                    <a:pt x="1640" y="2062"/>
                  </a:lnTo>
                  <a:lnTo>
                    <a:pt x="1933" y="2062"/>
                  </a:lnTo>
                  <a:lnTo>
                    <a:pt x="2177" y="2062"/>
                  </a:lnTo>
                  <a:cubicBezTo>
                    <a:pt x="2214" y="2062"/>
                    <a:pt x="2244" y="2032"/>
                    <a:pt x="2244" y="1995"/>
                  </a:cubicBezTo>
                  <a:cubicBezTo>
                    <a:pt x="2244" y="1958"/>
                    <a:pt x="2214" y="1928"/>
                    <a:pt x="2177" y="1928"/>
                  </a:cubicBezTo>
                  <a:close/>
                  <a:moveTo>
                    <a:pt x="1065" y="253"/>
                  </a:moveTo>
                  <a:lnTo>
                    <a:pt x="909" y="253"/>
                  </a:lnTo>
                  <a:cubicBezTo>
                    <a:pt x="899" y="253"/>
                    <a:pt x="890" y="254"/>
                    <a:pt x="880" y="255"/>
                  </a:cubicBezTo>
                  <a:cubicBezTo>
                    <a:pt x="875" y="254"/>
                    <a:pt x="869" y="253"/>
                    <a:pt x="863" y="253"/>
                  </a:cubicBezTo>
                  <a:lnTo>
                    <a:pt x="201" y="253"/>
                  </a:lnTo>
                  <a:cubicBezTo>
                    <a:pt x="164" y="253"/>
                    <a:pt x="135" y="283"/>
                    <a:pt x="135" y="320"/>
                  </a:cubicBezTo>
                  <a:cubicBezTo>
                    <a:pt x="135" y="356"/>
                    <a:pt x="164" y="386"/>
                    <a:pt x="201" y="386"/>
                  </a:cubicBezTo>
                  <a:lnTo>
                    <a:pt x="735" y="386"/>
                  </a:lnTo>
                  <a:cubicBezTo>
                    <a:pt x="730" y="401"/>
                    <a:pt x="728" y="417"/>
                    <a:pt x="728" y="434"/>
                  </a:cubicBezTo>
                  <a:lnTo>
                    <a:pt x="728" y="558"/>
                  </a:lnTo>
                  <a:lnTo>
                    <a:pt x="201" y="558"/>
                  </a:lnTo>
                  <a:cubicBezTo>
                    <a:pt x="164" y="558"/>
                    <a:pt x="135" y="588"/>
                    <a:pt x="135" y="624"/>
                  </a:cubicBezTo>
                  <a:cubicBezTo>
                    <a:pt x="135" y="661"/>
                    <a:pt x="164" y="691"/>
                    <a:pt x="201" y="691"/>
                  </a:cubicBezTo>
                  <a:lnTo>
                    <a:pt x="728" y="691"/>
                  </a:lnTo>
                  <a:lnTo>
                    <a:pt x="728" y="863"/>
                  </a:lnTo>
                  <a:lnTo>
                    <a:pt x="201" y="863"/>
                  </a:lnTo>
                  <a:cubicBezTo>
                    <a:pt x="164" y="863"/>
                    <a:pt x="135" y="893"/>
                    <a:pt x="135" y="929"/>
                  </a:cubicBezTo>
                  <a:cubicBezTo>
                    <a:pt x="135" y="966"/>
                    <a:pt x="164" y="996"/>
                    <a:pt x="201" y="996"/>
                  </a:cubicBezTo>
                  <a:lnTo>
                    <a:pt x="728" y="996"/>
                  </a:lnTo>
                  <a:lnTo>
                    <a:pt x="728" y="1534"/>
                  </a:lnTo>
                  <a:cubicBezTo>
                    <a:pt x="728" y="1633"/>
                    <a:pt x="809" y="1715"/>
                    <a:pt x="909" y="1715"/>
                  </a:cubicBezTo>
                  <a:lnTo>
                    <a:pt x="1065" y="1715"/>
                  </a:lnTo>
                  <a:lnTo>
                    <a:pt x="1065" y="1995"/>
                  </a:lnTo>
                  <a:cubicBezTo>
                    <a:pt x="1065" y="2032"/>
                    <a:pt x="1035" y="2062"/>
                    <a:pt x="998" y="2062"/>
                  </a:cubicBezTo>
                  <a:lnTo>
                    <a:pt x="67" y="2062"/>
                  </a:lnTo>
                  <a:cubicBezTo>
                    <a:pt x="30" y="2062"/>
                    <a:pt x="0" y="2032"/>
                    <a:pt x="0" y="1995"/>
                  </a:cubicBezTo>
                  <a:lnTo>
                    <a:pt x="0" y="66"/>
                  </a:lnTo>
                  <a:cubicBezTo>
                    <a:pt x="0" y="29"/>
                    <a:pt x="30" y="0"/>
                    <a:pt x="67" y="0"/>
                  </a:cubicBezTo>
                  <a:lnTo>
                    <a:pt x="998" y="0"/>
                  </a:lnTo>
                  <a:cubicBezTo>
                    <a:pt x="1035" y="0"/>
                    <a:pt x="1065" y="29"/>
                    <a:pt x="1065" y="66"/>
                  </a:cubicBezTo>
                  <a:lnTo>
                    <a:pt x="1065" y="253"/>
                  </a:lnTo>
                  <a:close/>
                  <a:moveTo>
                    <a:pt x="430" y="1569"/>
                  </a:moveTo>
                  <a:cubicBezTo>
                    <a:pt x="430" y="1626"/>
                    <a:pt x="476" y="1672"/>
                    <a:pt x="532" y="1672"/>
                  </a:cubicBezTo>
                  <a:cubicBezTo>
                    <a:pt x="589" y="1672"/>
                    <a:pt x="635" y="1626"/>
                    <a:pt x="635" y="1569"/>
                  </a:cubicBezTo>
                  <a:cubicBezTo>
                    <a:pt x="635" y="1512"/>
                    <a:pt x="589" y="1466"/>
                    <a:pt x="532" y="1466"/>
                  </a:cubicBezTo>
                  <a:cubicBezTo>
                    <a:pt x="476" y="1466"/>
                    <a:pt x="430" y="1512"/>
                    <a:pt x="430" y="156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8" name="îṩḻíḍé">
              <a:extLst>
                <a:ext uri="{FF2B5EF4-FFF2-40B4-BE49-F238E27FC236}">
                  <a16:creationId xmlns:a16="http://schemas.microsoft.com/office/drawing/2014/main" id="{5349D7A1-D93D-4BF2-A2C0-C966ABA7D6EB}"/>
                </a:ext>
              </a:extLst>
            </p:cNvPr>
            <p:cNvSpPr/>
            <p:nvPr/>
          </p:nvSpPr>
          <p:spPr bwMode="auto">
            <a:xfrm>
              <a:off x="8442337" y="4698232"/>
              <a:ext cx="449492" cy="476018"/>
            </a:xfrm>
            <a:custGeom>
              <a:avLst/>
              <a:gdLst>
                <a:gd name="connsiteX0" fmla="*/ 435703 w 572779"/>
                <a:gd name="connsiteY0" fmla="*/ 160183 h 606580"/>
                <a:gd name="connsiteX1" fmla="*/ 479697 w 572779"/>
                <a:gd name="connsiteY1" fmla="*/ 160183 h 606580"/>
                <a:gd name="connsiteX2" fmla="*/ 479581 w 572779"/>
                <a:gd name="connsiteY2" fmla="*/ 160472 h 606580"/>
                <a:gd name="connsiteX3" fmla="*/ 479812 w 572779"/>
                <a:gd name="connsiteY3" fmla="*/ 160472 h 606580"/>
                <a:gd name="connsiteX4" fmla="*/ 478713 w 572779"/>
                <a:gd name="connsiteY4" fmla="*/ 162726 h 606580"/>
                <a:gd name="connsiteX5" fmla="*/ 469682 w 572779"/>
                <a:gd name="connsiteY5" fmla="*/ 187227 h 606580"/>
                <a:gd name="connsiteX6" fmla="*/ 474776 w 572779"/>
                <a:gd name="connsiteY6" fmla="*/ 242470 h 606580"/>
                <a:gd name="connsiteX7" fmla="*/ 494284 w 572779"/>
                <a:gd name="connsiteY7" fmla="*/ 242470 h 606580"/>
                <a:gd name="connsiteX8" fmla="*/ 510840 w 572779"/>
                <a:gd name="connsiteY8" fmla="*/ 160183 h 606580"/>
                <a:gd name="connsiteX9" fmla="*/ 527338 w 572779"/>
                <a:gd name="connsiteY9" fmla="*/ 160183 h 606580"/>
                <a:gd name="connsiteX10" fmla="*/ 572779 w 572779"/>
                <a:gd name="connsiteY10" fmla="*/ 205430 h 606580"/>
                <a:gd name="connsiteX11" fmla="*/ 572779 w 572779"/>
                <a:gd name="connsiteY11" fmla="*/ 337413 h 606580"/>
                <a:gd name="connsiteX12" fmla="*/ 527396 w 572779"/>
                <a:gd name="connsiteY12" fmla="*/ 382717 h 606580"/>
                <a:gd name="connsiteX13" fmla="*/ 521607 w 572779"/>
                <a:gd name="connsiteY13" fmla="*/ 382717 h 606580"/>
                <a:gd name="connsiteX14" fmla="*/ 521607 w 572779"/>
                <a:gd name="connsiteY14" fmla="*/ 574624 h 606580"/>
                <a:gd name="connsiteX15" fmla="*/ 489595 w 572779"/>
                <a:gd name="connsiteY15" fmla="*/ 606580 h 606580"/>
                <a:gd name="connsiteX16" fmla="*/ 457815 w 572779"/>
                <a:gd name="connsiteY16" fmla="*/ 578149 h 606580"/>
                <a:gd name="connsiteX17" fmla="*/ 425978 w 572779"/>
                <a:gd name="connsiteY17" fmla="*/ 606580 h 606580"/>
                <a:gd name="connsiteX18" fmla="*/ 393966 w 572779"/>
                <a:gd name="connsiteY18" fmla="*/ 574624 h 606580"/>
                <a:gd name="connsiteX19" fmla="*/ 393966 w 572779"/>
                <a:gd name="connsiteY19" fmla="*/ 392541 h 606580"/>
                <a:gd name="connsiteX20" fmla="*/ 422967 w 572779"/>
                <a:gd name="connsiteY20" fmla="*/ 337528 h 606580"/>
                <a:gd name="connsiteX21" fmla="*/ 422967 w 572779"/>
                <a:gd name="connsiteY21" fmla="*/ 242528 h 606580"/>
                <a:gd name="connsiteX22" fmla="*/ 440739 w 572779"/>
                <a:gd name="connsiteY22" fmla="*/ 242528 h 606580"/>
                <a:gd name="connsiteX23" fmla="*/ 445833 w 572779"/>
                <a:gd name="connsiteY23" fmla="*/ 186996 h 606580"/>
                <a:gd name="connsiteX24" fmla="*/ 445196 w 572779"/>
                <a:gd name="connsiteY24" fmla="*/ 183991 h 606580"/>
                <a:gd name="connsiteX25" fmla="*/ 436860 w 572779"/>
                <a:gd name="connsiteY25" fmla="*/ 162726 h 606580"/>
                <a:gd name="connsiteX26" fmla="*/ 435818 w 572779"/>
                <a:gd name="connsiteY26" fmla="*/ 160472 h 606580"/>
                <a:gd name="connsiteX27" fmla="*/ 435876 w 572779"/>
                <a:gd name="connsiteY27" fmla="*/ 160472 h 606580"/>
                <a:gd name="connsiteX28" fmla="*/ 435703 w 572779"/>
                <a:gd name="connsiteY28" fmla="*/ 160183 h 606580"/>
                <a:gd name="connsiteX29" fmla="*/ 264349 w 572779"/>
                <a:gd name="connsiteY29" fmla="*/ 160183 h 606580"/>
                <a:gd name="connsiteX30" fmla="*/ 308327 w 572779"/>
                <a:gd name="connsiteY30" fmla="*/ 160183 h 606580"/>
                <a:gd name="connsiteX31" fmla="*/ 308154 w 572779"/>
                <a:gd name="connsiteY31" fmla="*/ 160472 h 606580"/>
                <a:gd name="connsiteX32" fmla="*/ 308385 w 572779"/>
                <a:gd name="connsiteY32" fmla="*/ 160472 h 606580"/>
                <a:gd name="connsiteX33" fmla="*/ 307344 w 572779"/>
                <a:gd name="connsiteY33" fmla="*/ 162726 h 606580"/>
                <a:gd name="connsiteX34" fmla="*/ 298316 w 572779"/>
                <a:gd name="connsiteY34" fmla="*/ 187227 h 606580"/>
                <a:gd name="connsiteX35" fmla="*/ 303409 w 572779"/>
                <a:gd name="connsiteY35" fmla="*/ 242470 h 606580"/>
                <a:gd name="connsiteX36" fmla="*/ 322910 w 572779"/>
                <a:gd name="connsiteY36" fmla="*/ 242470 h 606580"/>
                <a:gd name="connsiteX37" fmla="*/ 339401 w 572779"/>
                <a:gd name="connsiteY37" fmla="*/ 160183 h 606580"/>
                <a:gd name="connsiteX38" fmla="*/ 355951 w 572779"/>
                <a:gd name="connsiteY38" fmla="*/ 160183 h 606580"/>
                <a:gd name="connsiteX39" fmla="*/ 401376 w 572779"/>
                <a:gd name="connsiteY39" fmla="*/ 205430 h 606580"/>
                <a:gd name="connsiteX40" fmla="*/ 401376 w 572779"/>
                <a:gd name="connsiteY40" fmla="*/ 337413 h 606580"/>
                <a:gd name="connsiteX41" fmla="*/ 356009 w 572779"/>
                <a:gd name="connsiteY41" fmla="*/ 382717 h 606580"/>
                <a:gd name="connsiteX42" fmla="*/ 350222 w 572779"/>
                <a:gd name="connsiteY42" fmla="*/ 382717 h 606580"/>
                <a:gd name="connsiteX43" fmla="*/ 350222 w 572779"/>
                <a:gd name="connsiteY43" fmla="*/ 574624 h 606580"/>
                <a:gd name="connsiteX44" fmla="*/ 318222 w 572779"/>
                <a:gd name="connsiteY44" fmla="*/ 606580 h 606580"/>
                <a:gd name="connsiteX45" fmla="*/ 286396 w 572779"/>
                <a:gd name="connsiteY45" fmla="*/ 578149 h 606580"/>
                <a:gd name="connsiteX46" fmla="*/ 254628 w 572779"/>
                <a:gd name="connsiteY46" fmla="*/ 606580 h 606580"/>
                <a:gd name="connsiteX47" fmla="*/ 222628 w 572779"/>
                <a:gd name="connsiteY47" fmla="*/ 574624 h 606580"/>
                <a:gd name="connsiteX48" fmla="*/ 222628 w 572779"/>
                <a:gd name="connsiteY48" fmla="*/ 382833 h 606580"/>
                <a:gd name="connsiteX49" fmla="*/ 216841 w 572779"/>
                <a:gd name="connsiteY49" fmla="*/ 382833 h 606580"/>
                <a:gd name="connsiteX50" fmla="*/ 171474 w 572779"/>
                <a:gd name="connsiteY50" fmla="*/ 337528 h 606580"/>
                <a:gd name="connsiteX51" fmla="*/ 171474 w 572779"/>
                <a:gd name="connsiteY51" fmla="*/ 205545 h 606580"/>
                <a:gd name="connsiteX52" fmla="*/ 216841 w 572779"/>
                <a:gd name="connsiteY52" fmla="*/ 160241 h 606580"/>
                <a:gd name="connsiteX53" fmla="*/ 233333 w 572779"/>
                <a:gd name="connsiteY53" fmla="*/ 160241 h 606580"/>
                <a:gd name="connsiteX54" fmla="*/ 249825 w 572779"/>
                <a:gd name="connsiteY54" fmla="*/ 242528 h 606580"/>
                <a:gd name="connsiteX55" fmla="*/ 269383 w 572779"/>
                <a:gd name="connsiteY55" fmla="*/ 242528 h 606580"/>
                <a:gd name="connsiteX56" fmla="*/ 274476 w 572779"/>
                <a:gd name="connsiteY56" fmla="*/ 186996 h 606580"/>
                <a:gd name="connsiteX57" fmla="*/ 273839 w 572779"/>
                <a:gd name="connsiteY57" fmla="*/ 183991 h 606580"/>
                <a:gd name="connsiteX58" fmla="*/ 265506 w 572779"/>
                <a:gd name="connsiteY58" fmla="*/ 162726 h 606580"/>
                <a:gd name="connsiteX59" fmla="*/ 264407 w 572779"/>
                <a:gd name="connsiteY59" fmla="*/ 160472 h 606580"/>
                <a:gd name="connsiteX60" fmla="*/ 264523 w 572779"/>
                <a:gd name="connsiteY60" fmla="*/ 160472 h 606580"/>
                <a:gd name="connsiteX61" fmla="*/ 264349 w 572779"/>
                <a:gd name="connsiteY61" fmla="*/ 160183 h 606580"/>
                <a:gd name="connsiteX62" fmla="*/ 92987 w 572779"/>
                <a:gd name="connsiteY62" fmla="*/ 160183 h 606580"/>
                <a:gd name="connsiteX63" fmla="*/ 136964 w 572779"/>
                <a:gd name="connsiteY63" fmla="*/ 160183 h 606580"/>
                <a:gd name="connsiteX64" fmla="*/ 136791 w 572779"/>
                <a:gd name="connsiteY64" fmla="*/ 160472 h 606580"/>
                <a:gd name="connsiteX65" fmla="*/ 137022 w 572779"/>
                <a:gd name="connsiteY65" fmla="*/ 160472 h 606580"/>
                <a:gd name="connsiteX66" fmla="*/ 135923 w 572779"/>
                <a:gd name="connsiteY66" fmla="*/ 162726 h 606580"/>
                <a:gd name="connsiteX67" fmla="*/ 126896 w 572779"/>
                <a:gd name="connsiteY67" fmla="*/ 187227 h 606580"/>
                <a:gd name="connsiteX68" fmla="*/ 131988 w 572779"/>
                <a:gd name="connsiteY68" fmla="*/ 242470 h 606580"/>
                <a:gd name="connsiteX69" fmla="*/ 149752 w 572779"/>
                <a:gd name="connsiteY69" fmla="*/ 242470 h 606580"/>
                <a:gd name="connsiteX70" fmla="*/ 149752 w 572779"/>
                <a:gd name="connsiteY70" fmla="*/ 337471 h 606580"/>
                <a:gd name="connsiteX71" fmla="*/ 178742 w 572779"/>
                <a:gd name="connsiteY71" fmla="*/ 392483 h 606580"/>
                <a:gd name="connsiteX72" fmla="*/ 178742 w 572779"/>
                <a:gd name="connsiteY72" fmla="*/ 574624 h 606580"/>
                <a:gd name="connsiteX73" fmla="*/ 146743 w 572779"/>
                <a:gd name="connsiteY73" fmla="*/ 606580 h 606580"/>
                <a:gd name="connsiteX74" fmla="*/ 114976 w 572779"/>
                <a:gd name="connsiteY74" fmla="*/ 578149 h 606580"/>
                <a:gd name="connsiteX75" fmla="*/ 83151 w 572779"/>
                <a:gd name="connsiteY75" fmla="*/ 606580 h 606580"/>
                <a:gd name="connsiteX76" fmla="*/ 51152 w 572779"/>
                <a:gd name="connsiteY76" fmla="*/ 574624 h 606580"/>
                <a:gd name="connsiteX77" fmla="*/ 51152 w 572779"/>
                <a:gd name="connsiteY77" fmla="*/ 382833 h 606580"/>
                <a:gd name="connsiteX78" fmla="*/ 45365 w 572779"/>
                <a:gd name="connsiteY78" fmla="*/ 382833 h 606580"/>
                <a:gd name="connsiteX79" fmla="*/ 0 w 572779"/>
                <a:gd name="connsiteY79" fmla="*/ 337528 h 606580"/>
                <a:gd name="connsiteX80" fmla="*/ 0 w 572779"/>
                <a:gd name="connsiteY80" fmla="*/ 205545 h 606580"/>
                <a:gd name="connsiteX81" fmla="*/ 45365 w 572779"/>
                <a:gd name="connsiteY81" fmla="*/ 160241 h 606580"/>
                <a:gd name="connsiteX82" fmla="*/ 61972 w 572779"/>
                <a:gd name="connsiteY82" fmla="*/ 160241 h 606580"/>
                <a:gd name="connsiteX83" fmla="*/ 78464 w 572779"/>
                <a:gd name="connsiteY83" fmla="*/ 242528 h 606580"/>
                <a:gd name="connsiteX84" fmla="*/ 97964 w 572779"/>
                <a:gd name="connsiteY84" fmla="*/ 242528 h 606580"/>
                <a:gd name="connsiteX85" fmla="*/ 103056 w 572779"/>
                <a:gd name="connsiteY85" fmla="*/ 186996 h 606580"/>
                <a:gd name="connsiteX86" fmla="*/ 102477 w 572779"/>
                <a:gd name="connsiteY86" fmla="*/ 183991 h 606580"/>
                <a:gd name="connsiteX87" fmla="*/ 94145 w 572779"/>
                <a:gd name="connsiteY87" fmla="*/ 162726 h 606580"/>
                <a:gd name="connsiteX88" fmla="*/ 93045 w 572779"/>
                <a:gd name="connsiteY88" fmla="*/ 160472 h 606580"/>
                <a:gd name="connsiteX89" fmla="*/ 93103 w 572779"/>
                <a:gd name="connsiteY89" fmla="*/ 160472 h 606580"/>
                <a:gd name="connsiteX90" fmla="*/ 92987 w 572779"/>
                <a:gd name="connsiteY90" fmla="*/ 160183 h 606580"/>
                <a:gd name="connsiteX91" fmla="*/ 457411 w 572779"/>
                <a:gd name="connsiteY91" fmla="*/ 751 h 606580"/>
                <a:gd name="connsiteX92" fmla="*/ 458047 w 572779"/>
                <a:gd name="connsiteY92" fmla="*/ 751 h 606580"/>
                <a:gd name="connsiteX93" fmla="*/ 521621 w 572779"/>
                <a:gd name="connsiteY93" fmla="*/ 49915 h 606580"/>
                <a:gd name="connsiteX94" fmla="*/ 523761 w 572779"/>
                <a:gd name="connsiteY94" fmla="*/ 66553 h 606580"/>
                <a:gd name="connsiteX95" fmla="*/ 458105 w 572779"/>
                <a:gd name="connsiteY95" fmla="*/ 132124 h 606580"/>
                <a:gd name="connsiteX96" fmla="*/ 457469 w 572779"/>
                <a:gd name="connsiteY96" fmla="*/ 132124 h 606580"/>
                <a:gd name="connsiteX97" fmla="*/ 393895 w 572779"/>
                <a:gd name="connsiteY97" fmla="*/ 82960 h 606580"/>
                <a:gd name="connsiteX98" fmla="*/ 391755 w 572779"/>
                <a:gd name="connsiteY98" fmla="*/ 66322 h 606580"/>
                <a:gd name="connsiteX99" fmla="*/ 457411 w 572779"/>
                <a:gd name="connsiteY99" fmla="*/ 751 h 606580"/>
                <a:gd name="connsiteX100" fmla="*/ 285868 w 572779"/>
                <a:gd name="connsiteY100" fmla="*/ 751 h 606580"/>
                <a:gd name="connsiteX101" fmla="*/ 286621 w 572779"/>
                <a:gd name="connsiteY101" fmla="*/ 751 h 606580"/>
                <a:gd name="connsiteX102" fmla="*/ 350227 w 572779"/>
                <a:gd name="connsiteY102" fmla="*/ 49915 h 606580"/>
                <a:gd name="connsiteX103" fmla="*/ 352369 w 572779"/>
                <a:gd name="connsiteY103" fmla="*/ 66553 h 606580"/>
                <a:gd name="connsiteX104" fmla="*/ 286736 w 572779"/>
                <a:gd name="connsiteY104" fmla="*/ 132124 h 606580"/>
                <a:gd name="connsiteX105" fmla="*/ 286100 w 572779"/>
                <a:gd name="connsiteY105" fmla="*/ 132124 h 606580"/>
                <a:gd name="connsiteX106" fmla="*/ 222493 w 572779"/>
                <a:gd name="connsiteY106" fmla="*/ 82845 h 606580"/>
                <a:gd name="connsiteX107" fmla="*/ 220351 w 572779"/>
                <a:gd name="connsiteY107" fmla="*/ 66264 h 606580"/>
                <a:gd name="connsiteX108" fmla="*/ 285868 w 572779"/>
                <a:gd name="connsiteY108" fmla="*/ 751 h 606580"/>
                <a:gd name="connsiteX109" fmla="*/ 114639 w 572779"/>
                <a:gd name="connsiteY109" fmla="*/ 751 h 606580"/>
                <a:gd name="connsiteX110" fmla="*/ 115275 w 572779"/>
                <a:gd name="connsiteY110" fmla="*/ 751 h 606580"/>
                <a:gd name="connsiteX111" fmla="*/ 178882 w 572779"/>
                <a:gd name="connsiteY111" fmla="*/ 49915 h 606580"/>
                <a:gd name="connsiteX112" fmla="*/ 181024 w 572779"/>
                <a:gd name="connsiteY112" fmla="*/ 66553 h 606580"/>
                <a:gd name="connsiteX113" fmla="*/ 115333 w 572779"/>
                <a:gd name="connsiteY113" fmla="*/ 132124 h 606580"/>
                <a:gd name="connsiteX114" fmla="*/ 114754 w 572779"/>
                <a:gd name="connsiteY114" fmla="*/ 132124 h 606580"/>
                <a:gd name="connsiteX115" fmla="*/ 51148 w 572779"/>
                <a:gd name="connsiteY115" fmla="*/ 82960 h 606580"/>
                <a:gd name="connsiteX116" fmla="*/ 49006 w 572779"/>
                <a:gd name="connsiteY116" fmla="*/ 66322 h 606580"/>
                <a:gd name="connsiteX117" fmla="*/ 114639 w 572779"/>
                <a:gd name="connsiteY117" fmla="*/ 751 h 606580"/>
                <a:gd name="connsiteX118" fmla="*/ 457410 w 572779"/>
                <a:gd name="connsiteY118" fmla="*/ 423 h 606580"/>
                <a:gd name="connsiteX119" fmla="*/ 391355 w 572779"/>
                <a:gd name="connsiteY119" fmla="*/ 66356 h 606580"/>
                <a:gd name="connsiteX120" fmla="*/ 393497 w 572779"/>
                <a:gd name="connsiteY120" fmla="*/ 83056 h 606580"/>
                <a:gd name="connsiteX121" fmla="*/ 457468 w 572779"/>
                <a:gd name="connsiteY121" fmla="*/ 132521 h 606580"/>
                <a:gd name="connsiteX122" fmla="*/ 457815 w 572779"/>
                <a:gd name="connsiteY122" fmla="*/ 132521 h 606580"/>
                <a:gd name="connsiteX123" fmla="*/ 458104 w 572779"/>
                <a:gd name="connsiteY123" fmla="*/ 132521 h 606580"/>
                <a:gd name="connsiteX124" fmla="*/ 524159 w 572779"/>
                <a:gd name="connsiteY124" fmla="*/ 66587 h 606580"/>
                <a:gd name="connsiteX125" fmla="*/ 522017 w 572779"/>
                <a:gd name="connsiteY125" fmla="*/ 49887 h 606580"/>
                <a:gd name="connsiteX126" fmla="*/ 458046 w 572779"/>
                <a:gd name="connsiteY126" fmla="*/ 423 h 606580"/>
                <a:gd name="connsiteX127" fmla="*/ 457699 w 572779"/>
                <a:gd name="connsiteY127" fmla="*/ 423 h 606580"/>
                <a:gd name="connsiteX128" fmla="*/ 114646 w 572779"/>
                <a:gd name="connsiteY128" fmla="*/ 423 h 606580"/>
                <a:gd name="connsiteX129" fmla="*/ 48620 w 572779"/>
                <a:gd name="connsiteY129" fmla="*/ 66356 h 606580"/>
                <a:gd name="connsiteX130" fmla="*/ 50761 w 572779"/>
                <a:gd name="connsiteY130" fmla="*/ 83056 h 606580"/>
                <a:gd name="connsiteX131" fmla="*/ 114762 w 572779"/>
                <a:gd name="connsiteY131" fmla="*/ 132521 h 606580"/>
                <a:gd name="connsiteX132" fmla="*/ 115051 w 572779"/>
                <a:gd name="connsiteY132" fmla="*/ 132521 h 606580"/>
                <a:gd name="connsiteX133" fmla="*/ 115340 w 572779"/>
                <a:gd name="connsiteY133" fmla="*/ 132521 h 606580"/>
                <a:gd name="connsiteX134" fmla="*/ 181424 w 572779"/>
                <a:gd name="connsiteY134" fmla="*/ 66587 h 606580"/>
                <a:gd name="connsiteX135" fmla="*/ 179225 w 572779"/>
                <a:gd name="connsiteY135" fmla="*/ 49887 h 606580"/>
                <a:gd name="connsiteX136" fmla="*/ 115282 w 572779"/>
                <a:gd name="connsiteY136" fmla="*/ 423 h 606580"/>
                <a:gd name="connsiteX137" fmla="*/ 114993 w 572779"/>
                <a:gd name="connsiteY137" fmla="*/ 423 h 606580"/>
                <a:gd name="connsiteX138" fmla="*/ 286036 w 572779"/>
                <a:gd name="connsiteY138" fmla="*/ 397 h 606580"/>
                <a:gd name="connsiteX139" fmla="*/ 219952 w 572779"/>
                <a:gd name="connsiteY139" fmla="*/ 66286 h 606580"/>
                <a:gd name="connsiteX140" fmla="*/ 222151 w 572779"/>
                <a:gd name="connsiteY140" fmla="*/ 82990 h 606580"/>
                <a:gd name="connsiteX141" fmla="*/ 286094 w 572779"/>
                <a:gd name="connsiteY141" fmla="*/ 132522 h 606580"/>
                <a:gd name="connsiteX142" fmla="*/ 286383 w 572779"/>
                <a:gd name="connsiteY142" fmla="*/ 132522 h 606580"/>
                <a:gd name="connsiteX143" fmla="*/ 286730 w 572779"/>
                <a:gd name="connsiteY143" fmla="*/ 132522 h 606580"/>
                <a:gd name="connsiteX144" fmla="*/ 352756 w 572779"/>
                <a:gd name="connsiteY144" fmla="*/ 66575 h 606580"/>
                <a:gd name="connsiteX145" fmla="*/ 350615 w 572779"/>
                <a:gd name="connsiteY145" fmla="*/ 49872 h 606580"/>
                <a:gd name="connsiteX146" fmla="*/ 286614 w 572779"/>
                <a:gd name="connsiteY146" fmla="*/ 397 h 606580"/>
                <a:gd name="connsiteX147" fmla="*/ 286325 w 572779"/>
                <a:gd name="connsiteY147" fmla="*/ 397 h 606580"/>
                <a:gd name="connsiteX148" fmla="*/ 457411 w 572779"/>
                <a:gd name="connsiteY148" fmla="*/ 0 h 606580"/>
                <a:gd name="connsiteX149" fmla="*/ 458047 w 572779"/>
                <a:gd name="connsiteY149" fmla="*/ 0 h 606580"/>
                <a:gd name="connsiteX150" fmla="*/ 522315 w 572779"/>
                <a:gd name="connsiteY150" fmla="*/ 49741 h 606580"/>
                <a:gd name="connsiteX151" fmla="*/ 524513 w 572779"/>
                <a:gd name="connsiteY151" fmla="*/ 66553 h 606580"/>
                <a:gd name="connsiteX152" fmla="*/ 458105 w 572779"/>
                <a:gd name="connsiteY152" fmla="*/ 132875 h 606580"/>
                <a:gd name="connsiteX153" fmla="*/ 457469 w 572779"/>
                <a:gd name="connsiteY153" fmla="*/ 132875 h 606580"/>
                <a:gd name="connsiteX154" fmla="*/ 393201 w 572779"/>
                <a:gd name="connsiteY154" fmla="*/ 83133 h 606580"/>
                <a:gd name="connsiteX155" fmla="*/ 391003 w 572779"/>
                <a:gd name="connsiteY155" fmla="*/ 66322 h 606580"/>
                <a:gd name="connsiteX156" fmla="*/ 457411 w 572779"/>
                <a:gd name="connsiteY156" fmla="*/ 0 h 606580"/>
                <a:gd name="connsiteX157" fmla="*/ 285868 w 572779"/>
                <a:gd name="connsiteY157" fmla="*/ 0 h 606580"/>
                <a:gd name="connsiteX158" fmla="*/ 286621 w 572779"/>
                <a:gd name="connsiteY158" fmla="*/ 0 h 606580"/>
                <a:gd name="connsiteX159" fmla="*/ 350980 w 572779"/>
                <a:gd name="connsiteY159" fmla="*/ 49741 h 606580"/>
                <a:gd name="connsiteX160" fmla="*/ 353179 w 572779"/>
                <a:gd name="connsiteY160" fmla="*/ 66553 h 606580"/>
                <a:gd name="connsiteX161" fmla="*/ 286736 w 572779"/>
                <a:gd name="connsiteY161" fmla="*/ 132875 h 606580"/>
                <a:gd name="connsiteX162" fmla="*/ 286100 w 572779"/>
                <a:gd name="connsiteY162" fmla="*/ 132875 h 606580"/>
                <a:gd name="connsiteX163" fmla="*/ 221740 w 572779"/>
                <a:gd name="connsiteY163" fmla="*/ 83076 h 606580"/>
                <a:gd name="connsiteX164" fmla="*/ 219599 w 572779"/>
                <a:gd name="connsiteY164" fmla="*/ 66264 h 606580"/>
                <a:gd name="connsiteX165" fmla="*/ 285868 w 572779"/>
                <a:gd name="connsiteY165" fmla="*/ 0 h 606580"/>
                <a:gd name="connsiteX166" fmla="*/ 114639 w 572779"/>
                <a:gd name="connsiteY166" fmla="*/ 0 h 606580"/>
                <a:gd name="connsiteX167" fmla="*/ 115275 w 572779"/>
                <a:gd name="connsiteY167" fmla="*/ 0 h 606580"/>
                <a:gd name="connsiteX168" fmla="*/ 179635 w 572779"/>
                <a:gd name="connsiteY168" fmla="*/ 49741 h 606580"/>
                <a:gd name="connsiteX169" fmla="*/ 181776 w 572779"/>
                <a:gd name="connsiteY169" fmla="*/ 66553 h 606580"/>
                <a:gd name="connsiteX170" fmla="*/ 115333 w 572779"/>
                <a:gd name="connsiteY170" fmla="*/ 132875 h 606580"/>
                <a:gd name="connsiteX171" fmla="*/ 114754 w 572779"/>
                <a:gd name="connsiteY171" fmla="*/ 132875 h 606580"/>
                <a:gd name="connsiteX172" fmla="*/ 50395 w 572779"/>
                <a:gd name="connsiteY172" fmla="*/ 83133 h 606580"/>
                <a:gd name="connsiteX173" fmla="*/ 48196 w 572779"/>
                <a:gd name="connsiteY173" fmla="*/ 66322 h 606580"/>
                <a:gd name="connsiteX174" fmla="*/ 114639 w 572779"/>
                <a:gd name="connsiteY174" fmla="*/ 0 h 60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572779" h="606580">
                  <a:moveTo>
                    <a:pt x="435703" y="160183"/>
                  </a:moveTo>
                  <a:lnTo>
                    <a:pt x="479697" y="160183"/>
                  </a:lnTo>
                  <a:cubicBezTo>
                    <a:pt x="479639" y="160241"/>
                    <a:pt x="479639" y="160414"/>
                    <a:pt x="479581" y="160472"/>
                  </a:cubicBezTo>
                  <a:lnTo>
                    <a:pt x="479812" y="160472"/>
                  </a:lnTo>
                  <a:cubicBezTo>
                    <a:pt x="479407" y="161281"/>
                    <a:pt x="478713" y="162726"/>
                    <a:pt x="478713" y="162726"/>
                  </a:cubicBezTo>
                  <a:cubicBezTo>
                    <a:pt x="474834" y="170989"/>
                    <a:pt x="471245" y="178848"/>
                    <a:pt x="469682" y="187227"/>
                  </a:cubicBezTo>
                  <a:lnTo>
                    <a:pt x="474776" y="242470"/>
                  </a:lnTo>
                  <a:lnTo>
                    <a:pt x="494284" y="242470"/>
                  </a:lnTo>
                  <a:lnTo>
                    <a:pt x="510840" y="160183"/>
                  </a:lnTo>
                  <a:lnTo>
                    <a:pt x="527338" y="160183"/>
                  </a:lnTo>
                  <a:cubicBezTo>
                    <a:pt x="552345" y="160183"/>
                    <a:pt x="572663" y="180466"/>
                    <a:pt x="572779" y="205430"/>
                  </a:cubicBezTo>
                  <a:lnTo>
                    <a:pt x="572779" y="337413"/>
                  </a:lnTo>
                  <a:cubicBezTo>
                    <a:pt x="572779" y="362434"/>
                    <a:pt x="552519" y="382717"/>
                    <a:pt x="527396" y="382717"/>
                  </a:cubicBezTo>
                  <a:lnTo>
                    <a:pt x="521607" y="382717"/>
                  </a:lnTo>
                  <a:lnTo>
                    <a:pt x="521607" y="574624"/>
                  </a:lnTo>
                  <a:cubicBezTo>
                    <a:pt x="521607" y="592249"/>
                    <a:pt x="507251" y="606580"/>
                    <a:pt x="489595" y="606580"/>
                  </a:cubicBezTo>
                  <a:cubicBezTo>
                    <a:pt x="473155" y="606580"/>
                    <a:pt x="459552" y="594098"/>
                    <a:pt x="457815" y="578149"/>
                  </a:cubicBezTo>
                  <a:cubicBezTo>
                    <a:pt x="456021" y="594214"/>
                    <a:pt x="442417" y="606580"/>
                    <a:pt x="425978" y="606580"/>
                  </a:cubicBezTo>
                  <a:cubicBezTo>
                    <a:pt x="408322" y="606580"/>
                    <a:pt x="393966" y="592249"/>
                    <a:pt x="393966" y="574624"/>
                  </a:cubicBezTo>
                  <a:lnTo>
                    <a:pt x="393966" y="392541"/>
                  </a:lnTo>
                  <a:cubicBezTo>
                    <a:pt x="411506" y="380521"/>
                    <a:pt x="422967" y="360354"/>
                    <a:pt x="422967" y="337528"/>
                  </a:cubicBezTo>
                  <a:lnTo>
                    <a:pt x="422967" y="242528"/>
                  </a:lnTo>
                  <a:lnTo>
                    <a:pt x="440739" y="242528"/>
                  </a:lnTo>
                  <a:lnTo>
                    <a:pt x="445833" y="186996"/>
                  </a:lnTo>
                  <a:cubicBezTo>
                    <a:pt x="445659" y="186013"/>
                    <a:pt x="445428" y="184973"/>
                    <a:pt x="445196" y="183991"/>
                  </a:cubicBezTo>
                  <a:cubicBezTo>
                    <a:pt x="443459" y="176768"/>
                    <a:pt x="440276" y="169891"/>
                    <a:pt x="436860" y="162726"/>
                  </a:cubicBezTo>
                  <a:cubicBezTo>
                    <a:pt x="436860" y="162726"/>
                    <a:pt x="436166" y="161281"/>
                    <a:pt x="435818" y="160472"/>
                  </a:cubicBezTo>
                  <a:lnTo>
                    <a:pt x="435876" y="160472"/>
                  </a:lnTo>
                  <a:cubicBezTo>
                    <a:pt x="435818" y="160356"/>
                    <a:pt x="435818" y="160241"/>
                    <a:pt x="435703" y="160183"/>
                  </a:cubicBezTo>
                  <a:close/>
                  <a:moveTo>
                    <a:pt x="264349" y="160183"/>
                  </a:moveTo>
                  <a:lnTo>
                    <a:pt x="308327" y="160183"/>
                  </a:lnTo>
                  <a:cubicBezTo>
                    <a:pt x="308269" y="160241"/>
                    <a:pt x="308269" y="160414"/>
                    <a:pt x="308154" y="160472"/>
                  </a:cubicBezTo>
                  <a:lnTo>
                    <a:pt x="308385" y="160472"/>
                  </a:lnTo>
                  <a:cubicBezTo>
                    <a:pt x="308038" y="161281"/>
                    <a:pt x="307344" y="162726"/>
                    <a:pt x="307344" y="162726"/>
                  </a:cubicBezTo>
                  <a:cubicBezTo>
                    <a:pt x="303467" y="170989"/>
                    <a:pt x="299821" y="178848"/>
                    <a:pt x="298316" y="187227"/>
                  </a:cubicBezTo>
                  <a:lnTo>
                    <a:pt x="303409" y="242470"/>
                  </a:lnTo>
                  <a:lnTo>
                    <a:pt x="322910" y="242470"/>
                  </a:lnTo>
                  <a:lnTo>
                    <a:pt x="339401" y="160183"/>
                  </a:lnTo>
                  <a:lnTo>
                    <a:pt x="355951" y="160183"/>
                  </a:lnTo>
                  <a:cubicBezTo>
                    <a:pt x="380949" y="160183"/>
                    <a:pt x="401202" y="180466"/>
                    <a:pt x="401376" y="205430"/>
                  </a:cubicBezTo>
                  <a:lnTo>
                    <a:pt x="401376" y="337413"/>
                  </a:lnTo>
                  <a:cubicBezTo>
                    <a:pt x="401376" y="362434"/>
                    <a:pt x="381065" y="382717"/>
                    <a:pt x="356009" y="382717"/>
                  </a:cubicBezTo>
                  <a:lnTo>
                    <a:pt x="350222" y="382717"/>
                  </a:lnTo>
                  <a:lnTo>
                    <a:pt x="350222" y="574624"/>
                  </a:lnTo>
                  <a:cubicBezTo>
                    <a:pt x="350222" y="592249"/>
                    <a:pt x="335872" y="606580"/>
                    <a:pt x="318222" y="606580"/>
                  </a:cubicBezTo>
                  <a:cubicBezTo>
                    <a:pt x="301788" y="606580"/>
                    <a:pt x="288190" y="594098"/>
                    <a:pt x="286396" y="578149"/>
                  </a:cubicBezTo>
                  <a:cubicBezTo>
                    <a:pt x="284660" y="594214"/>
                    <a:pt x="271062" y="606580"/>
                    <a:pt x="254628" y="606580"/>
                  </a:cubicBezTo>
                  <a:cubicBezTo>
                    <a:pt x="236978" y="606580"/>
                    <a:pt x="222628" y="592249"/>
                    <a:pt x="222628" y="574624"/>
                  </a:cubicBezTo>
                  <a:lnTo>
                    <a:pt x="222628" y="382833"/>
                  </a:lnTo>
                  <a:lnTo>
                    <a:pt x="216841" y="382833"/>
                  </a:lnTo>
                  <a:cubicBezTo>
                    <a:pt x="191727" y="382833"/>
                    <a:pt x="171474" y="362608"/>
                    <a:pt x="171474" y="337528"/>
                  </a:cubicBezTo>
                  <a:lnTo>
                    <a:pt x="171474" y="205545"/>
                  </a:lnTo>
                  <a:cubicBezTo>
                    <a:pt x="171474" y="180524"/>
                    <a:pt x="191727" y="160241"/>
                    <a:pt x="216841" y="160241"/>
                  </a:cubicBezTo>
                  <a:lnTo>
                    <a:pt x="233333" y="160241"/>
                  </a:lnTo>
                  <a:lnTo>
                    <a:pt x="249825" y="242528"/>
                  </a:lnTo>
                  <a:lnTo>
                    <a:pt x="269383" y="242528"/>
                  </a:lnTo>
                  <a:lnTo>
                    <a:pt x="274476" y="186996"/>
                  </a:lnTo>
                  <a:cubicBezTo>
                    <a:pt x="274302" y="186013"/>
                    <a:pt x="274071" y="184973"/>
                    <a:pt x="273839" y="183991"/>
                  </a:cubicBezTo>
                  <a:cubicBezTo>
                    <a:pt x="272045" y="176768"/>
                    <a:pt x="268921" y="169891"/>
                    <a:pt x="265506" y="162726"/>
                  </a:cubicBezTo>
                  <a:cubicBezTo>
                    <a:pt x="265506" y="162726"/>
                    <a:pt x="264812" y="161281"/>
                    <a:pt x="264407" y="160472"/>
                  </a:cubicBezTo>
                  <a:lnTo>
                    <a:pt x="264523" y="160472"/>
                  </a:lnTo>
                  <a:cubicBezTo>
                    <a:pt x="264407" y="160356"/>
                    <a:pt x="264407" y="160241"/>
                    <a:pt x="264349" y="160183"/>
                  </a:cubicBezTo>
                  <a:close/>
                  <a:moveTo>
                    <a:pt x="92987" y="160183"/>
                  </a:moveTo>
                  <a:lnTo>
                    <a:pt x="136964" y="160183"/>
                  </a:lnTo>
                  <a:cubicBezTo>
                    <a:pt x="136848" y="160241"/>
                    <a:pt x="136848" y="160414"/>
                    <a:pt x="136791" y="160472"/>
                  </a:cubicBezTo>
                  <a:lnTo>
                    <a:pt x="137022" y="160472"/>
                  </a:lnTo>
                  <a:cubicBezTo>
                    <a:pt x="136617" y="161281"/>
                    <a:pt x="135923" y="162726"/>
                    <a:pt x="135923" y="162726"/>
                  </a:cubicBezTo>
                  <a:cubicBezTo>
                    <a:pt x="132104" y="170989"/>
                    <a:pt x="128458" y="178848"/>
                    <a:pt x="126896" y="187227"/>
                  </a:cubicBezTo>
                  <a:lnTo>
                    <a:pt x="131988" y="242470"/>
                  </a:lnTo>
                  <a:lnTo>
                    <a:pt x="149752" y="242470"/>
                  </a:lnTo>
                  <a:lnTo>
                    <a:pt x="149752" y="337471"/>
                  </a:lnTo>
                  <a:cubicBezTo>
                    <a:pt x="149752" y="360296"/>
                    <a:pt x="161267" y="380406"/>
                    <a:pt x="178742" y="392483"/>
                  </a:cubicBezTo>
                  <a:lnTo>
                    <a:pt x="178742" y="574624"/>
                  </a:lnTo>
                  <a:cubicBezTo>
                    <a:pt x="178742" y="592249"/>
                    <a:pt x="164392" y="606580"/>
                    <a:pt x="146743" y="606580"/>
                  </a:cubicBezTo>
                  <a:cubicBezTo>
                    <a:pt x="130310" y="606580"/>
                    <a:pt x="116712" y="594098"/>
                    <a:pt x="114976" y="578149"/>
                  </a:cubicBezTo>
                  <a:cubicBezTo>
                    <a:pt x="113182" y="594214"/>
                    <a:pt x="99584" y="606580"/>
                    <a:pt x="83151" y="606580"/>
                  </a:cubicBezTo>
                  <a:cubicBezTo>
                    <a:pt x="65502" y="606580"/>
                    <a:pt x="51152" y="592249"/>
                    <a:pt x="51152" y="574624"/>
                  </a:cubicBezTo>
                  <a:lnTo>
                    <a:pt x="51152" y="382833"/>
                  </a:lnTo>
                  <a:lnTo>
                    <a:pt x="45365" y="382833"/>
                  </a:lnTo>
                  <a:cubicBezTo>
                    <a:pt x="20310" y="382833"/>
                    <a:pt x="0" y="362608"/>
                    <a:pt x="0" y="337528"/>
                  </a:cubicBezTo>
                  <a:lnTo>
                    <a:pt x="0" y="205545"/>
                  </a:lnTo>
                  <a:cubicBezTo>
                    <a:pt x="0" y="180524"/>
                    <a:pt x="20310" y="160241"/>
                    <a:pt x="45365" y="160241"/>
                  </a:cubicBezTo>
                  <a:lnTo>
                    <a:pt x="61972" y="160241"/>
                  </a:lnTo>
                  <a:lnTo>
                    <a:pt x="78464" y="242528"/>
                  </a:lnTo>
                  <a:lnTo>
                    <a:pt x="97964" y="242528"/>
                  </a:lnTo>
                  <a:lnTo>
                    <a:pt x="103056" y="186996"/>
                  </a:lnTo>
                  <a:cubicBezTo>
                    <a:pt x="102940" y="186013"/>
                    <a:pt x="102709" y="184973"/>
                    <a:pt x="102477" y="183991"/>
                  </a:cubicBezTo>
                  <a:cubicBezTo>
                    <a:pt x="100683" y="176768"/>
                    <a:pt x="97501" y="169891"/>
                    <a:pt x="94145" y="162726"/>
                  </a:cubicBezTo>
                  <a:cubicBezTo>
                    <a:pt x="94145" y="162726"/>
                    <a:pt x="93450" y="161281"/>
                    <a:pt x="93045" y="160472"/>
                  </a:cubicBezTo>
                  <a:lnTo>
                    <a:pt x="93103" y="160472"/>
                  </a:lnTo>
                  <a:cubicBezTo>
                    <a:pt x="93045" y="160356"/>
                    <a:pt x="93045" y="160241"/>
                    <a:pt x="92987" y="160183"/>
                  </a:cubicBezTo>
                  <a:close/>
                  <a:moveTo>
                    <a:pt x="457411" y="751"/>
                  </a:moveTo>
                  <a:lnTo>
                    <a:pt x="458047" y="751"/>
                  </a:lnTo>
                  <a:cubicBezTo>
                    <a:pt x="488012" y="751"/>
                    <a:pt x="514158" y="20971"/>
                    <a:pt x="521621" y="49915"/>
                  </a:cubicBezTo>
                  <a:cubicBezTo>
                    <a:pt x="523009" y="55403"/>
                    <a:pt x="523761" y="61007"/>
                    <a:pt x="523761" y="66553"/>
                  </a:cubicBezTo>
                  <a:cubicBezTo>
                    <a:pt x="523761" y="102718"/>
                    <a:pt x="494317" y="132124"/>
                    <a:pt x="458105" y="132124"/>
                  </a:cubicBezTo>
                  <a:lnTo>
                    <a:pt x="457469" y="132124"/>
                  </a:lnTo>
                  <a:cubicBezTo>
                    <a:pt x="427504" y="132124"/>
                    <a:pt x="401358" y="111904"/>
                    <a:pt x="393895" y="82960"/>
                  </a:cubicBezTo>
                  <a:cubicBezTo>
                    <a:pt x="392507" y="77472"/>
                    <a:pt x="391755" y="71868"/>
                    <a:pt x="391755" y="66322"/>
                  </a:cubicBezTo>
                  <a:cubicBezTo>
                    <a:pt x="391755" y="30157"/>
                    <a:pt x="421199" y="751"/>
                    <a:pt x="457411" y="751"/>
                  </a:cubicBezTo>
                  <a:close/>
                  <a:moveTo>
                    <a:pt x="285868" y="751"/>
                  </a:moveTo>
                  <a:lnTo>
                    <a:pt x="286621" y="751"/>
                  </a:lnTo>
                  <a:cubicBezTo>
                    <a:pt x="316601" y="751"/>
                    <a:pt x="342761" y="20971"/>
                    <a:pt x="350227" y="49915"/>
                  </a:cubicBezTo>
                  <a:cubicBezTo>
                    <a:pt x="351674" y="55403"/>
                    <a:pt x="352369" y="61007"/>
                    <a:pt x="352369" y="66553"/>
                  </a:cubicBezTo>
                  <a:cubicBezTo>
                    <a:pt x="352369" y="102718"/>
                    <a:pt x="322909" y="132124"/>
                    <a:pt x="286736" y="132124"/>
                  </a:cubicBezTo>
                  <a:lnTo>
                    <a:pt x="286100" y="132124"/>
                  </a:lnTo>
                  <a:cubicBezTo>
                    <a:pt x="256119" y="132124"/>
                    <a:pt x="229959" y="111846"/>
                    <a:pt x="222493" y="82845"/>
                  </a:cubicBezTo>
                  <a:cubicBezTo>
                    <a:pt x="221046" y="77414"/>
                    <a:pt x="220351" y="71810"/>
                    <a:pt x="220351" y="66264"/>
                  </a:cubicBezTo>
                  <a:cubicBezTo>
                    <a:pt x="220351" y="30157"/>
                    <a:pt x="249753" y="751"/>
                    <a:pt x="285868" y="751"/>
                  </a:cubicBezTo>
                  <a:close/>
                  <a:moveTo>
                    <a:pt x="114639" y="751"/>
                  </a:moveTo>
                  <a:lnTo>
                    <a:pt x="115275" y="751"/>
                  </a:lnTo>
                  <a:cubicBezTo>
                    <a:pt x="145256" y="751"/>
                    <a:pt x="171416" y="20971"/>
                    <a:pt x="178882" y="49915"/>
                  </a:cubicBezTo>
                  <a:cubicBezTo>
                    <a:pt x="180329" y="55403"/>
                    <a:pt x="181024" y="61007"/>
                    <a:pt x="181024" y="66553"/>
                  </a:cubicBezTo>
                  <a:cubicBezTo>
                    <a:pt x="181024" y="102718"/>
                    <a:pt x="151564" y="132124"/>
                    <a:pt x="115333" y="132124"/>
                  </a:cubicBezTo>
                  <a:lnTo>
                    <a:pt x="114754" y="132124"/>
                  </a:lnTo>
                  <a:cubicBezTo>
                    <a:pt x="84774" y="132124"/>
                    <a:pt x="58614" y="111904"/>
                    <a:pt x="51148" y="82960"/>
                  </a:cubicBezTo>
                  <a:cubicBezTo>
                    <a:pt x="49701" y="77472"/>
                    <a:pt x="49006" y="71868"/>
                    <a:pt x="49006" y="66322"/>
                  </a:cubicBezTo>
                  <a:cubicBezTo>
                    <a:pt x="49006" y="30157"/>
                    <a:pt x="78466" y="751"/>
                    <a:pt x="114639" y="751"/>
                  </a:cubicBezTo>
                  <a:close/>
                  <a:moveTo>
                    <a:pt x="457410" y="423"/>
                  </a:moveTo>
                  <a:cubicBezTo>
                    <a:pt x="420880" y="423"/>
                    <a:pt x="391355" y="29894"/>
                    <a:pt x="391355" y="66356"/>
                  </a:cubicBezTo>
                  <a:cubicBezTo>
                    <a:pt x="391355" y="72135"/>
                    <a:pt x="392108" y="77740"/>
                    <a:pt x="393497" y="83056"/>
                  </a:cubicBezTo>
                  <a:cubicBezTo>
                    <a:pt x="400849" y="111487"/>
                    <a:pt x="426669" y="132521"/>
                    <a:pt x="457468" y="132521"/>
                  </a:cubicBezTo>
                  <a:lnTo>
                    <a:pt x="457815" y="132521"/>
                  </a:lnTo>
                  <a:lnTo>
                    <a:pt x="458104" y="132521"/>
                  </a:lnTo>
                  <a:cubicBezTo>
                    <a:pt x="494634" y="132521"/>
                    <a:pt x="524159" y="103050"/>
                    <a:pt x="524159" y="66587"/>
                  </a:cubicBezTo>
                  <a:cubicBezTo>
                    <a:pt x="524159" y="60809"/>
                    <a:pt x="523406" y="55204"/>
                    <a:pt x="522017" y="49887"/>
                  </a:cubicBezTo>
                  <a:cubicBezTo>
                    <a:pt x="514665" y="21457"/>
                    <a:pt x="488845" y="423"/>
                    <a:pt x="458046" y="423"/>
                  </a:cubicBezTo>
                  <a:lnTo>
                    <a:pt x="457699" y="423"/>
                  </a:lnTo>
                  <a:close/>
                  <a:moveTo>
                    <a:pt x="114646" y="423"/>
                  </a:moveTo>
                  <a:cubicBezTo>
                    <a:pt x="78190" y="423"/>
                    <a:pt x="48620" y="29894"/>
                    <a:pt x="48620" y="66356"/>
                  </a:cubicBezTo>
                  <a:cubicBezTo>
                    <a:pt x="48620" y="72135"/>
                    <a:pt x="49372" y="77740"/>
                    <a:pt x="50761" y="83056"/>
                  </a:cubicBezTo>
                  <a:cubicBezTo>
                    <a:pt x="58110" y="111487"/>
                    <a:pt x="83977" y="132521"/>
                    <a:pt x="114762" y="132521"/>
                  </a:cubicBezTo>
                  <a:lnTo>
                    <a:pt x="115051" y="132521"/>
                  </a:lnTo>
                  <a:lnTo>
                    <a:pt x="115340" y="132521"/>
                  </a:lnTo>
                  <a:cubicBezTo>
                    <a:pt x="151854" y="132521"/>
                    <a:pt x="181424" y="103050"/>
                    <a:pt x="181424" y="66587"/>
                  </a:cubicBezTo>
                  <a:cubicBezTo>
                    <a:pt x="181424" y="60809"/>
                    <a:pt x="180614" y="55204"/>
                    <a:pt x="179225" y="49887"/>
                  </a:cubicBezTo>
                  <a:cubicBezTo>
                    <a:pt x="171934" y="21457"/>
                    <a:pt x="146067" y="423"/>
                    <a:pt x="115282" y="423"/>
                  </a:cubicBezTo>
                  <a:lnTo>
                    <a:pt x="114993" y="423"/>
                  </a:lnTo>
                  <a:close/>
                  <a:moveTo>
                    <a:pt x="286036" y="397"/>
                  </a:moveTo>
                  <a:cubicBezTo>
                    <a:pt x="249522" y="282"/>
                    <a:pt x="219952" y="29874"/>
                    <a:pt x="219952" y="66286"/>
                  </a:cubicBezTo>
                  <a:cubicBezTo>
                    <a:pt x="219952" y="72066"/>
                    <a:pt x="220762" y="77672"/>
                    <a:pt x="222151" y="82990"/>
                  </a:cubicBezTo>
                  <a:cubicBezTo>
                    <a:pt x="229442" y="111484"/>
                    <a:pt x="255309" y="132522"/>
                    <a:pt x="286094" y="132522"/>
                  </a:cubicBezTo>
                  <a:lnTo>
                    <a:pt x="286383" y="132522"/>
                  </a:lnTo>
                  <a:lnTo>
                    <a:pt x="286730" y="132522"/>
                  </a:lnTo>
                  <a:cubicBezTo>
                    <a:pt x="323186" y="132522"/>
                    <a:pt x="352756" y="103045"/>
                    <a:pt x="352756" y="66575"/>
                  </a:cubicBezTo>
                  <a:cubicBezTo>
                    <a:pt x="352756" y="60796"/>
                    <a:pt x="352004" y="55189"/>
                    <a:pt x="350615" y="49872"/>
                  </a:cubicBezTo>
                  <a:cubicBezTo>
                    <a:pt x="343266" y="21436"/>
                    <a:pt x="317399" y="397"/>
                    <a:pt x="286614" y="397"/>
                  </a:cubicBezTo>
                  <a:lnTo>
                    <a:pt x="286325" y="397"/>
                  </a:lnTo>
                  <a:close/>
                  <a:moveTo>
                    <a:pt x="457411" y="0"/>
                  </a:moveTo>
                  <a:lnTo>
                    <a:pt x="458047" y="0"/>
                  </a:lnTo>
                  <a:cubicBezTo>
                    <a:pt x="488359" y="0"/>
                    <a:pt x="514795" y="20451"/>
                    <a:pt x="522315" y="49741"/>
                  </a:cubicBezTo>
                  <a:cubicBezTo>
                    <a:pt x="523761" y="55230"/>
                    <a:pt x="524513" y="60891"/>
                    <a:pt x="524513" y="66553"/>
                  </a:cubicBezTo>
                  <a:cubicBezTo>
                    <a:pt x="524513" y="103122"/>
                    <a:pt x="494722" y="132875"/>
                    <a:pt x="458105" y="132875"/>
                  </a:cubicBezTo>
                  <a:lnTo>
                    <a:pt x="457469" y="132875"/>
                  </a:lnTo>
                  <a:cubicBezTo>
                    <a:pt x="427157" y="132875"/>
                    <a:pt x="400721" y="112424"/>
                    <a:pt x="393201" y="83133"/>
                  </a:cubicBezTo>
                  <a:cubicBezTo>
                    <a:pt x="391755" y="77645"/>
                    <a:pt x="391003" y="71983"/>
                    <a:pt x="391003" y="66322"/>
                  </a:cubicBezTo>
                  <a:cubicBezTo>
                    <a:pt x="391003" y="29752"/>
                    <a:pt x="420794" y="0"/>
                    <a:pt x="457411" y="0"/>
                  </a:cubicBezTo>
                  <a:close/>
                  <a:moveTo>
                    <a:pt x="285868" y="0"/>
                  </a:moveTo>
                  <a:lnTo>
                    <a:pt x="286621" y="0"/>
                  </a:lnTo>
                  <a:cubicBezTo>
                    <a:pt x="316948" y="0"/>
                    <a:pt x="343456" y="20451"/>
                    <a:pt x="350980" y="49741"/>
                  </a:cubicBezTo>
                  <a:cubicBezTo>
                    <a:pt x="352427" y="55287"/>
                    <a:pt x="353179" y="60891"/>
                    <a:pt x="353179" y="66553"/>
                  </a:cubicBezTo>
                  <a:cubicBezTo>
                    <a:pt x="353179" y="103122"/>
                    <a:pt x="323372" y="132875"/>
                    <a:pt x="286736" y="132875"/>
                  </a:cubicBezTo>
                  <a:lnTo>
                    <a:pt x="286100" y="132875"/>
                  </a:lnTo>
                  <a:cubicBezTo>
                    <a:pt x="255772" y="132875"/>
                    <a:pt x="229322" y="112366"/>
                    <a:pt x="221740" y="83076"/>
                  </a:cubicBezTo>
                  <a:cubicBezTo>
                    <a:pt x="220294" y="77530"/>
                    <a:pt x="219599" y="71868"/>
                    <a:pt x="219599" y="66264"/>
                  </a:cubicBezTo>
                  <a:cubicBezTo>
                    <a:pt x="219599" y="29695"/>
                    <a:pt x="249348" y="0"/>
                    <a:pt x="285868" y="0"/>
                  </a:cubicBezTo>
                  <a:close/>
                  <a:moveTo>
                    <a:pt x="114639" y="0"/>
                  </a:moveTo>
                  <a:lnTo>
                    <a:pt x="115275" y="0"/>
                  </a:lnTo>
                  <a:cubicBezTo>
                    <a:pt x="145603" y="0"/>
                    <a:pt x="172053" y="20451"/>
                    <a:pt x="179635" y="49741"/>
                  </a:cubicBezTo>
                  <a:cubicBezTo>
                    <a:pt x="181081" y="55230"/>
                    <a:pt x="181776" y="60891"/>
                    <a:pt x="181776" y="66553"/>
                  </a:cubicBezTo>
                  <a:cubicBezTo>
                    <a:pt x="181776" y="103122"/>
                    <a:pt x="151969" y="132875"/>
                    <a:pt x="115333" y="132875"/>
                  </a:cubicBezTo>
                  <a:lnTo>
                    <a:pt x="114754" y="132875"/>
                  </a:lnTo>
                  <a:cubicBezTo>
                    <a:pt x="84427" y="132875"/>
                    <a:pt x="57919" y="112424"/>
                    <a:pt x="50395" y="83133"/>
                  </a:cubicBezTo>
                  <a:cubicBezTo>
                    <a:pt x="48948" y="77645"/>
                    <a:pt x="48196" y="71983"/>
                    <a:pt x="48196" y="66322"/>
                  </a:cubicBezTo>
                  <a:cubicBezTo>
                    <a:pt x="48196" y="29752"/>
                    <a:pt x="78003" y="0"/>
                    <a:pt x="114639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890ECAB-5958-4048-BF3C-AE74D70BD697}"/>
                </a:ext>
              </a:extLst>
            </p:cNvPr>
            <p:cNvCxnSpPr/>
            <p:nvPr/>
          </p:nvCxnSpPr>
          <p:spPr>
            <a:xfrm>
              <a:off x="9107786" y="2945249"/>
              <a:ext cx="241270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08F1C789-3D6B-45EE-9C05-368435599E60}"/>
                </a:ext>
              </a:extLst>
            </p:cNvPr>
            <p:cNvCxnSpPr/>
            <p:nvPr/>
          </p:nvCxnSpPr>
          <p:spPr>
            <a:xfrm>
              <a:off x="9107786" y="4384750"/>
              <a:ext cx="241270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2265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486F3-33D0-43A4-BD00-B9B2335B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594AE42-253E-4F00-BE45-F25A881D7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8DDA65-9397-4C04-AEC5-8F4D24157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5" name="2243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9D1FBC0-B790-4170-82B7-4A7EC84EAD0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123950"/>
            <a:ext cx="10845800" cy="5022850"/>
            <a:chOff x="673100" y="1123950"/>
            <a:chExt cx="10845800" cy="5022850"/>
          </a:xfrm>
        </p:grpSpPr>
        <p:grpSp>
          <p:nvGrpSpPr>
            <p:cNvPr id="6" name="îṥļíḍè">
              <a:extLst>
                <a:ext uri="{FF2B5EF4-FFF2-40B4-BE49-F238E27FC236}">
                  <a16:creationId xmlns:a16="http://schemas.microsoft.com/office/drawing/2014/main" id="{D1138D15-66FE-4030-A681-6831A354E628}"/>
                </a:ext>
              </a:extLst>
            </p:cNvPr>
            <p:cNvGrpSpPr/>
            <p:nvPr/>
          </p:nvGrpSpPr>
          <p:grpSpPr>
            <a:xfrm>
              <a:off x="4284771" y="1123950"/>
              <a:ext cx="3622457" cy="2720357"/>
              <a:chOff x="4284772" y="2286387"/>
              <a:chExt cx="3622457" cy="2720357"/>
            </a:xfrm>
          </p:grpSpPr>
          <p:sp>
            <p:nvSpPr>
              <p:cNvPr id="26" name="ïşḻíḑê">
                <a:extLst>
                  <a:ext uri="{FF2B5EF4-FFF2-40B4-BE49-F238E27FC236}">
                    <a16:creationId xmlns:a16="http://schemas.microsoft.com/office/drawing/2014/main" id="{7E6D9122-4AE6-42BB-9643-E152297CF10E}"/>
                  </a:ext>
                </a:extLst>
              </p:cNvPr>
              <p:cNvSpPr/>
              <p:nvPr/>
            </p:nvSpPr>
            <p:spPr bwMode="auto">
              <a:xfrm>
                <a:off x="4284772" y="2286387"/>
                <a:ext cx="3622457" cy="2720357"/>
              </a:xfrm>
              <a:custGeom>
                <a:avLst/>
                <a:gdLst>
                  <a:gd name="connsiteX0" fmla="*/ 3683000 w 4500563"/>
                  <a:gd name="connsiteY0" fmla="*/ 1835150 h 3379788"/>
                  <a:gd name="connsiteX1" fmla="*/ 3900487 w 4500563"/>
                  <a:gd name="connsiteY1" fmla="*/ 2054832 h 3379788"/>
                  <a:gd name="connsiteX2" fmla="*/ 3900487 w 4500563"/>
                  <a:gd name="connsiteY2" fmla="*/ 3160106 h 3379788"/>
                  <a:gd name="connsiteX3" fmla="*/ 3683000 w 4500563"/>
                  <a:gd name="connsiteY3" fmla="*/ 3379788 h 3379788"/>
                  <a:gd name="connsiteX4" fmla="*/ 3465512 w 4500563"/>
                  <a:gd name="connsiteY4" fmla="*/ 3160106 h 3379788"/>
                  <a:gd name="connsiteX5" fmla="*/ 3465512 w 4500563"/>
                  <a:gd name="connsiteY5" fmla="*/ 2054832 h 3379788"/>
                  <a:gd name="connsiteX6" fmla="*/ 3683000 w 4500563"/>
                  <a:gd name="connsiteY6" fmla="*/ 1835150 h 3379788"/>
                  <a:gd name="connsiteX7" fmla="*/ 819149 w 4500563"/>
                  <a:gd name="connsiteY7" fmla="*/ 1835150 h 3379788"/>
                  <a:gd name="connsiteX8" fmla="*/ 1036637 w 4500563"/>
                  <a:gd name="connsiteY8" fmla="*/ 2054832 h 3379788"/>
                  <a:gd name="connsiteX9" fmla="*/ 1036637 w 4500563"/>
                  <a:gd name="connsiteY9" fmla="*/ 3160106 h 3379788"/>
                  <a:gd name="connsiteX10" fmla="*/ 819149 w 4500563"/>
                  <a:gd name="connsiteY10" fmla="*/ 3379788 h 3379788"/>
                  <a:gd name="connsiteX11" fmla="*/ 601662 w 4500563"/>
                  <a:gd name="connsiteY11" fmla="*/ 3160106 h 3379788"/>
                  <a:gd name="connsiteX12" fmla="*/ 601662 w 4500563"/>
                  <a:gd name="connsiteY12" fmla="*/ 2054832 h 3379788"/>
                  <a:gd name="connsiteX13" fmla="*/ 819149 w 4500563"/>
                  <a:gd name="connsiteY13" fmla="*/ 1835150 h 3379788"/>
                  <a:gd name="connsiteX14" fmla="*/ 2250281 w 4500563"/>
                  <a:gd name="connsiteY14" fmla="*/ 0 h 3379788"/>
                  <a:gd name="connsiteX15" fmla="*/ 4305981 w 4500563"/>
                  <a:gd name="connsiteY15" fmla="*/ 1775969 h 3379788"/>
                  <a:gd name="connsiteX16" fmla="*/ 4305981 w 4500563"/>
                  <a:gd name="connsiteY16" fmla="*/ 2287960 h 3379788"/>
                  <a:gd name="connsiteX17" fmla="*/ 4500563 w 4500563"/>
                  <a:gd name="connsiteY17" fmla="*/ 2649096 h 3379788"/>
                  <a:gd name="connsiteX18" fmla="*/ 4500563 w 4500563"/>
                  <a:gd name="connsiteY18" fmla="*/ 2651382 h 3379788"/>
                  <a:gd name="connsiteX19" fmla="*/ 4500563 w 4500563"/>
                  <a:gd name="connsiteY19" fmla="*/ 2671953 h 3379788"/>
                  <a:gd name="connsiteX20" fmla="*/ 4500563 w 4500563"/>
                  <a:gd name="connsiteY20" fmla="*/ 2678810 h 3379788"/>
                  <a:gd name="connsiteX21" fmla="*/ 4498274 w 4500563"/>
                  <a:gd name="connsiteY21" fmla="*/ 2692524 h 3379788"/>
                  <a:gd name="connsiteX22" fmla="*/ 4498274 w 4500563"/>
                  <a:gd name="connsiteY22" fmla="*/ 2701667 h 3379788"/>
                  <a:gd name="connsiteX23" fmla="*/ 4495985 w 4500563"/>
                  <a:gd name="connsiteY23" fmla="*/ 2715381 h 3379788"/>
                  <a:gd name="connsiteX24" fmla="*/ 4495985 w 4500563"/>
                  <a:gd name="connsiteY24" fmla="*/ 2722238 h 3379788"/>
                  <a:gd name="connsiteX25" fmla="*/ 4491406 w 4500563"/>
                  <a:gd name="connsiteY25" fmla="*/ 2738238 h 3379788"/>
                  <a:gd name="connsiteX26" fmla="*/ 4491406 w 4500563"/>
                  <a:gd name="connsiteY26" fmla="*/ 2745095 h 3379788"/>
                  <a:gd name="connsiteX27" fmla="*/ 4486828 w 4500563"/>
                  <a:gd name="connsiteY27" fmla="*/ 2763380 h 3379788"/>
                  <a:gd name="connsiteX28" fmla="*/ 4482250 w 4500563"/>
                  <a:gd name="connsiteY28" fmla="*/ 2772523 h 3379788"/>
                  <a:gd name="connsiteX29" fmla="*/ 4479960 w 4500563"/>
                  <a:gd name="connsiteY29" fmla="*/ 2783951 h 3379788"/>
                  <a:gd name="connsiteX30" fmla="*/ 4475382 w 4500563"/>
                  <a:gd name="connsiteY30" fmla="*/ 2793094 h 3379788"/>
                  <a:gd name="connsiteX31" fmla="*/ 4473093 w 4500563"/>
                  <a:gd name="connsiteY31" fmla="*/ 2802236 h 3379788"/>
                  <a:gd name="connsiteX32" fmla="*/ 4468514 w 4500563"/>
                  <a:gd name="connsiteY32" fmla="*/ 2813665 h 3379788"/>
                  <a:gd name="connsiteX33" fmla="*/ 4463936 w 4500563"/>
                  <a:gd name="connsiteY33" fmla="*/ 2820522 h 3379788"/>
                  <a:gd name="connsiteX34" fmla="*/ 4454779 w 4500563"/>
                  <a:gd name="connsiteY34" fmla="*/ 2843379 h 3379788"/>
                  <a:gd name="connsiteX35" fmla="*/ 4452490 w 4500563"/>
                  <a:gd name="connsiteY35" fmla="*/ 2847950 h 3379788"/>
                  <a:gd name="connsiteX36" fmla="*/ 4445623 w 4500563"/>
                  <a:gd name="connsiteY36" fmla="*/ 2859378 h 3379788"/>
                  <a:gd name="connsiteX37" fmla="*/ 4441044 w 4500563"/>
                  <a:gd name="connsiteY37" fmla="*/ 2866235 h 3379788"/>
                  <a:gd name="connsiteX38" fmla="*/ 4434177 w 4500563"/>
                  <a:gd name="connsiteY38" fmla="*/ 2877664 h 3379788"/>
                  <a:gd name="connsiteX39" fmla="*/ 4431887 w 4500563"/>
                  <a:gd name="connsiteY39" fmla="*/ 2882235 h 3379788"/>
                  <a:gd name="connsiteX40" fmla="*/ 4422731 w 4500563"/>
                  <a:gd name="connsiteY40" fmla="*/ 2895949 h 3379788"/>
                  <a:gd name="connsiteX41" fmla="*/ 3980915 w 4500563"/>
                  <a:gd name="connsiteY41" fmla="*/ 3113088 h 3379788"/>
                  <a:gd name="connsiteX42" fmla="*/ 3980915 w 4500563"/>
                  <a:gd name="connsiteY42" fmla="*/ 3071946 h 3379788"/>
                  <a:gd name="connsiteX43" fmla="*/ 3980915 w 4500563"/>
                  <a:gd name="connsiteY43" fmla="*/ 2187390 h 3379788"/>
                  <a:gd name="connsiteX44" fmla="*/ 4058748 w 4500563"/>
                  <a:gd name="connsiteY44" fmla="*/ 2191961 h 3379788"/>
                  <a:gd name="connsiteX45" fmla="*/ 4058748 w 4500563"/>
                  <a:gd name="connsiteY45" fmla="*/ 2111963 h 3379788"/>
                  <a:gd name="connsiteX46" fmla="*/ 2250281 w 4500563"/>
                  <a:gd name="connsiteY46" fmla="*/ 553133 h 3379788"/>
                  <a:gd name="connsiteX47" fmla="*/ 441815 w 4500563"/>
                  <a:gd name="connsiteY47" fmla="*/ 2111963 h 3379788"/>
                  <a:gd name="connsiteX48" fmla="*/ 441815 w 4500563"/>
                  <a:gd name="connsiteY48" fmla="*/ 2191961 h 3379788"/>
                  <a:gd name="connsiteX49" fmla="*/ 521937 w 4500563"/>
                  <a:gd name="connsiteY49" fmla="*/ 2187390 h 3379788"/>
                  <a:gd name="connsiteX50" fmla="*/ 521937 w 4500563"/>
                  <a:gd name="connsiteY50" fmla="*/ 3071946 h 3379788"/>
                  <a:gd name="connsiteX51" fmla="*/ 521937 w 4500563"/>
                  <a:gd name="connsiteY51" fmla="*/ 3113088 h 3379788"/>
                  <a:gd name="connsiteX52" fmla="*/ 80122 w 4500563"/>
                  <a:gd name="connsiteY52" fmla="*/ 2895949 h 3379788"/>
                  <a:gd name="connsiteX53" fmla="*/ 70965 w 4500563"/>
                  <a:gd name="connsiteY53" fmla="*/ 2882235 h 3379788"/>
                  <a:gd name="connsiteX54" fmla="*/ 68676 w 4500563"/>
                  <a:gd name="connsiteY54" fmla="*/ 2877664 h 3379788"/>
                  <a:gd name="connsiteX55" fmla="*/ 59519 w 4500563"/>
                  <a:gd name="connsiteY55" fmla="*/ 2866235 h 3379788"/>
                  <a:gd name="connsiteX56" fmla="*/ 57230 w 4500563"/>
                  <a:gd name="connsiteY56" fmla="*/ 2859378 h 3379788"/>
                  <a:gd name="connsiteX57" fmla="*/ 50362 w 4500563"/>
                  <a:gd name="connsiteY57" fmla="*/ 2847950 h 3379788"/>
                  <a:gd name="connsiteX58" fmla="*/ 48073 w 4500563"/>
                  <a:gd name="connsiteY58" fmla="*/ 2843379 h 3379788"/>
                  <a:gd name="connsiteX59" fmla="*/ 38916 w 4500563"/>
                  <a:gd name="connsiteY59" fmla="*/ 2820522 h 3379788"/>
                  <a:gd name="connsiteX60" fmla="*/ 34338 w 4500563"/>
                  <a:gd name="connsiteY60" fmla="*/ 2813665 h 3379788"/>
                  <a:gd name="connsiteX61" fmla="*/ 29759 w 4500563"/>
                  <a:gd name="connsiteY61" fmla="*/ 2802236 h 3379788"/>
                  <a:gd name="connsiteX62" fmla="*/ 25181 w 4500563"/>
                  <a:gd name="connsiteY62" fmla="*/ 2793094 h 3379788"/>
                  <a:gd name="connsiteX63" fmla="*/ 22892 w 4500563"/>
                  <a:gd name="connsiteY63" fmla="*/ 2783951 h 3379788"/>
                  <a:gd name="connsiteX64" fmla="*/ 18313 w 4500563"/>
                  <a:gd name="connsiteY64" fmla="*/ 2772523 h 3379788"/>
                  <a:gd name="connsiteX65" fmla="*/ 16024 w 4500563"/>
                  <a:gd name="connsiteY65" fmla="*/ 2763380 h 3379788"/>
                  <a:gd name="connsiteX66" fmla="*/ 11446 w 4500563"/>
                  <a:gd name="connsiteY66" fmla="*/ 2745095 h 3379788"/>
                  <a:gd name="connsiteX67" fmla="*/ 11446 w 4500563"/>
                  <a:gd name="connsiteY67" fmla="*/ 2738238 h 3379788"/>
                  <a:gd name="connsiteX68" fmla="*/ 6867 w 4500563"/>
                  <a:gd name="connsiteY68" fmla="*/ 2722238 h 3379788"/>
                  <a:gd name="connsiteX69" fmla="*/ 6867 w 4500563"/>
                  <a:gd name="connsiteY69" fmla="*/ 2715381 h 3379788"/>
                  <a:gd name="connsiteX70" fmla="*/ 4578 w 4500563"/>
                  <a:gd name="connsiteY70" fmla="*/ 2701667 h 3379788"/>
                  <a:gd name="connsiteX71" fmla="*/ 2289 w 4500563"/>
                  <a:gd name="connsiteY71" fmla="*/ 2692524 h 3379788"/>
                  <a:gd name="connsiteX72" fmla="*/ 2289 w 4500563"/>
                  <a:gd name="connsiteY72" fmla="*/ 2678810 h 3379788"/>
                  <a:gd name="connsiteX73" fmla="*/ 2289 w 4500563"/>
                  <a:gd name="connsiteY73" fmla="*/ 2671953 h 3379788"/>
                  <a:gd name="connsiteX74" fmla="*/ 0 w 4500563"/>
                  <a:gd name="connsiteY74" fmla="*/ 2651382 h 3379788"/>
                  <a:gd name="connsiteX75" fmla="*/ 0 w 4500563"/>
                  <a:gd name="connsiteY75" fmla="*/ 2649096 h 3379788"/>
                  <a:gd name="connsiteX76" fmla="*/ 196871 w 4500563"/>
                  <a:gd name="connsiteY76" fmla="*/ 2287960 h 3379788"/>
                  <a:gd name="connsiteX77" fmla="*/ 196871 w 4500563"/>
                  <a:gd name="connsiteY77" fmla="*/ 1775969 h 3379788"/>
                  <a:gd name="connsiteX78" fmla="*/ 2250281 w 4500563"/>
                  <a:gd name="connsiteY78" fmla="*/ 0 h 3379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4500563" h="3379788">
                    <a:moveTo>
                      <a:pt x="3683000" y="1835150"/>
                    </a:moveTo>
                    <a:cubicBezTo>
                      <a:pt x="3802046" y="1835150"/>
                      <a:pt x="3900487" y="1933549"/>
                      <a:pt x="3900487" y="2054832"/>
                    </a:cubicBezTo>
                    <a:cubicBezTo>
                      <a:pt x="3900487" y="2054832"/>
                      <a:pt x="3900487" y="2054832"/>
                      <a:pt x="3900487" y="3160106"/>
                    </a:cubicBezTo>
                    <a:cubicBezTo>
                      <a:pt x="3900487" y="3281389"/>
                      <a:pt x="3802046" y="3379788"/>
                      <a:pt x="3683000" y="3379788"/>
                    </a:cubicBezTo>
                    <a:cubicBezTo>
                      <a:pt x="3561665" y="3379788"/>
                      <a:pt x="3465512" y="3281389"/>
                      <a:pt x="3465512" y="3160106"/>
                    </a:cubicBezTo>
                    <a:cubicBezTo>
                      <a:pt x="3465512" y="3160106"/>
                      <a:pt x="3465512" y="3160106"/>
                      <a:pt x="3465512" y="2054832"/>
                    </a:cubicBezTo>
                    <a:cubicBezTo>
                      <a:pt x="3465512" y="1933549"/>
                      <a:pt x="3561665" y="1835150"/>
                      <a:pt x="3683000" y="1835150"/>
                    </a:cubicBezTo>
                    <a:close/>
                    <a:moveTo>
                      <a:pt x="819149" y="1835150"/>
                    </a:moveTo>
                    <a:cubicBezTo>
                      <a:pt x="940484" y="1835150"/>
                      <a:pt x="1036637" y="1933549"/>
                      <a:pt x="1036637" y="2054832"/>
                    </a:cubicBezTo>
                    <a:cubicBezTo>
                      <a:pt x="1036637" y="2054832"/>
                      <a:pt x="1036637" y="2054832"/>
                      <a:pt x="1036637" y="3160106"/>
                    </a:cubicBezTo>
                    <a:cubicBezTo>
                      <a:pt x="1036637" y="3281389"/>
                      <a:pt x="940484" y="3379788"/>
                      <a:pt x="819149" y="3379788"/>
                    </a:cubicBezTo>
                    <a:cubicBezTo>
                      <a:pt x="697814" y="3379788"/>
                      <a:pt x="601662" y="3281389"/>
                      <a:pt x="601662" y="3160106"/>
                    </a:cubicBezTo>
                    <a:cubicBezTo>
                      <a:pt x="601662" y="3160106"/>
                      <a:pt x="601662" y="3160106"/>
                      <a:pt x="601662" y="2054832"/>
                    </a:cubicBezTo>
                    <a:cubicBezTo>
                      <a:pt x="601662" y="1933549"/>
                      <a:pt x="697814" y="1835150"/>
                      <a:pt x="819149" y="1835150"/>
                    </a:cubicBezTo>
                    <a:close/>
                    <a:moveTo>
                      <a:pt x="2250281" y="0"/>
                    </a:moveTo>
                    <a:cubicBezTo>
                      <a:pt x="3383434" y="0"/>
                      <a:pt x="4305981" y="797700"/>
                      <a:pt x="4305981" y="1775969"/>
                    </a:cubicBezTo>
                    <a:cubicBezTo>
                      <a:pt x="4305981" y="1775969"/>
                      <a:pt x="4305981" y="1775969"/>
                      <a:pt x="4305981" y="2287960"/>
                    </a:cubicBezTo>
                    <a:cubicBezTo>
                      <a:pt x="4425020" y="2372530"/>
                      <a:pt x="4500563" y="2502813"/>
                      <a:pt x="4500563" y="2649096"/>
                    </a:cubicBezTo>
                    <a:cubicBezTo>
                      <a:pt x="4500563" y="2649096"/>
                      <a:pt x="4500563" y="2651382"/>
                      <a:pt x="4500563" y="2651382"/>
                    </a:cubicBezTo>
                    <a:cubicBezTo>
                      <a:pt x="4500563" y="2658239"/>
                      <a:pt x="4500563" y="2665096"/>
                      <a:pt x="4500563" y="2671953"/>
                    </a:cubicBezTo>
                    <a:cubicBezTo>
                      <a:pt x="4500563" y="2674239"/>
                      <a:pt x="4500563" y="2676524"/>
                      <a:pt x="4500563" y="2678810"/>
                    </a:cubicBezTo>
                    <a:cubicBezTo>
                      <a:pt x="4500563" y="2683381"/>
                      <a:pt x="4500563" y="2687953"/>
                      <a:pt x="4498274" y="2692524"/>
                    </a:cubicBezTo>
                    <a:cubicBezTo>
                      <a:pt x="4498274" y="2697095"/>
                      <a:pt x="4498274" y="2699381"/>
                      <a:pt x="4498274" y="2701667"/>
                    </a:cubicBezTo>
                    <a:cubicBezTo>
                      <a:pt x="4498274" y="2706238"/>
                      <a:pt x="4495985" y="2710809"/>
                      <a:pt x="4495985" y="2715381"/>
                    </a:cubicBezTo>
                    <a:cubicBezTo>
                      <a:pt x="4495985" y="2717667"/>
                      <a:pt x="4495985" y="2719952"/>
                      <a:pt x="4495985" y="2722238"/>
                    </a:cubicBezTo>
                    <a:cubicBezTo>
                      <a:pt x="4493696" y="2729095"/>
                      <a:pt x="4493696" y="2733666"/>
                      <a:pt x="4491406" y="2738238"/>
                    </a:cubicBezTo>
                    <a:cubicBezTo>
                      <a:pt x="4491406" y="2740523"/>
                      <a:pt x="4491406" y="2742809"/>
                      <a:pt x="4491406" y="2745095"/>
                    </a:cubicBezTo>
                    <a:cubicBezTo>
                      <a:pt x="4489117" y="2751952"/>
                      <a:pt x="4486828" y="2756523"/>
                      <a:pt x="4486828" y="2763380"/>
                    </a:cubicBezTo>
                    <a:cubicBezTo>
                      <a:pt x="4484539" y="2765666"/>
                      <a:pt x="4484539" y="2770237"/>
                      <a:pt x="4482250" y="2772523"/>
                    </a:cubicBezTo>
                    <a:cubicBezTo>
                      <a:pt x="4482250" y="2774808"/>
                      <a:pt x="4479960" y="2779380"/>
                      <a:pt x="4479960" y="2783951"/>
                    </a:cubicBezTo>
                    <a:cubicBezTo>
                      <a:pt x="4477671" y="2786237"/>
                      <a:pt x="4477671" y="2790808"/>
                      <a:pt x="4475382" y="2793094"/>
                    </a:cubicBezTo>
                    <a:cubicBezTo>
                      <a:pt x="4475382" y="2795379"/>
                      <a:pt x="4473093" y="2799951"/>
                      <a:pt x="4473093" y="2802236"/>
                    </a:cubicBezTo>
                    <a:cubicBezTo>
                      <a:pt x="4470804" y="2806808"/>
                      <a:pt x="4470804" y="2809093"/>
                      <a:pt x="4468514" y="2813665"/>
                    </a:cubicBezTo>
                    <a:cubicBezTo>
                      <a:pt x="4466225" y="2815951"/>
                      <a:pt x="4466225" y="2818236"/>
                      <a:pt x="4463936" y="2820522"/>
                    </a:cubicBezTo>
                    <a:cubicBezTo>
                      <a:pt x="4461647" y="2829665"/>
                      <a:pt x="4457068" y="2836522"/>
                      <a:pt x="4454779" y="2843379"/>
                    </a:cubicBezTo>
                    <a:cubicBezTo>
                      <a:pt x="4452490" y="2845664"/>
                      <a:pt x="4452490" y="2845664"/>
                      <a:pt x="4452490" y="2847950"/>
                    </a:cubicBezTo>
                    <a:cubicBezTo>
                      <a:pt x="4450201" y="2852521"/>
                      <a:pt x="4447912" y="2857093"/>
                      <a:pt x="4445623" y="2859378"/>
                    </a:cubicBezTo>
                    <a:cubicBezTo>
                      <a:pt x="4443333" y="2861664"/>
                      <a:pt x="4443333" y="2863950"/>
                      <a:pt x="4441044" y="2866235"/>
                    </a:cubicBezTo>
                    <a:cubicBezTo>
                      <a:pt x="4438755" y="2870807"/>
                      <a:pt x="4436466" y="2873092"/>
                      <a:pt x="4434177" y="2877664"/>
                    </a:cubicBezTo>
                    <a:cubicBezTo>
                      <a:pt x="4434177" y="2879949"/>
                      <a:pt x="4431887" y="2879949"/>
                      <a:pt x="4431887" y="2882235"/>
                    </a:cubicBezTo>
                    <a:cubicBezTo>
                      <a:pt x="4429598" y="2886806"/>
                      <a:pt x="4425020" y="2891378"/>
                      <a:pt x="4422731" y="2895949"/>
                    </a:cubicBezTo>
                    <a:cubicBezTo>
                      <a:pt x="4331163" y="3026233"/>
                      <a:pt x="4166340" y="3113088"/>
                      <a:pt x="3980915" y="3113088"/>
                    </a:cubicBezTo>
                    <a:cubicBezTo>
                      <a:pt x="3980915" y="3113088"/>
                      <a:pt x="3980915" y="3113088"/>
                      <a:pt x="3980915" y="3071946"/>
                    </a:cubicBezTo>
                    <a:cubicBezTo>
                      <a:pt x="3980915" y="3071946"/>
                      <a:pt x="3980915" y="3071946"/>
                      <a:pt x="3980915" y="2187390"/>
                    </a:cubicBezTo>
                    <a:cubicBezTo>
                      <a:pt x="4008386" y="2187390"/>
                      <a:pt x="4033567" y="2189676"/>
                      <a:pt x="4058748" y="2191961"/>
                    </a:cubicBezTo>
                    <a:cubicBezTo>
                      <a:pt x="4058748" y="2191961"/>
                      <a:pt x="4058748" y="2191961"/>
                      <a:pt x="4058748" y="2111963"/>
                    </a:cubicBezTo>
                    <a:cubicBezTo>
                      <a:pt x="4058748" y="1252549"/>
                      <a:pt x="3248372" y="553133"/>
                      <a:pt x="2250281" y="553133"/>
                    </a:cubicBezTo>
                    <a:cubicBezTo>
                      <a:pt x="1254480" y="553133"/>
                      <a:pt x="441815" y="1252549"/>
                      <a:pt x="441815" y="2111963"/>
                    </a:cubicBezTo>
                    <a:cubicBezTo>
                      <a:pt x="441815" y="2111963"/>
                      <a:pt x="441815" y="2111963"/>
                      <a:pt x="441815" y="2191961"/>
                    </a:cubicBezTo>
                    <a:cubicBezTo>
                      <a:pt x="469285" y="2189676"/>
                      <a:pt x="494467" y="2187390"/>
                      <a:pt x="521937" y="2187390"/>
                    </a:cubicBezTo>
                    <a:cubicBezTo>
                      <a:pt x="521937" y="2187390"/>
                      <a:pt x="521937" y="2187390"/>
                      <a:pt x="521937" y="3071946"/>
                    </a:cubicBezTo>
                    <a:cubicBezTo>
                      <a:pt x="521937" y="3071946"/>
                      <a:pt x="521937" y="3071946"/>
                      <a:pt x="521937" y="3113088"/>
                    </a:cubicBezTo>
                    <a:cubicBezTo>
                      <a:pt x="336512" y="3113088"/>
                      <a:pt x="171690" y="3026233"/>
                      <a:pt x="80122" y="2895949"/>
                    </a:cubicBezTo>
                    <a:cubicBezTo>
                      <a:pt x="75543" y="2891378"/>
                      <a:pt x="73254" y="2886806"/>
                      <a:pt x="70965" y="2882235"/>
                    </a:cubicBezTo>
                    <a:cubicBezTo>
                      <a:pt x="70965" y="2879949"/>
                      <a:pt x="68676" y="2879949"/>
                      <a:pt x="68676" y="2877664"/>
                    </a:cubicBezTo>
                    <a:cubicBezTo>
                      <a:pt x="66387" y="2873092"/>
                      <a:pt x="64097" y="2870807"/>
                      <a:pt x="59519" y="2866235"/>
                    </a:cubicBezTo>
                    <a:cubicBezTo>
                      <a:pt x="59519" y="2863950"/>
                      <a:pt x="59519" y="2861664"/>
                      <a:pt x="57230" y="2859378"/>
                    </a:cubicBezTo>
                    <a:cubicBezTo>
                      <a:pt x="54941" y="2857093"/>
                      <a:pt x="52651" y="2852521"/>
                      <a:pt x="50362" y="2847950"/>
                    </a:cubicBezTo>
                    <a:cubicBezTo>
                      <a:pt x="50362" y="2845664"/>
                      <a:pt x="50362" y="2845664"/>
                      <a:pt x="48073" y="2843379"/>
                    </a:cubicBezTo>
                    <a:cubicBezTo>
                      <a:pt x="45784" y="2836522"/>
                      <a:pt x="41205" y="2829665"/>
                      <a:pt x="38916" y="2820522"/>
                    </a:cubicBezTo>
                    <a:cubicBezTo>
                      <a:pt x="36627" y="2818236"/>
                      <a:pt x="34338" y="2815951"/>
                      <a:pt x="34338" y="2813665"/>
                    </a:cubicBezTo>
                    <a:cubicBezTo>
                      <a:pt x="32049" y="2809093"/>
                      <a:pt x="32049" y="2806808"/>
                      <a:pt x="29759" y="2802236"/>
                    </a:cubicBezTo>
                    <a:cubicBezTo>
                      <a:pt x="29759" y="2799951"/>
                      <a:pt x="27470" y="2795379"/>
                      <a:pt x="25181" y="2793094"/>
                    </a:cubicBezTo>
                    <a:cubicBezTo>
                      <a:pt x="25181" y="2790808"/>
                      <a:pt x="22892" y="2786237"/>
                      <a:pt x="22892" y="2783951"/>
                    </a:cubicBezTo>
                    <a:cubicBezTo>
                      <a:pt x="20603" y="2779380"/>
                      <a:pt x="20603" y="2774808"/>
                      <a:pt x="18313" y="2772523"/>
                    </a:cubicBezTo>
                    <a:cubicBezTo>
                      <a:pt x="18313" y="2770237"/>
                      <a:pt x="18313" y="2765666"/>
                      <a:pt x="16024" y="2763380"/>
                    </a:cubicBezTo>
                    <a:cubicBezTo>
                      <a:pt x="16024" y="2756523"/>
                      <a:pt x="13735" y="2751952"/>
                      <a:pt x="11446" y="2745095"/>
                    </a:cubicBezTo>
                    <a:cubicBezTo>
                      <a:pt x="11446" y="2742809"/>
                      <a:pt x="11446" y="2740523"/>
                      <a:pt x="11446" y="2738238"/>
                    </a:cubicBezTo>
                    <a:cubicBezTo>
                      <a:pt x="9157" y="2733666"/>
                      <a:pt x="9157" y="2729095"/>
                      <a:pt x="6867" y="2722238"/>
                    </a:cubicBezTo>
                    <a:cubicBezTo>
                      <a:pt x="6867" y="2719952"/>
                      <a:pt x="6867" y="2717667"/>
                      <a:pt x="6867" y="2715381"/>
                    </a:cubicBezTo>
                    <a:cubicBezTo>
                      <a:pt x="4578" y="2710809"/>
                      <a:pt x="4578" y="2706238"/>
                      <a:pt x="4578" y="2701667"/>
                    </a:cubicBezTo>
                    <a:cubicBezTo>
                      <a:pt x="4578" y="2699381"/>
                      <a:pt x="4578" y="2697095"/>
                      <a:pt x="2289" y="2692524"/>
                    </a:cubicBezTo>
                    <a:cubicBezTo>
                      <a:pt x="2289" y="2687953"/>
                      <a:pt x="2289" y="2683381"/>
                      <a:pt x="2289" y="2678810"/>
                    </a:cubicBezTo>
                    <a:cubicBezTo>
                      <a:pt x="2289" y="2676524"/>
                      <a:pt x="2289" y="2674239"/>
                      <a:pt x="2289" y="2671953"/>
                    </a:cubicBezTo>
                    <a:cubicBezTo>
                      <a:pt x="0" y="2665096"/>
                      <a:pt x="0" y="2658239"/>
                      <a:pt x="0" y="2651382"/>
                    </a:cubicBezTo>
                    <a:cubicBezTo>
                      <a:pt x="0" y="2651382"/>
                      <a:pt x="0" y="2649096"/>
                      <a:pt x="0" y="2649096"/>
                    </a:cubicBezTo>
                    <a:cubicBezTo>
                      <a:pt x="0" y="2502813"/>
                      <a:pt x="77833" y="2372530"/>
                      <a:pt x="196871" y="2287960"/>
                    </a:cubicBezTo>
                    <a:cubicBezTo>
                      <a:pt x="196871" y="2287960"/>
                      <a:pt x="196871" y="2287960"/>
                      <a:pt x="196871" y="1775969"/>
                    </a:cubicBezTo>
                    <a:cubicBezTo>
                      <a:pt x="196871" y="797700"/>
                      <a:pt x="1119418" y="0"/>
                      <a:pt x="2250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zh-CN" altLang="en-US"/>
              </a:p>
            </p:txBody>
          </p:sp>
          <p:sp>
            <p:nvSpPr>
              <p:cNvPr id="27" name="îṧḷïḓè">
                <a:extLst>
                  <a:ext uri="{FF2B5EF4-FFF2-40B4-BE49-F238E27FC236}">
                    <a16:creationId xmlns:a16="http://schemas.microsoft.com/office/drawing/2014/main" id="{3FA94E72-DDDF-4D6C-A43C-D04736B6CF2C}"/>
                  </a:ext>
                </a:extLst>
              </p:cNvPr>
              <p:cNvSpPr/>
              <p:nvPr/>
            </p:nvSpPr>
            <p:spPr bwMode="auto">
              <a:xfrm>
                <a:off x="5249595" y="3099644"/>
                <a:ext cx="1692811" cy="1801829"/>
              </a:xfrm>
              <a:custGeom>
                <a:avLst/>
                <a:gdLst>
                  <a:gd name="connsiteX0" fmla="*/ 1384589 w 1692811"/>
                  <a:gd name="connsiteY0" fmla="*/ 1658146 h 1801829"/>
                  <a:gd name="connsiteX1" fmla="*/ 1692811 w 1692811"/>
                  <a:gd name="connsiteY1" fmla="*/ 1658146 h 1801829"/>
                  <a:gd name="connsiteX2" fmla="*/ 1692811 w 1692811"/>
                  <a:gd name="connsiteY2" fmla="*/ 1801829 h 1801829"/>
                  <a:gd name="connsiteX3" fmla="*/ 1384589 w 1692811"/>
                  <a:gd name="connsiteY3" fmla="*/ 1801829 h 1801829"/>
                  <a:gd name="connsiteX4" fmla="*/ 1025762 w 1692811"/>
                  <a:gd name="connsiteY4" fmla="*/ 1658146 h 1801829"/>
                  <a:gd name="connsiteX5" fmla="*/ 1332826 w 1692811"/>
                  <a:gd name="connsiteY5" fmla="*/ 1658146 h 1801829"/>
                  <a:gd name="connsiteX6" fmla="*/ 1332826 w 1692811"/>
                  <a:gd name="connsiteY6" fmla="*/ 1801829 h 1801829"/>
                  <a:gd name="connsiteX7" fmla="*/ 1025762 w 1692811"/>
                  <a:gd name="connsiteY7" fmla="*/ 1801829 h 1801829"/>
                  <a:gd name="connsiteX8" fmla="*/ 684522 w 1692811"/>
                  <a:gd name="connsiteY8" fmla="*/ 1658146 h 1801829"/>
                  <a:gd name="connsiteX9" fmla="*/ 992744 w 1692811"/>
                  <a:gd name="connsiteY9" fmla="*/ 1658146 h 1801829"/>
                  <a:gd name="connsiteX10" fmla="*/ 992744 w 1692811"/>
                  <a:gd name="connsiteY10" fmla="*/ 1801829 h 1801829"/>
                  <a:gd name="connsiteX11" fmla="*/ 684522 w 1692811"/>
                  <a:gd name="connsiteY11" fmla="*/ 1801829 h 1801829"/>
                  <a:gd name="connsiteX12" fmla="*/ 342116 w 1692811"/>
                  <a:gd name="connsiteY12" fmla="*/ 1658146 h 1801829"/>
                  <a:gd name="connsiteX13" fmla="*/ 650338 w 1692811"/>
                  <a:gd name="connsiteY13" fmla="*/ 1658146 h 1801829"/>
                  <a:gd name="connsiteX14" fmla="*/ 650338 w 1692811"/>
                  <a:gd name="connsiteY14" fmla="*/ 1801829 h 1801829"/>
                  <a:gd name="connsiteX15" fmla="*/ 342116 w 1692811"/>
                  <a:gd name="connsiteY15" fmla="*/ 1801829 h 1801829"/>
                  <a:gd name="connsiteX16" fmla="*/ 0 w 1692811"/>
                  <a:gd name="connsiteY16" fmla="*/ 1658146 h 1801829"/>
                  <a:gd name="connsiteX17" fmla="*/ 308222 w 1692811"/>
                  <a:gd name="connsiteY17" fmla="*/ 1658146 h 1801829"/>
                  <a:gd name="connsiteX18" fmla="*/ 308222 w 1692811"/>
                  <a:gd name="connsiteY18" fmla="*/ 1801829 h 1801829"/>
                  <a:gd name="connsiteX19" fmla="*/ 0 w 1692811"/>
                  <a:gd name="connsiteY19" fmla="*/ 1801829 h 1801829"/>
                  <a:gd name="connsiteX20" fmla="*/ 1384589 w 1692811"/>
                  <a:gd name="connsiteY20" fmla="*/ 1421764 h 1801829"/>
                  <a:gd name="connsiteX21" fmla="*/ 1692811 w 1692811"/>
                  <a:gd name="connsiteY21" fmla="*/ 1421764 h 1801829"/>
                  <a:gd name="connsiteX22" fmla="*/ 1692811 w 1692811"/>
                  <a:gd name="connsiteY22" fmla="*/ 1565447 h 1801829"/>
                  <a:gd name="connsiteX23" fmla="*/ 1384589 w 1692811"/>
                  <a:gd name="connsiteY23" fmla="*/ 1565447 h 1801829"/>
                  <a:gd name="connsiteX24" fmla="*/ 1025762 w 1692811"/>
                  <a:gd name="connsiteY24" fmla="*/ 1421764 h 1801829"/>
                  <a:gd name="connsiteX25" fmla="*/ 1332826 w 1692811"/>
                  <a:gd name="connsiteY25" fmla="*/ 1421764 h 1801829"/>
                  <a:gd name="connsiteX26" fmla="*/ 1332826 w 1692811"/>
                  <a:gd name="connsiteY26" fmla="*/ 1565447 h 1801829"/>
                  <a:gd name="connsiteX27" fmla="*/ 1025762 w 1692811"/>
                  <a:gd name="connsiteY27" fmla="*/ 1565447 h 1801829"/>
                  <a:gd name="connsiteX28" fmla="*/ 684522 w 1692811"/>
                  <a:gd name="connsiteY28" fmla="*/ 1421764 h 1801829"/>
                  <a:gd name="connsiteX29" fmla="*/ 992744 w 1692811"/>
                  <a:gd name="connsiteY29" fmla="*/ 1421764 h 1801829"/>
                  <a:gd name="connsiteX30" fmla="*/ 992744 w 1692811"/>
                  <a:gd name="connsiteY30" fmla="*/ 1565447 h 1801829"/>
                  <a:gd name="connsiteX31" fmla="*/ 684522 w 1692811"/>
                  <a:gd name="connsiteY31" fmla="*/ 1565447 h 1801829"/>
                  <a:gd name="connsiteX32" fmla="*/ 342116 w 1692811"/>
                  <a:gd name="connsiteY32" fmla="*/ 1421764 h 1801829"/>
                  <a:gd name="connsiteX33" fmla="*/ 650338 w 1692811"/>
                  <a:gd name="connsiteY33" fmla="*/ 1421764 h 1801829"/>
                  <a:gd name="connsiteX34" fmla="*/ 650338 w 1692811"/>
                  <a:gd name="connsiteY34" fmla="*/ 1565447 h 1801829"/>
                  <a:gd name="connsiteX35" fmla="*/ 342116 w 1692811"/>
                  <a:gd name="connsiteY35" fmla="*/ 1565447 h 1801829"/>
                  <a:gd name="connsiteX36" fmla="*/ 0 w 1692811"/>
                  <a:gd name="connsiteY36" fmla="*/ 1421764 h 1801829"/>
                  <a:gd name="connsiteX37" fmla="*/ 308222 w 1692811"/>
                  <a:gd name="connsiteY37" fmla="*/ 1421764 h 1801829"/>
                  <a:gd name="connsiteX38" fmla="*/ 308222 w 1692811"/>
                  <a:gd name="connsiteY38" fmla="*/ 1565447 h 1801829"/>
                  <a:gd name="connsiteX39" fmla="*/ 0 w 1692811"/>
                  <a:gd name="connsiteY39" fmla="*/ 1565447 h 1801829"/>
                  <a:gd name="connsiteX40" fmla="*/ 1384589 w 1692811"/>
                  <a:gd name="connsiteY40" fmla="*/ 1185383 h 1801829"/>
                  <a:gd name="connsiteX41" fmla="*/ 1692811 w 1692811"/>
                  <a:gd name="connsiteY41" fmla="*/ 1185383 h 1801829"/>
                  <a:gd name="connsiteX42" fmla="*/ 1692811 w 1692811"/>
                  <a:gd name="connsiteY42" fmla="*/ 1329066 h 1801829"/>
                  <a:gd name="connsiteX43" fmla="*/ 1384589 w 1692811"/>
                  <a:gd name="connsiteY43" fmla="*/ 1329066 h 1801829"/>
                  <a:gd name="connsiteX44" fmla="*/ 1025762 w 1692811"/>
                  <a:gd name="connsiteY44" fmla="*/ 1185383 h 1801829"/>
                  <a:gd name="connsiteX45" fmla="*/ 1332826 w 1692811"/>
                  <a:gd name="connsiteY45" fmla="*/ 1185383 h 1801829"/>
                  <a:gd name="connsiteX46" fmla="*/ 1332826 w 1692811"/>
                  <a:gd name="connsiteY46" fmla="*/ 1329066 h 1801829"/>
                  <a:gd name="connsiteX47" fmla="*/ 1025762 w 1692811"/>
                  <a:gd name="connsiteY47" fmla="*/ 1329066 h 1801829"/>
                  <a:gd name="connsiteX48" fmla="*/ 684522 w 1692811"/>
                  <a:gd name="connsiteY48" fmla="*/ 1185383 h 1801829"/>
                  <a:gd name="connsiteX49" fmla="*/ 992744 w 1692811"/>
                  <a:gd name="connsiteY49" fmla="*/ 1185383 h 1801829"/>
                  <a:gd name="connsiteX50" fmla="*/ 992744 w 1692811"/>
                  <a:gd name="connsiteY50" fmla="*/ 1329066 h 1801829"/>
                  <a:gd name="connsiteX51" fmla="*/ 684522 w 1692811"/>
                  <a:gd name="connsiteY51" fmla="*/ 1329066 h 1801829"/>
                  <a:gd name="connsiteX52" fmla="*/ 342116 w 1692811"/>
                  <a:gd name="connsiteY52" fmla="*/ 1185383 h 1801829"/>
                  <a:gd name="connsiteX53" fmla="*/ 650338 w 1692811"/>
                  <a:gd name="connsiteY53" fmla="*/ 1185383 h 1801829"/>
                  <a:gd name="connsiteX54" fmla="*/ 650338 w 1692811"/>
                  <a:gd name="connsiteY54" fmla="*/ 1329066 h 1801829"/>
                  <a:gd name="connsiteX55" fmla="*/ 342116 w 1692811"/>
                  <a:gd name="connsiteY55" fmla="*/ 1329066 h 1801829"/>
                  <a:gd name="connsiteX56" fmla="*/ 0 w 1692811"/>
                  <a:gd name="connsiteY56" fmla="*/ 1185383 h 1801829"/>
                  <a:gd name="connsiteX57" fmla="*/ 308222 w 1692811"/>
                  <a:gd name="connsiteY57" fmla="*/ 1185383 h 1801829"/>
                  <a:gd name="connsiteX58" fmla="*/ 308222 w 1692811"/>
                  <a:gd name="connsiteY58" fmla="*/ 1329066 h 1801829"/>
                  <a:gd name="connsiteX59" fmla="*/ 0 w 1692811"/>
                  <a:gd name="connsiteY59" fmla="*/ 1329066 h 1801829"/>
                  <a:gd name="connsiteX60" fmla="*/ 1384589 w 1692811"/>
                  <a:gd name="connsiteY60" fmla="*/ 949002 h 1801829"/>
                  <a:gd name="connsiteX61" fmla="*/ 1692811 w 1692811"/>
                  <a:gd name="connsiteY61" fmla="*/ 949002 h 1801829"/>
                  <a:gd name="connsiteX62" fmla="*/ 1692811 w 1692811"/>
                  <a:gd name="connsiteY62" fmla="*/ 1091526 h 1801829"/>
                  <a:gd name="connsiteX63" fmla="*/ 1384589 w 1692811"/>
                  <a:gd name="connsiteY63" fmla="*/ 1091526 h 1801829"/>
                  <a:gd name="connsiteX64" fmla="*/ 1025762 w 1692811"/>
                  <a:gd name="connsiteY64" fmla="*/ 949002 h 1801829"/>
                  <a:gd name="connsiteX65" fmla="*/ 1332826 w 1692811"/>
                  <a:gd name="connsiteY65" fmla="*/ 949002 h 1801829"/>
                  <a:gd name="connsiteX66" fmla="*/ 1332826 w 1692811"/>
                  <a:gd name="connsiteY66" fmla="*/ 1091526 h 1801829"/>
                  <a:gd name="connsiteX67" fmla="*/ 1025762 w 1692811"/>
                  <a:gd name="connsiteY67" fmla="*/ 1091526 h 1801829"/>
                  <a:gd name="connsiteX68" fmla="*/ 684522 w 1692811"/>
                  <a:gd name="connsiteY68" fmla="*/ 949002 h 1801829"/>
                  <a:gd name="connsiteX69" fmla="*/ 992744 w 1692811"/>
                  <a:gd name="connsiteY69" fmla="*/ 949002 h 1801829"/>
                  <a:gd name="connsiteX70" fmla="*/ 992744 w 1692811"/>
                  <a:gd name="connsiteY70" fmla="*/ 1091526 h 1801829"/>
                  <a:gd name="connsiteX71" fmla="*/ 684522 w 1692811"/>
                  <a:gd name="connsiteY71" fmla="*/ 1091526 h 1801829"/>
                  <a:gd name="connsiteX72" fmla="*/ 342116 w 1692811"/>
                  <a:gd name="connsiteY72" fmla="*/ 949002 h 1801829"/>
                  <a:gd name="connsiteX73" fmla="*/ 650338 w 1692811"/>
                  <a:gd name="connsiteY73" fmla="*/ 949002 h 1801829"/>
                  <a:gd name="connsiteX74" fmla="*/ 650338 w 1692811"/>
                  <a:gd name="connsiteY74" fmla="*/ 1091526 h 1801829"/>
                  <a:gd name="connsiteX75" fmla="*/ 342116 w 1692811"/>
                  <a:gd name="connsiteY75" fmla="*/ 1091526 h 1801829"/>
                  <a:gd name="connsiteX76" fmla="*/ 0 w 1692811"/>
                  <a:gd name="connsiteY76" fmla="*/ 949002 h 1801829"/>
                  <a:gd name="connsiteX77" fmla="*/ 308222 w 1692811"/>
                  <a:gd name="connsiteY77" fmla="*/ 949002 h 1801829"/>
                  <a:gd name="connsiteX78" fmla="*/ 308222 w 1692811"/>
                  <a:gd name="connsiteY78" fmla="*/ 1091526 h 1801829"/>
                  <a:gd name="connsiteX79" fmla="*/ 0 w 1692811"/>
                  <a:gd name="connsiteY79" fmla="*/ 1091526 h 1801829"/>
                  <a:gd name="connsiteX80" fmla="*/ 1384589 w 1692811"/>
                  <a:gd name="connsiteY80" fmla="*/ 711462 h 1801829"/>
                  <a:gd name="connsiteX81" fmla="*/ 1692811 w 1692811"/>
                  <a:gd name="connsiteY81" fmla="*/ 711462 h 1801829"/>
                  <a:gd name="connsiteX82" fmla="*/ 1692811 w 1692811"/>
                  <a:gd name="connsiteY82" fmla="*/ 855145 h 1801829"/>
                  <a:gd name="connsiteX83" fmla="*/ 1384589 w 1692811"/>
                  <a:gd name="connsiteY83" fmla="*/ 855145 h 1801829"/>
                  <a:gd name="connsiteX84" fmla="*/ 1025762 w 1692811"/>
                  <a:gd name="connsiteY84" fmla="*/ 711462 h 1801829"/>
                  <a:gd name="connsiteX85" fmla="*/ 1332826 w 1692811"/>
                  <a:gd name="connsiteY85" fmla="*/ 711462 h 1801829"/>
                  <a:gd name="connsiteX86" fmla="*/ 1332826 w 1692811"/>
                  <a:gd name="connsiteY86" fmla="*/ 855145 h 1801829"/>
                  <a:gd name="connsiteX87" fmla="*/ 1025762 w 1692811"/>
                  <a:gd name="connsiteY87" fmla="*/ 855145 h 1801829"/>
                  <a:gd name="connsiteX88" fmla="*/ 684522 w 1692811"/>
                  <a:gd name="connsiteY88" fmla="*/ 711462 h 1801829"/>
                  <a:gd name="connsiteX89" fmla="*/ 992744 w 1692811"/>
                  <a:gd name="connsiteY89" fmla="*/ 711462 h 1801829"/>
                  <a:gd name="connsiteX90" fmla="*/ 992744 w 1692811"/>
                  <a:gd name="connsiteY90" fmla="*/ 855145 h 1801829"/>
                  <a:gd name="connsiteX91" fmla="*/ 684522 w 1692811"/>
                  <a:gd name="connsiteY91" fmla="*/ 855145 h 1801829"/>
                  <a:gd name="connsiteX92" fmla="*/ 342116 w 1692811"/>
                  <a:gd name="connsiteY92" fmla="*/ 711462 h 1801829"/>
                  <a:gd name="connsiteX93" fmla="*/ 650338 w 1692811"/>
                  <a:gd name="connsiteY93" fmla="*/ 711462 h 1801829"/>
                  <a:gd name="connsiteX94" fmla="*/ 650338 w 1692811"/>
                  <a:gd name="connsiteY94" fmla="*/ 855145 h 1801829"/>
                  <a:gd name="connsiteX95" fmla="*/ 342116 w 1692811"/>
                  <a:gd name="connsiteY95" fmla="*/ 855145 h 1801829"/>
                  <a:gd name="connsiteX96" fmla="*/ 0 w 1692811"/>
                  <a:gd name="connsiteY96" fmla="*/ 711462 h 1801829"/>
                  <a:gd name="connsiteX97" fmla="*/ 308222 w 1692811"/>
                  <a:gd name="connsiteY97" fmla="*/ 711462 h 1801829"/>
                  <a:gd name="connsiteX98" fmla="*/ 308222 w 1692811"/>
                  <a:gd name="connsiteY98" fmla="*/ 855145 h 1801829"/>
                  <a:gd name="connsiteX99" fmla="*/ 0 w 1692811"/>
                  <a:gd name="connsiteY99" fmla="*/ 855145 h 1801829"/>
                  <a:gd name="connsiteX100" fmla="*/ 1384589 w 1692811"/>
                  <a:gd name="connsiteY100" fmla="*/ 475081 h 1801829"/>
                  <a:gd name="connsiteX101" fmla="*/ 1692811 w 1692811"/>
                  <a:gd name="connsiteY101" fmla="*/ 475081 h 1801829"/>
                  <a:gd name="connsiteX102" fmla="*/ 1692811 w 1692811"/>
                  <a:gd name="connsiteY102" fmla="*/ 618764 h 1801829"/>
                  <a:gd name="connsiteX103" fmla="*/ 1384589 w 1692811"/>
                  <a:gd name="connsiteY103" fmla="*/ 618764 h 1801829"/>
                  <a:gd name="connsiteX104" fmla="*/ 1024604 w 1692811"/>
                  <a:gd name="connsiteY104" fmla="*/ 475081 h 1801829"/>
                  <a:gd name="connsiteX105" fmla="*/ 1332826 w 1692811"/>
                  <a:gd name="connsiteY105" fmla="*/ 475081 h 1801829"/>
                  <a:gd name="connsiteX106" fmla="*/ 1332826 w 1692811"/>
                  <a:gd name="connsiteY106" fmla="*/ 618764 h 1801829"/>
                  <a:gd name="connsiteX107" fmla="*/ 1024604 w 1692811"/>
                  <a:gd name="connsiteY107" fmla="*/ 618764 h 1801829"/>
                  <a:gd name="connsiteX108" fmla="*/ 684522 w 1692811"/>
                  <a:gd name="connsiteY108" fmla="*/ 475081 h 1801829"/>
                  <a:gd name="connsiteX109" fmla="*/ 992744 w 1692811"/>
                  <a:gd name="connsiteY109" fmla="*/ 475081 h 1801829"/>
                  <a:gd name="connsiteX110" fmla="*/ 992744 w 1692811"/>
                  <a:gd name="connsiteY110" fmla="*/ 618764 h 1801829"/>
                  <a:gd name="connsiteX111" fmla="*/ 684522 w 1692811"/>
                  <a:gd name="connsiteY111" fmla="*/ 618764 h 1801829"/>
                  <a:gd name="connsiteX112" fmla="*/ 342116 w 1692811"/>
                  <a:gd name="connsiteY112" fmla="*/ 475081 h 1801829"/>
                  <a:gd name="connsiteX113" fmla="*/ 650338 w 1692811"/>
                  <a:gd name="connsiteY113" fmla="*/ 475081 h 1801829"/>
                  <a:gd name="connsiteX114" fmla="*/ 650338 w 1692811"/>
                  <a:gd name="connsiteY114" fmla="*/ 618764 h 1801829"/>
                  <a:gd name="connsiteX115" fmla="*/ 342116 w 1692811"/>
                  <a:gd name="connsiteY115" fmla="*/ 618764 h 1801829"/>
                  <a:gd name="connsiteX116" fmla="*/ 0 w 1692811"/>
                  <a:gd name="connsiteY116" fmla="*/ 475081 h 1801829"/>
                  <a:gd name="connsiteX117" fmla="*/ 308222 w 1692811"/>
                  <a:gd name="connsiteY117" fmla="*/ 475081 h 1801829"/>
                  <a:gd name="connsiteX118" fmla="*/ 308222 w 1692811"/>
                  <a:gd name="connsiteY118" fmla="*/ 618764 h 1801829"/>
                  <a:gd name="connsiteX119" fmla="*/ 0 w 1692811"/>
                  <a:gd name="connsiteY119" fmla="*/ 618764 h 1801829"/>
                  <a:gd name="connsiteX120" fmla="*/ 1384589 w 1692811"/>
                  <a:gd name="connsiteY120" fmla="*/ 237541 h 1801829"/>
                  <a:gd name="connsiteX121" fmla="*/ 1692811 w 1692811"/>
                  <a:gd name="connsiteY121" fmla="*/ 237541 h 1801829"/>
                  <a:gd name="connsiteX122" fmla="*/ 1692811 w 1692811"/>
                  <a:gd name="connsiteY122" fmla="*/ 380065 h 1801829"/>
                  <a:gd name="connsiteX123" fmla="*/ 1384589 w 1692811"/>
                  <a:gd name="connsiteY123" fmla="*/ 380065 h 1801829"/>
                  <a:gd name="connsiteX124" fmla="*/ 1024604 w 1692811"/>
                  <a:gd name="connsiteY124" fmla="*/ 237541 h 1801829"/>
                  <a:gd name="connsiteX125" fmla="*/ 1332826 w 1692811"/>
                  <a:gd name="connsiteY125" fmla="*/ 237541 h 1801829"/>
                  <a:gd name="connsiteX126" fmla="*/ 1332826 w 1692811"/>
                  <a:gd name="connsiteY126" fmla="*/ 380065 h 1801829"/>
                  <a:gd name="connsiteX127" fmla="*/ 1024604 w 1692811"/>
                  <a:gd name="connsiteY127" fmla="*/ 380065 h 1801829"/>
                  <a:gd name="connsiteX128" fmla="*/ 686465 w 1692811"/>
                  <a:gd name="connsiteY128" fmla="*/ 237541 h 1801829"/>
                  <a:gd name="connsiteX129" fmla="*/ 994687 w 1692811"/>
                  <a:gd name="connsiteY129" fmla="*/ 237541 h 1801829"/>
                  <a:gd name="connsiteX130" fmla="*/ 994687 w 1692811"/>
                  <a:gd name="connsiteY130" fmla="*/ 380065 h 1801829"/>
                  <a:gd name="connsiteX131" fmla="*/ 686465 w 1692811"/>
                  <a:gd name="connsiteY131" fmla="*/ 380065 h 1801829"/>
                  <a:gd name="connsiteX132" fmla="*/ 342116 w 1692811"/>
                  <a:gd name="connsiteY132" fmla="*/ 237541 h 1801829"/>
                  <a:gd name="connsiteX133" fmla="*/ 650338 w 1692811"/>
                  <a:gd name="connsiteY133" fmla="*/ 237541 h 1801829"/>
                  <a:gd name="connsiteX134" fmla="*/ 650338 w 1692811"/>
                  <a:gd name="connsiteY134" fmla="*/ 380065 h 1801829"/>
                  <a:gd name="connsiteX135" fmla="*/ 342116 w 1692811"/>
                  <a:gd name="connsiteY135" fmla="*/ 380065 h 1801829"/>
                  <a:gd name="connsiteX136" fmla="*/ 0 w 1692811"/>
                  <a:gd name="connsiteY136" fmla="*/ 237541 h 1801829"/>
                  <a:gd name="connsiteX137" fmla="*/ 308222 w 1692811"/>
                  <a:gd name="connsiteY137" fmla="*/ 237541 h 1801829"/>
                  <a:gd name="connsiteX138" fmla="*/ 308222 w 1692811"/>
                  <a:gd name="connsiteY138" fmla="*/ 380065 h 1801829"/>
                  <a:gd name="connsiteX139" fmla="*/ 0 w 1692811"/>
                  <a:gd name="connsiteY139" fmla="*/ 380065 h 1801829"/>
                  <a:gd name="connsiteX140" fmla="*/ 1384589 w 1692811"/>
                  <a:gd name="connsiteY140" fmla="*/ 0 h 1801829"/>
                  <a:gd name="connsiteX141" fmla="*/ 1692811 w 1692811"/>
                  <a:gd name="connsiteY141" fmla="*/ 0 h 1801829"/>
                  <a:gd name="connsiteX142" fmla="*/ 1692811 w 1692811"/>
                  <a:gd name="connsiteY142" fmla="*/ 143683 h 1801829"/>
                  <a:gd name="connsiteX143" fmla="*/ 1384589 w 1692811"/>
                  <a:gd name="connsiteY143" fmla="*/ 143683 h 1801829"/>
                  <a:gd name="connsiteX144" fmla="*/ 1024604 w 1692811"/>
                  <a:gd name="connsiteY144" fmla="*/ 0 h 1801829"/>
                  <a:gd name="connsiteX145" fmla="*/ 1332826 w 1692811"/>
                  <a:gd name="connsiteY145" fmla="*/ 0 h 1801829"/>
                  <a:gd name="connsiteX146" fmla="*/ 1332826 w 1692811"/>
                  <a:gd name="connsiteY146" fmla="*/ 143683 h 1801829"/>
                  <a:gd name="connsiteX147" fmla="*/ 1024604 w 1692811"/>
                  <a:gd name="connsiteY147" fmla="*/ 143683 h 1801829"/>
                  <a:gd name="connsiteX148" fmla="*/ 686465 w 1692811"/>
                  <a:gd name="connsiteY148" fmla="*/ 0 h 1801829"/>
                  <a:gd name="connsiteX149" fmla="*/ 994687 w 1692811"/>
                  <a:gd name="connsiteY149" fmla="*/ 0 h 1801829"/>
                  <a:gd name="connsiteX150" fmla="*/ 994687 w 1692811"/>
                  <a:gd name="connsiteY150" fmla="*/ 143683 h 1801829"/>
                  <a:gd name="connsiteX151" fmla="*/ 686465 w 1692811"/>
                  <a:gd name="connsiteY151" fmla="*/ 143683 h 1801829"/>
                  <a:gd name="connsiteX152" fmla="*/ 342116 w 1692811"/>
                  <a:gd name="connsiteY152" fmla="*/ 0 h 1801829"/>
                  <a:gd name="connsiteX153" fmla="*/ 650338 w 1692811"/>
                  <a:gd name="connsiteY153" fmla="*/ 0 h 1801829"/>
                  <a:gd name="connsiteX154" fmla="*/ 650338 w 1692811"/>
                  <a:gd name="connsiteY154" fmla="*/ 143683 h 1801829"/>
                  <a:gd name="connsiteX155" fmla="*/ 342116 w 1692811"/>
                  <a:gd name="connsiteY155" fmla="*/ 143683 h 1801829"/>
                  <a:gd name="connsiteX156" fmla="*/ 0 w 1692811"/>
                  <a:gd name="connsiteY156" fmla="*/ 0 h 1801829"/>
                  <a:gd name="connsiteX157" fmla="*/ 308222 w 1692811"/>
                  <a:gd name="connsiteY157" fmla="*/ 0 h 1801829"/>
                  <a:gd name="connsiteX158" fmla="*/ 308222 w 1692811"/>
                  <a:gd name="connsiteY158" fmla="*/ 143683 h 1801829"/>
                  <a:gd name="connsiteX159" fmla="*/ 0 w 1692811"/>
                  <a:gd name="connsiteY159" fmla="*/ 143683 h 1801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</a:cxnLst>
                <a:rect l="l" t="t" r="r" b="b"/>
                <a:pathLst>
                  <a:path w="1692811" h="1801829">
                    <a:moveTo>
                      <a:pt x="1384589" y="1658146"/>
                    </a:moveTo>
                    <a:lnTo>
                      <a:pt x="1692811" y="1658146"/>
                    </a:lnTo>
                    <a:lnTo>
                      <a:pt x="1692811" y="1801829"/>
                    </a:lnTo>
                    <a:lnTo>
                      <a:pt x="1384589" y="1801829"/>
                    </a:lnTo>
                    <a:close/>
                    <a:moveTo>
                      <a:pt x="1025762" y="1658146"/>
                    </a:moveTo>
                    <a:lnTo>
                      <a:pt x="1332826" y="1658146"/>
                    </a:lnTo>
                    <a:lnTo>
                      <a:pt x="1332826" y="1801829"/>
                    </a:lnTo>
                    <a:lnTo>
                      <a:pt x="1025762" y="1801829"/>
                    </a:lnTo>
                    <a:close/>
                    <a:moveTo>
                      <a:pt x="684522" y="1658146"/>
                    </a:moveTo>
                    <a:lnTo>
                      <a:pt x="992744" y="1658146"/>
                    </a:lnTo>
                    <a:lnTo>
                      <a:pt x="992744" y="1801829"/>
                    </a:lnTo>
                    <a:lnTo>
                      <a:pt x="684522" y="1801829"/>
                    </a:lnTo>
                    <a:close/>
                    <a:moveTo>
                      <a:pt x="342116" y="1658146"/>
                    </a:moveTo>
                    <a:lnTo>
                      <a:pt x="650338" y="1658146"/>
                    </a:lnTo>
                    <a:lnTo>
                      <a:pt x="650338" y="1801829"/>
                    </a:lnTo>
                    <a:lnTo>
                      <a:pt x="342116" y="1801829"/>
                    </a:lnTo>
                    <a:close/>
                    <a:moveTo>
                      <a:pt x="0" y="1658146"/>
                    </a:moveTo>
                    <a:lnTo>
                      <a:pt x="308222" y="1658146"/>
                    </a:lnTo>
                    <a:lnTo>
                      <a:pt x="308222" y="1801829"/>
                    </a:lnTo>
                    <a:lnTo>
                      <a:pt x="0" y="1801829"/>
                    </a:lnTo>
                    <a:close/>
                    <a:moveTo>
                      <a:pt x="1384589" y="1421764"/>
                    </a:moveTo>
                    <a:lnTo>
                      <a:pt x="1692811" y="1421764"/>
                    </a:lnTo>
                    <a:lnTo>
                      <a:pt x="1692811" y="1565447"/>
                    </a:lnTo>
                    <a:lnTo>
                      <a:pt x="1384589" y="1565447"/>
                    </a:lnTo>
                    <a:close/>
                    <a:moveTo>
                      <a:pt x="1025762" y="1421764"/>
                    </a:moveTo>
                    <a:lnTo>
                      <a:pt x="1332826" y="1421764"/>
                    </a:lnTo>
                    <a:lnTo>
                      <a:pt x="1332826" y="1565447"/>
                    </a:lnTo>
                    <a:lnTo>
                      <a:pt x="1025762" y="1565447"/>
                    </a:lnTo>
                    <a:close/>
                    <a:moveTo>
                      <a:pt x="684522" y="1421764"/>
                    </a:moveTo>
                    <a:lnTo>
                      <a:pt x="992744" y="1421764"/>
                    </a:lnTo>
                    <a:lnTo>
                      <a:pt x="992744" y="1565447"/>
                    </a:lnTo>
                    <a:lnTo>
                      <a:pt x="684522" y="1565447"/>
                    </a:lnTo>
                    <a:close/>
                    <a:moveTo>
                      <a:pt x="342116" y="1421764"/>
                    </a:moveTo>
                    <a:lnTo>
                      <a:pt x="650338" y="1421764"/>
                    </a:lnTo>
                    <a:lnTo>
                      <a:pt x="650338" y="1565447"/>
                    </a:lnTo>
                    <a:lnTo>
                      <a:pt x="342116" y="1565447"/>
                    </a:lnTo>
                    <a:close/>
                    <a:moveTo>
                      <a:pt x="0" y="1421764"/>
                    </a:moveTo>
                    <a:lnTo>
                      <a:pt x="308222" y="1421764"/>
                    </a:lnTo>
                    <a:lnTo>
                      <a:pt x="308222" y="1565447"/>
                    </a:lnTo>
                    <a:lnTo>
                      <a:pt x="0" y="1565447"/>
                    </a:lnTo>
                    <a:close/>
                    <a:moveTo>
                      <a:pt x="1384589" y="1185383"/>
                    </a:moveTo>
                    <a:lnTo>
                      <a:pt x="1692811" y="1185383"/>
                    </a:lnTo>
                    <a:lnTo>
                      <a:pt x="1692811" y="1329066"/>
                    </a:lnTo>
                    <a:lnTo>
                      <a:pt x="1384589" y="1329066"/>
                    </a:lnTo>
                    <a:close/>
                    <a:moveTo>
                      <a:pt x="1025762" y="1185383"/>
                    </a:moveTo>
                    <a:lnTo>
                      <a:pt x="1332826" y="1185383"/>
                    </a:lnTo>
                    <a:lnTo>
                      <a:pt x="1332826" y="1329066"/>
                    </a:lnTo>
                    <a:lnTo>
                      <a:pt x="1025762" y="1329066"/>
                    </a:lnTo>
                    <a:close/>
                    <a:moveTo>
                      <a:pt x="684522" y="1185383"/>
                    </a:moveTo>
                    <a:lnTo>
                      <a:pt x="992744" y="1185383"/>
                    </a:lnTo>
                    <a:lnTo>
                      <a:pt x="992744" y="1329066"/>
                    </a:lnTo>
                    <a:lnTo>
                      <a:pt x="684522" y="1329066"/>
                    </a:lnTo>
                    <a:close/>
                    <a:moveTo>
                      <a:pt x="342116" y="1185383"/>
                    </a:moveTo>
                    <a:lnTo>
                      <a:pt x="650338" y="1185383"/>
                    </a:lnTo>
                    <a:lnTo>
                      <a:pt x="650338" y="1329066"/>
                    </a:lnTo>
                    <a:lnTo>
                      <a:pt x="342116" y="1329066"/>
                    </a:lnTo>
                    <a:close/>
                    <a:moveTo>
                      <a:pt x="0" y="1185383"/>
                    </a:moveTo>
                    <a:lnTo>
                      <a:pt x="308222" y="1185383"/>
                    </a:lnTo>
                    <a:lnTo>
                      <a:pt x="308222" y="1329066"/>
                    </a:lnTo>
                    <a:lnTo>
                      <a:pt x="0" y="1329066"/>
                    </a:lnTo>
                    <a:close/>
                    <a:moveTo>
                      <a:pt x="1384589" y="949002"/>
                    </a:moveTo>
                    <a:lnTo>
                      <a:pt x="1692811" y="949002"/>
                    </a:lnTo>
                    <a:lnTo>
                      <a:pt x="1692811" y="1091526"/>
                    </a:lnTo>
                    <a:lnTo>
                      <a:pt x="1384589" y="1091526"/>
                    </a:lnTo>
                    <a:close/>
                    <a:moveTo>
                      <a:pt x="1025762" y="949002"/>
                    </a:moveTo>
                    <a:lnTo>
                      <a:pt x="1332826" y="949002"/>
                    </a:lnTo>
                    <a:lnTo>
                      <a:pt x="1332826" y="1091526"/>
                    </a:lnTo>
                    <a:lnTo>
                      <a:pt x="1025762" y="1091526"/>
                    </a:lnTo>
                    <a:close/>
                    <a:moveTo>
                      <a:pt x="684522" y="949002"/>
                    </a:moveTo>
                    <a:lnTo>
                      <a:pt x="992744" y="949002"/>
                    </a:lnTo>
                    <a:lnTo>
                      <a:pt x="992744" y="1091526"/>
                    </a:lnTo>
                    <a:lnTo>
                      <a:pt x="684522" y="1091526"/>
                    </a:lnTo>
                    <a:close/>
                    <a:moveTo>
                      <a:pt x="342116" y="949002"/>
                    </a:moveTo>
                    <a:lnTo>
                      <a:pt x="650338" y="949002"/>
                    </a:lnTo>
                    <a:lnTo>
                      <a:pt x="650338" y="1091526"/>
                    </a:lnTo>
                    <a:lnTo>
                      <a:pt x="342116" y="1091526"/>
                    </a:lnTo>
                    <a:close/>
                    <a:moveTo>
                      <a:pt x="0" y="949002"/>
                    </a:moveTo>
                    <a:lnTo>
                      <a:pt x="308222" y="949002"/>
                    </a:lnTo>
                    <a:lnTo>
                      <a:pt x="308222" y="1091526"/>
                    </a:lnTo>
                    <a:lnTo>
                      <a:pt x="0" y="1091526"/>
                    </a:lnTo>
                    <a:close/>
                    <a:moveTo>
                      <a:pt x="1384589" y="711462"/>
                    </a:moveTo>
                    <a:lnTo>
                      <a:pt x="1692811" y="711462"/>
                    </a:lnTo>
                    <a:lnTo>
                      <a:pt x="1692811" y="855145"/>
                    </a:lnTo>
                    <a:lnTo>
                      <a:pt x="1384589" y="855145"/>
                    </a:lnTo>
                    <a:close/>
                    <a:moveTo>
                      <a:pt x="1025762" y="711462"/>
                    </a:moveTo>
                    <a:lnTo>
                      <a:pt x="1332826" y="711462"/>
                    </a:lnTo>
                    <a:lnTo>
                      <a:pt x="1332826" y="855145"/>
                    </a:lnTo>
                    <a:lnTo>
                      <a:pt x="1025762" y="855145"/>
                    </a:lnTo>
                    <a:close/>
                    <a:moveTo>
                      <a:pt x="684522" y="711462"/>
                    </a:moveTo>
                    <a:lnTo>
                      <a:pt x="992744" y="711462"/>
                    </a:lnTo>
                    <a:lnTo>
                      <a:pt x="992744" y="855145"/>
                    </a:lnTo>
                    <a:lnTo>
                      <a:pt x="684522" y="855145"/>
                    </a:lnTo>
                    <a:close/>
                    <a:moveTo>
                      <a:pt x="342116" y="711462"/>
                    </a:moveTo>
                    <a:lnTo>
                      <a:pt x="650338" y="711462"/>
                    </a:lnTo>
                    <a:lnTo>
                      <a:pt x="650338" y="855145"/>
                    </a:lnTo>
                    <a:lnTo>
                      <a:pt x="342116" y="855145"/>
                    </a:lnTo>
                    <a:close/>
                    <a:moveTo>
                      <a:pt x="0" y="711462"/>
                    </a:moveTo>
                    <a:lnTo>
                      <a:pt x="308222" y="711462"/>
                    </a:lnTo>
                    <a:lnTo>
                      <a:pt x="308222" y="855145"/>
                    </a:lnTo>
                    <a:lnTo>
                      <a:pt x="0" y="855145"/>
                    </a:lnTo>
                    <a:close/>
                    <a:moveTo>
                      <a:pt x="1384589" y="475081"/>
                    </a:moveTo>
                    <a:lnTo>
                      <a:pt x="1692811" y="475081"/>
                    </a:lnTo>
                    <a:lnTo>
                      <a:pt x="1692811" y="618764"/>
                    </a:lnTo>
                    <a:lnTo>
                      <a:pt x="1384589" y="618764"/>
                    </a:lnTo>
                    <a:close/>
                    <a:moveTo>
                      <a:pt x="1024604" y="475081"/>
                    </a:moveTo>
                    <a:lnTo>
                      <a:pt x="1332826" y="475081"/>
                    </a:lnTo>
                    <a:lnTo>
                      <a:pt x="1332826" y="618764"/>
                    </a:lnTo>
                    <a:lnTo>
                      <a:pt x="1024604" y="618764"/>
                    </a:lnTo>
                    <a:close/>
                    <a:moveTo>
                      <a:pt x="684522" y="475081"/>
                    </a:moveTo>
                    <a:lnTo>
                      <a:pt x="992744" y="475081"/>
                    </a:lnTo>
                    <a:lnTo>
                      <a:pt x="992744" y="618764"/>
                    </a:lnTo>
                    <a:lnTo>
                      <a:pt x="684522" y="618764"/>
                    </a:lnTo>
                    <a:close/>
                    <a:moveTo>
                      <a:pt x="342116" y="475081"/>
                    </a:moveTo>
                    <a:lnTo>
                      <a:pt x="650338" y="475081"/>
                    </a:lnTo>
                    <a:lnTo>
                      <a:pt x="650338" y="618764"/>
                    </a:lnTo>
                    <a:lnTo>
                      <a:pt x="342116" y="618764"/>
                    </a:lnTo>
                    <a:close/>
                    <a:moveTo>
                      <a:pt x="0" y="475081"/>
                    </a:moveTo>
                    <a:lnTo>
                      <a:pt x="308222" y="475081"/>
                    </a:lnTo>
                    <a:lnTo>
                      <a:pt x="308222" y="618764"/>
                    </a:lnTo>
                    <a:lnTo>
                      <a:pt x="0" y="618764"/>
                    </a:lnTo>
                    <a:close/>
                    <a:moveTo>
                      <a:pt x="1384589" y="237541"/>
                    </a:moveTo>
                    <a:lnTo>
                      <a:pt x="1692811" y="237541"/>
                    </a:lnTo>
                    <a:lnTo>
                      <a:pt x="1692811" y="380065"/>
                    </a:lnTo>
                    <a:lnTo>
                      <a:pt x="1384589" y="380065"/>
                    </a:lnTo>
                    <a:close/>
                    <a:moveTo>
                      <a:pt x="1024604" y="237541"/>
                    </a:moveTo>
                    <a:lnTo>
                      <a:pt x="1332826" y="237541"/>
                    </a:lnTo>
                    <a:lnTo>
                      <a:pt x="1332826" y="380065"/>
                    </a:lnTo>
                    <a:lnTo>
                      <a:pt x="1024604" y="380065"/>
                    </a:lnTo>
                    <a:close/>
                    <a:moveTo>
                      <a:pt x="686465" y="237541"/>
                    </a:moveTo>
                    <a:lnTo>
                      <a:pt x="994687" y="237541"/>
                    </a:lnTo>
                    <a:lnTo>
                      <a:pt x="994687" y="380065"/>
                    </a:lnTo>
                    <a:lnTo>
                      <a:pt x="686465" y="380065"/>
                    </a:lnTo>
                    <a:close/>
                    <a:moveTo>
                      <a:pt x="342116" y="237541"/>
                    </a:moveTo>
                    <a:lnTo>
                      <a:pt x="650338" y="237541"/>
                    </a:lnTo>
                    <a:lnTo>
                      <a:pt x="650338" y="380065"/>
                    </a:lnTo>
                    <a:lnTo>
                      <a:pt x="342116" y="380065"/>
                    </a:lnTo>
                    <a:close/>
                    <a:moveTo>
                      <a:pt x="0" y="237541"/>
                    </a:moveTo>
                    <a:lnTo>
                      <a:pt x="308222" y="237541"/>
                    </a:lnTo>
                    <a:lnTo>
                      <a:pt x="308222" y="380065"/>
                    </a:lnTo>
                    <a:lnTo>
                      <a:pt x="0" y="380065"/>
                    </a:lnTo>
                    <a:close/>
                    <a:moveTo>
                      <a:pt x="1384589" y="0"/>
                    </a:moveTo>
                    <a:lnTo>
                      <a:pt x="1692811" y="0"/>
                    </a:lnTo>
                    <a:lnTo>
                      <a:pt x="1692811" y="143683"/>
                    </a:lnTo>
                    <a:lnTo>
                      <a:pt x="1384589" y="143683"/>
                    </a:lnTo>
                    <a:close/>
                    <a:moveTo>
                      <a:pt x="1024604" y="0"/>
                    </a:moveTo>
                    <a:lnTo>
                      <a:pt x="1332826" y="0"/>
                    </a:lnTo>
                    <a:lnTo>
                      <a:pt x="1332826" y="143683"/>
                    </a:lnTo>
                    <a:lnTo>
                      <a:pt x="1024604" y="143683"/>
                    </a:lnTo>
                    <a:close/>
                    <a:moveTo>
                      <a:pt x="686465" y="0"/>
                    </a:moveTo>
                    <a:lnTo>
                      <a:pt x="994687" y="0"/>
                    </a:lnTo>
                    <a:lnTo>
                      <a:pt x="994687" y="143683"/>
                    </a:lnTo>
                    <a:lnTo>
                      <a:pt x="686465" y="143683"/>
                    </a:lnTo>
                    <a:close/>
                    <a:moveTo>
                      <a:pt x="342116" y="0"/>
                    </a:moveTo>
                    <a:lnTo>
                      <a:pt x="650338" y="0"/>
                    </a:lnTo>
                    <a:lnTo>
                      <a:pt x="650338" y="143683"/>
                    </a:lnTo>
                    <a:lnTo>
                      <a:pt x="342116" y="143683"/>
                    </a:lnTo>
                    <a:close/>
                    <a:moveTo>
                      <a:pt x="0" y="0"/>
                    </a:moveTo>
                    <a:lnTo>
                      <a:pt x="308222" y="0"/>
                    </a:lnTo>
                    <a:lnTo>
                      <a:pt x="308222" y="143683"/>
                    </a:lnTo>
                    <a:lnTo>
                      <a:pt x="0" y="143683"/>
                    </a:lnTo>
                    <a:close/>
                  </a:path>
                </a:pathLst>
              </a:custGeom>
              <a:gradFill flip="none" rotWithShape="1">
                <a:gsLst>
                  <a:gs pos="58000">
                    <a:schemeClr val="bg1">
                      <a:lumMod val="95000"/>
                      <a:alpha val="47000"/>
                    </a:schemeClr>
                  </a:gs>
                  <a:gs pos="5000">
                    <a:srgbClr val="D9D9D9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" name="íṧḻíḓè">
              <a:extLst>
                <a:ext uri="{FF2B5EF4-FFF2-40B4-BE49-F238E27FC236}">
                  <a16:creationId xmlns:a16="http://schemas.microsoft.com/office/drawing/2014/main" id="{B81AD8A5-9BF4-499A-89FF-ACC91B1736B3}"/>
                </a:ext>
              </a:extLst>
            </p:cNvPr>
            <p:cNvGrpSpPr/>
            <p:nvPr/>
          </p:nvGrpSpPr>
          <p:grpSpPr>
            <a:xfrm>
              <a:off x="5712243" y="3355276"/>
              <a:ext cx="767514" cy="767520"/>
              <a:chOff x="5712243" y="3355276"/>
              <a:chExt cx="767514" cy="767520"/>
            </a:xfrm>
          </p:grpSpPr>
          <p:sp>
            <p:nvSpPr>
              <p:cNvPr id="24" name="ïṡľiḓe">
                <a:extLst>
                  <a:ext uri="{FF2B5EF4-FFF2-40B4-BE49-F238E27FC236}">
                    <a16:creationId xmlns:a16="http://schemas.microsoft.com/office/drawing/2014/main" id="{7B116EFC-9290-4D35-A9B8-E690D8306646}"/>
                  </a:ext>
                </a:extLst>
              </p:cNvPr>
              <p:cNvSpPr/>
              <p:nvPr/>
            </p:nvSpPr>
            <p:spPr>
              <a:xfrm>
                <a:off x="5712243" y="3355276"/>
                <a:ext cx="767514" cy="7675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5" name="îšḷíḑé">
                <a:extLst>
                  <a:ext uri="{FF2B5EF4-FFF2-40B4-BE49-F238E27FC236}">
                    <a16:creationId xmlns:a16="http://schemas.microsoft.com/office/drawing/2014/main" id="{664182BB-551D-458C-B3DF-705453FCFC94}"/>
                  </a:ext>
                </a:extLst>
              </p:cNvPr>
              <p:cNvSpPr/>
              <p:nvPr/>
            </p:nvSpPr>
            <p:spPr bwMode="auto">
              <a:xfrm>
                <a:off x="5900321" y="3562943"/>
                <a:ext cx="391358" cy="352182"/>
              </a:xfrm>
              <a:custGeom>
                <a:avLst/>
                <a:gdLst>
                  <a:gd name="connsiteX0" fmla="*/ 225929 w 608344"/>
                  <a:gd name="connsiteY0" fmla="*/ 296304 h 547447"/>
                  <a:gd name="connsiteX1" fmla="*/ 225929 w 608344"/>
                  <a:gd name="connsiteY1" fmla="*/ 341046 h 547447"/>
                  <a:gd name="connsiteX2" fmla="*/ 44891 w 608344"/>
                  <a:gd name="connsiteY2" fmla="*/ 420403 h 547447"/>
                  <a:gd name="connsiteX3" fmla="*/ 287412 w 608344"/>
                  <a:gd name="connsiteY3" fmla="*/ 502613 h 547447"/>
                  <a:gd name="connsiteX4" fmla="*/ 530026 w 608344"/>
                  <a:gd name="connsiteY4" fmla="*/ 420403 h 547447"/>
                  <a:gd name="connsiteX5" fmla="*/ 351292 w 608344"/>
                  <a:gd name="connsiteY5" fmla="*/ 341322 h 547447"/>
                  <a:gd name="connsiteX6" fmla="*/ 351292 w 608344"/>
                  <a:gd name="connsiteY6" fmla="*/ 296488 h 547447"/>
                  <a:gd name="connsiteX7" fmla="*/ 574825 w 608344"/>
                  <a:gd name="connsiteY7" fmla="*/ 420403 h 547447"/>
                  <a:gd name="connsiteX8" fmla="*/ 287412 w 608344"/>
                  <a:gd name="connsiteY8" fmla="*/ 547447 h 547447"/>
                  <a:gd name="connsiteX9" fmla="*/ 0 w 608344"/>
                  <a:gd name="connsiteY9" fmla="*/ 420403 h 547447"/>
                  <a:gd name="connsiteX10" fmla="*/ 225929 w 608344"/>
                  <a:gd name="connsiteY10" fmla="*/ 296304 h 547447"/>
                  <a:gd name="connsiteX11" fmla="*/ 288618 w 608344"/>
                  <a:gd name="connsiteY11" fmla="*/ 0 h 547447"/>
                  <a:gd name="connsiteX12" fmla="*/ 311206 w 608344"/>
                  <a:gd name="connsiteY12" fmla="*/ 22551 h 547447"/>
                  <a:gd name="connsiteX13" fmla="*/ 311206 w 608344"/>
                  <a:gd name="connsiteY13" fmla="*/ 36174 h 547447"/>
                  <a:gd name="connsiteX14" fmla="*/ 370947 w 608344"/>
                  <a:gd name="connsiteY14" fmla="*/ 21079 h 547447"/>
                  <a:gd name="connsiteX15" fmla="*/ 428291 w 608344"/>
                  <a:gd name="connsiteY15" fmla="*/ 34978 h 547447"/>
                  <a:gd name="connsiteX16" fmla="*/ 486004 w 608344"/>
                  <a:gd name="connsiteY16" fmla="*/ 48969 h 547447"/>
                  <a:gd name="connsiteX17" fmla="*/ 540766 w 608344"/>
                  <a:gd name="connsiteY17" fmla="*/ 36450 h 547447"/>
                  <a:gd name="connsiteX18" fmla="*/ 578012 w 608344"/>
                  <a:gd name="connsiteY18" fmla="*/ 18409 h 547447"/>
                  <a:gd name="connsiteX19" fmla="*/ 587232 w 608344"/>
                  <a:gd name="connsiteY19" fmla="*/ 16292 h 547447"/>
                  <a:gd name="connsiteX20" fmla="*/ 598479 w 608344"/>
                  <a:gd name="connsiteY20" fmla="*/ 19514 h 547447"/>
                  <a:gd name="connsiteX21" fmla="*/ 608344 w 608344"/>
                  <a:gd name="connsiteY21" fmla="*/ 37371 h 547447"/>
                  <a:gd name="connsiteX22" fmla="*/ 608344 w 608344"/>
                  <a:gd name="connsiteY22" fmla="*/ 174520 h 547447"/>
                  <a:gd name="connsiteX23" fmla="*/ 596451 w 608344"/>
                  <a:gd name="connsiteY23" fmla="*/ 193481 h 547447"/>
                  <a:gd name="connsiteX24" fmla="*/ 540766 w 608344"/>
                  <a:gd name="connsiteY24" fmla="*/ 220451 h 547447"/>
                  <a:gd name="connsiteX25" fmla="*/ 486004 w 608344"/>
                  <a:gd name="connsiteY25" fmla="*/ 232969 h 547447"/>
                  <a:gd name="connsiteX26" fmla="*/ 428291 w 608344"/>
                  <a:gd name="connsiteY26" fmla="*/ 218978 h 547447"/>
                  <a:gd name="connsiteX27" fmla="*/ 370947 w 608344"/>
                  <a:gd name="connsiteY27" fmla="*/ 205079 h 547447"/>
                  <a:gd name="connsiteX28" fmla="*/ 311206 w 608344"/>
                  <a:gd name="connsiteY28" fmla="*/ 220175 h 547447"/>
                  <a:gd name="connsiteX29" fmla="*/ 311206 w 608344"/>
                  <a:gd name="connsiteY29" fmla="*/ 426267 h 547447"/>
                  <a:gd name="connsiteX30" fmla="*/ 288618 w 608344"/>
                  <a:gd name="connsiteY30" fmla="*/ 448726 h 547447"/>
                  <a:gd name="connsiteX31" fmla="*/ 266031 w 608344"/>
                  <a:gd name="connsiteY31" fmla="*/ 426267 h 547447"/>
                  <a:gd name="connsiteX32" fmla="*/ 266031 w 608344"/>
                  <a:gd name="connsiteY32" fmla="*/ 22551 h 547447"/>
                  <a:gd name="connsiteX33" fmla="*/ 288618 w 608344"/>
                  <a:gd name="connsiteY33" fmla="*/ 0 h 547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08344" h="547447">
                    <a:moveTo>
                      <a:pt x="225929" y="296304"/>
                    </a:moveTo>
                    <a:lnTo>
                      <a:pt x="225929" y="341046"/>
                    </a:lnTo>
                    <a:cubicBezTo>
                      <a:pt x="112458" y="351817"/>
                      <a:pt x="44891" y="391035"/>
                      <a:pt x="44891" y="420403"/>
                    </a:cubicBezTo>
                    <a:cubicBezTo>
                      <a:pt x="44891" y="454741"/>
                      <a:pt x="137162" y="502613"/>
                      <a:pt x="287412" y="502613"/>
                    </a:cubicBezTo>
                    <a:cubicBezTo>
                      <a:pt x="437663" y="502613"/>
                      <a:pt x="530026" y="454741"/>
                      <a:pt x="530026" y="420403"/>
                    </a:cubicBezTo>
                    <a:cubicBezTo>
                      <a:pt x="530026" y="391219"/>
                      <a:pt x="463289" y="352369"/>
                      <a:pt x="351292" y="341322"/>
                    </a:cubicBezTo>
                    <a:lnTo>
                      <a:pt x="351292" y="296488"/>
                    </a:lnTo>
                    <a:cubicBezTo>
                      <a:pt x="468543" y="307904"/>
                      <a:pt x="574825" y="350436"/>
                      <a:pt x="574825" y="420403"/>
                    </a:cubicBezTo>
                    <a:cubicBezTo>
                      <a:pt x="574825" y="502889"/>
                      <a:pt x="426786" y="547447"/>
                      <a:pt x="287412" y="547447"/>
                    </a:cubicBezTo>
                    <a:cubicBezTo>
                      <a:pt x="148131" y="547447"/>
                      <a:pt x="0" y="502889"/>
                      <a:pt x="0" y="420403"/>
                    </a:cubicBezTo>
                    <a:cubicBezTo>
                      <a:pt x="0" y="349976"/>
                      <a:pt x="107757" y="307351"/>
                      <a:pt x="225929" y="296304"/>
                    </a:cubicBezTo>
                    <a:close/>
                    <a:moveTo>
                      <a:pt x="288618" y="0"/>
                    </a:moveTo>
                    <a:cubicBezTo>
                      <a:pt x="301064" y="0"/>
                      <a:pt x="311206" y="10033"/>
                      <a:pt x="311206" y="22551"/>
                    </a:cubicBezTo>
                    <a:lnTo>
                      <a:pt x="311206" y="36174"/>
                    </a:lnTo>
                    <a:cubicBezTo>
                      <a:pt x="329829" y="26141"/>
                      <a:pt x="350388" y="21079"/>
                      <a:pt x="370947" y="21079"/>
                    </a:cubicBezTo>
                    <a:cubicBezTo>
                      <a:pt x="390584" y="21079"/>
                      <a:pt x="410313" y="25681"/>
                      <a:pt x="428291" y="34978"/>
                    </a:cubicBezTo>
                    <a:cubicBezTo>
                      <a:pt x="446361" y="44366"/>
                      <a:pt x="466182" y="48969"/>
                      <a:pt x="486004" y="48969"/>
                    </a:cubicBezTo>
                    <a:cubicBezTo>
                      <a:pt x="504719" y="48969"/>
                      <a:pt x="523526" y="44827"/>
                      <a:pt x="540766" y="36450"/>
                    </a:cubicBezTo>
                    <a:lnTo>
                      <a:pt x="578012" y="18409"/>
                    </a:lnTo>
                    <a:cubicBezTo>
                      <a:pt x="580963" y="17029"/>
                      <a:pt x="584097" y="16292"/>
                      <a:pt x="587232" y="16292"/>
                    </a:cubicBezTo>
                    <a:cubicBezTo>
                      <a:pt x="591104" y="16292"/>
                      <a:pt x="594976" y="17397"/>
                      <a:pt x="598479" y="19514"/>
                    </a:cubicBezTo>
                    <a:cubicBezTo>
                      <a:pt x="604564" y="23380"/>
                      <a:pt x="608344" y="30099"/>
                      <a:pt x="608344" y="37371"/>
                    </a:cubicBezTo>
                    <a:lnTo>
                      <a:pt x="608344" y="174520"/>
                    </a:lnTo>
                    <a:cubicBezTo>
                      <a:pt x="608344" y="182620"/>
                      <a:pt x="603734" y="189984"/>
                      <a:pt x="596451" y="193481"/>
                    </a:cubicBezTo>
                    <a:lnTo>
                      <a:pt x="540766" y="220451"/>
                    </a:lnTo>
                    <a:cubicBezTo>
                      <a:pt x="523434" y="228827"/>
                      <a:pt x="504719" y="232969"/>
                      <a:pt x="486004" y="232969"/>
                    </a:cubicBezTo>
                    <a:cubicBezTo>
                      <a:pt x="466182" y="232969"/>
                      <a:pt x="446361" y="228367"/>
                      <a:pt x="428291" y="218978"/>
                    </a:cubicBezTo>
                    <a:cubicBezTo>
                      <a:pt x="410313" y="209774"/>
                      <a:pt x="390584" y="205079"/>
                      <a:pt x="370947" y="205079"/>
                    </a:cubicBezTo>
                    <a:cubicBezTo>
                      <a:pt x="350388" y="205079"/>
                      <a:pt x="329829" y="210142"/>
                      <a:pt x="311206" y="220175"/>
                    </a:cubicBezTo>
                    <a:lnTo>
                      <a:pt x="311206" y="426267"/>
                    </a:lnTo>
                    <a:cubicBezTo>
                      <a:pt x="311206" y="438693"/>
                      <a:pt x="301064" y="448726"/>
                      <a:pt x="288618" y="448726"/>
                    </a:cubicBezTo>
                    <a:cubicBezTo>
                      <a:pt x="276172" y="448726"/>
                      <a:pt x="266031" y="438693"/>
                      <a:pt x="266031" y="426267"/>
                    </a:cubicBezTo>
                    <a:lnTo>
                      <a:pt x="266031" y="22551"/>
                    </a:lnTo>
                    <a:cubicBezTo>
                      <a:pt x="266031" y="10033"/>
                      <a:pt x="276172" y="0"/>
                      <a:pt x="28861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grpSp>
          <p:nvGrpSpPr>
            <p:cNvPr id="8" name="i$lïḓê">
              <a:extLst>
                <a:ext uri="{FF2B5EF4-FFF2-40B4-BE49-F238E27FC236}">
                  <a16:creationId xmlns:a16="http://schemas.microsoft.com/office/drawing/2014/main" id="{826314C0-AB5C-4632-A10E-945915EFF422}"/>
                </a:ext>
              </a:extLst>
            </p:cNvPr>
            <p:cNvGrpSpPr/>
            <p:nvPr/>
          </p:nvGrpSpPr>
          <p:grpSpPr>
            <a:xfrm>
              <a:off x="673100" y="4741690"/>
              <a:ext cx="2594502" cy="1405110"/>
              <a:chOff x="8563614" y="4934816"/>
              <a:chExt cx="2955286" cy="1405110"/>
            </a:xfrm>
          </p:grpSpPr>
          <p:sp>
            <p:nvSpPr>
              <p:cNvPr id="22" name="ïṩlíďe">
                <a:extLst>
                  <a:ext uri="{FF2B5EF4-FFF2-40B4-BE49-F238E27FC236}">
                    <a16:creationId xmlns:a16="http://schemas.microsoft.com/office/drawing/2014/main" id="{73D61A32-B76E-47E0-89FE-8786A0281FDE}"/>
                  </a:ext>
                </a:extLst>
              </p:cNvPr>
              <p:cNvSpPr txBox="1"/>
              <p:nvPr/>
            </p:nvSpPr>
            <p:spPr bwMode="auto">
              <a:xfrm>
                <a:off x="8563614" y="4934816"/>
                <a:ext cx="2955286" cy="4802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  <p:sp>
            <p:nvSpPr>
              <p:cNvPr id="23" name="ïṧļïḍê">
                <a:extLst>
                  <a:ext uri="{FF2B5EF4-FFF2-40B4-BE49-F238E27FC236}">
                    <a16:creationId xmlns:a16="http://schemas.microsoft.com/office/drawing/2014/main" id="{693C97FB-F1E6-4A33-AA5E-EF9FDB6C766F}"/>
                  </a:ext>
                </a:extLst>
              </p:cNvPr>
              <p:cNvSpPr/>
              <p:nvPr/>
            </p:nvSpPr>
            <p:spPr bwMode="auto">
              <a:xfrm>
                <a:off x="8563614" y="5415115"/>
                <a:ext cx="2955286" cy="924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… …</a:t>
                </a:r>
              </a:p>
            </p:txBody>
          </p:sp>
        </p:grpSp>
        <p:grpSp>
          <p:nvGrpSpPr>
            <p:cNvPr id="9" name="îṥlíḑe">
              <a:extLst>
                <a:ext uri="{FF2B5EF4-FFF2-40B4-BE49-F238E27FC236}">
                  <a16:creationId xmlns:a16="http://schemas.microsoft.com/office/drawing/2014/main" id="{6D603848-BFD0-484D-B088-F12223F59E11}"/>
                </a:ext>
              </a:extLst>
            </p:cNvPr>
            <p:cNvGrpSpPr/>
            <p:nvPr/>
          </p:nvGrpSpPr>
          <p:grpSpPr>
            <a:xfrm>
              <a:off x="3423533" y="4741690"/>
              <a:ext cx="2594502" cy="1405110"/>
              <a:chOff x="8563614" y="4934816"/>
              <a:chExt cx="2955286" cy="1405110"/>
            </a:xfrm>
          </p:grpSpPr>
          <p:sp>
            <p:nvSpPr>
              <p:cNvPr id="20" name="ïṧľiḋè">
                <a:extLst>
                  <a:ext uri="{FF2B5EF4-FFF2-40B4-BE49-F238E27FC236}">
                    <a16:creationId xmlns:a16="http://schemas.microsoft.com/office/drawing/2014/main" id="{4280360F-A4B1-45A9-A4B7-8C03D8F624A5}"/>
                  </a:ext>
                </a:extLst>
              </p:cNvPr>
              <p:cNvSpPr txBox="1"/>
              <p:nvPr/>
            </p:nvSpPr>
            <p:spPr bwMode="auto">
              <a:xfrm>
                <a:off x="8563614" y="4934816"/>
                <a:ext cx="2955286" cy="4802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  <p:sp>
            <p:nvSpPr>
              <p:cNvPr id="21" name="ïśliḑê">
                <a:extLst>
                  <a:ext uri="{FF2B5EF4-FFF2-40B4-BE49-F238E27FC236}">
                    <a16:creationId xmlns:a16="http://schemas.microsoft.com/office/drawing/2014/main" id="{4A6B9980-732C-41D4-9BCE-B29D3A2E7523}"/>
                  </a:ext>
                </a:extLst>
              </p:cNvPr>
              <p:cNvSpPr/>
              <p:nvPr/>
            </p:nvSpPr>
            <p:spPr bwMode="auto">
              <a:xfrm>
                <a:off x="8563614" y="5415115"/>
                <a:ext cx="2955286" cy="924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… …</a:t>
                </a:r>
              </a:p>
            </p:txBody>
          </p:sp>
        </p:grpSp>
        <p:grpSp>
          <p:nvGrpSpPr>
            <p:cNvPr id="10" name="î$líḍê">
              <a:extLst>
                <a:ext uri="{FF2B5EF4-FFF2-40B4-BE49-F238E27FC236}">
                  <a16:creationId xmlns:a16="http://schemas.microsoft.com/office/drawing/2014/main" id="{DDAA79B4-00A5-4D97-A7B0-248BAAB08DFE}"/>
                </a:ext>
              </a:extLst>
            </p:cNvPr>
            <p:cNvGrpSpPr/>
            <p:nvPr/>
          </p:nvGrpSpPr>
          <p:grpSpPr>
            <a:xfrm>
              <a:off x="6173965" y="4741690"/>
              <a:ext cx="2594502" cy="1405110"/>
              <a:chOff x="8563614" y="4934816"/>
              <a:chExt cx="2955286" cy="1405110"/>
            </a:xfrm>
          </p:grpSpPr>
          <p:sp>
            <p:nvSpPr>
              <p:cNvPr id="18" name="îṣḻîḑé">
                <a:extLst>
                  <a:ext uri="{FF2B5EF4-FFF2-40B4-BE49-F238E27FC236}">
                    <a16:creationId xmlns:a16="http://schemas.microsoft.com/office/drawing/2014/main" id="{B002188E-8768-4BA0-A4DC-DA041360FD45}"/>
                  </a:ext>
                </a:extLst>
              </p:cNvPr>
              <p:cNvSpPr txBox="1"/>
              <p:nvPr/>
            </p:nvSpPr>
            <p:spPr bwMode="auto">
              <a:xfrm>
                <a:off x="8563614" y="4934816"/>
                <a:ext cx="2955286" cy="4802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  <p:sp>
            <p:nvSpPr>
              <p:cNvPr id="19" name="íṥliḑe">
                <a:extLst>
                  <a:ext uri="{FF2B5EF4-FFF2-40B4-BE49-F238E27FC236}">
                    <a16:creationId xmlns:a16="http://schemas.microsoft.com/office/drawing/2014/main" id="{C9968A13-3C83-4D54-A3A5-F9C129CC5169}"/>
                  </a:ext>
                </a:extLst>
              </p:cNvPr>
              <p:cNvSpPr/>
              <p:nvPr/>
            </p:nvSpPr>
            <p:spPr bwMode="auto">
              <a:xfrm>
                <a:off x="8563614" y="5415115"/>
                <a:ext cx="2955286" cy="924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… …</a:t>
                </a:r>
              </a:p>
            </p:txBody>
          </p:sp>
        </p:grpSp>
        <p:grpSp>
          <p:nvGrpSpPr>
            <p:cNvPr id="11" name="iS1ïde">
              <a:extLst>
                <a:ext uri="{FF2B5EF4-FFF2-40B4-BE49-F238E27FC236}">
                  <a16:creationId xmlns:a16="http://schemas.microsoft.com/office/drawing/2014/main" id="{E78189AD-D29C-47AC-A038-B773E3E2006D}"/>
                </a:ext>
              </a:extLst>
            </p:cNvPr>
            <p:cNvGrpSpPr/>
            <p:nvPr/>
          </p:nvGrpSpPr>
          <p:grpSpPr>
            <a:xfrm>
              <a:off x="8924398" y="4741690"/>
              <a:ext cx="2594502" cy="1405110"/>
              <a:chOff x="8563614" y="4934816"/>
              <a:chExt cx="2955286" cy="1405110"/>
            </a:xfrm>
          </p:grpSpPr>
          <p:sp>
            <p:nvSpPr>
              <p:cNvPr id="16" name="î$ḷîdê">
                <a:extLst>
                  <a:ext uri="{FF2B5EF4-FFF2-40B4-BE49-F238E27FC236}">
                    <a16:creationId xmlns:a16="http://schemas.microsoft.com/office/drawing/2014/main" id="{2E8AD77C-C146-4233-8AD9-50D40483773B}"/>
                  </a:ext>
                </a:extLst>
              </p:cNvPr>
              <p:cNvSpPr txBox="1"/>
              <p:nvPr/>
            </p:nvSpPr>
            <p:spPr bwMode="auto">
              <a:xfrm>
                <a:off x="8563614" y="4934816"/>
                <a:ext cx="2955286" cy="4802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  <p:sp>
            <p:nvSpPr>
              <p:cNvPr id="17" name="îṧḻîḍe">
                <a:extLst>
                  <a:ext uri="{FF2B5EF4-FFF2-40B4-BE49-F238E27FC236}">
                    <a16:creationId xmlns:a16="http://schemas.microsoft.com/office/drawing/2014/main" id="{11999563-BE26-4B91-B16D-EFA792BBCE8B}"/>
                  </a:ext>
                </a:extLst>
              </p:cNvPr>
              <p:cNvSpPr/>
              <p:nvPr/>
            </p:nvSpPr>
            <p:spPr bwMode="auto">
              <a:xfrm>
                <a:off x="8563614" y="5415115"/>
                <a:ext cx="2955286" cy="924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… …</a:t>
                </a:r>
              </a:p>
            </p:txBody>
          </p:sp>
        </p:grpSp>
        <p:cxnSp>
          <p:nvCxnSpPr>
            <p:cNvPr id="12" name="肘形连接符 98">
              <a:extLst>
                <a:ext uri="{FF2B5EF4-FFF2-40B4-BE49-F238E27FC236}">
                  <a16:creationId xmlns:a16="http://schemas.microsoft.com/office/drawing/2014/main" id="{6B483CC7-3C87-4BAF-9DAB-1842AB938351}"/>
                </a:ext>
              </a:extLst>
            </p:cNvPr>
            <p:cNvCxnSpPr>
              <a:cxnSpLocks/>
              <a:stCxn id="24" idx="4"/>
              <a:endCxn id="22" idx="0"/>
            </p:cNvCxnSpPr>
            <p:nvPr/>
          </p:nvCxnSpPr>
          <p:spPr>
            <a:xfrm rot="5400000">
              <a:off x="3723729" y="2369419"/>
              <a:ext cx="618894" cy="4125649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99">
              <a:extLst>
                <a:ext uri="{FF2B5EF4-FFF2-40B4-BE49-F238E27FC236}">
                  <a16:creationId xmlns:a16="http://schemas.microsoft.com/office/drawing/2014/main" id="{5C827049-A3D6-4553-AB7E-99264E72E161}"/>
                </a:ext>
              </a:extLst>
            </p:cNvPr>
            <p:cNvCxnSpPr>
              <a:cxnSpLocks/>
              <a:stCxn id="24" idx="4"/>
              <a:endCxn id="20" idx="0"/>
            </p:cNvCxnSpPr>
            <p:nvPr/>
          </p:nvCxnSpPr>
          <p:spPr>
            <a:xfrm rot="5400000">
              <a:off x="5098945" y="3744635"/>
              <a:ext cx="618894" cy="1375216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连接符 100">
              <a:extLst>
                <a:ext uri="{FF2B5EF4-FFF2-40B4-BE49-F238E27FC236}">
                  <a16:creationId xmlns:a16="http://schemas.microsoft.com/office/drawing/2014/main" id="{B3354A50-1A96-459E-988D-458EA71A9533}"/>
                </a:ext>
              </a:extLst>
            </p:cNvPr>
            <p:cNvCxnSpPr>
              <a:cxnSpLocks/>
              <a:stCxn id="24" idx="4"/>
              <a:endCxn id="18" idx="0"/>
            </p:cNvCxnSpPr>
            <p:nvPr/>
          </p:nvCxnSpPr>
          <p:spPr>
            <a:xfrm rot="16200000" flipH="1">
              <a:off x="6474161" y="3744635"/>
              <a:ext cx="618894" cy="1375216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肘形连接符 101">
              <a:extLst>
                <a:ext uri="{FF2B5EF4-FFF2-40B4-BE49-F238E27FC236}">
                  <a16:creationId xmlns:a16="http://schemas.microsoft.com/office/drawing/2014/main" id="{E5553042-8F65-470B-968E-0ED48F17EEC7}"/>
                </a:ext>
              </a:extLst>
            </p:cNvPr>
            <p:cNvCxnSpPr>
              <a:cxnSpLocks/>
              <a:stCxn id="24" idx="4"/>
              <a:endCxn id="16" idx="0"/>
            </p:cNvCxnSpPr>
            <p:nvPr/>
          </p:nvCxnSpPr>
          <p:spPr>
            <a:xfrm rot="16200000" flipH="1">
              <a:off x="7849377" y="2369418"/>
              <a:ext cx="618894" cy="4125649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664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77E3E6-6722-45C9-AD7D-033687399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9C375C-F560-4441-AA3D-40E7D493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7434F1-D37A-4C93-A3DD-2BA6ED8C1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grpSp>
        <p:nvGrpSpPr>
          <p:cNvPr id="5" name="22209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3F770D0-1875-46CF-BC2A-C6997FD26A1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099" y="1123950"/>
            <a:ext cx="10861917" cy="4717951"/>
            <a:chOff x="673099" y="1123950"/>
            <a:chExt cx="10861917" cy="4717951"/>
          </a:xfrm>
        </p:grpSpPr>
        <p:grpSp>
          <p:nvGrpSpPr>
            <p:cNvPr id="6" name="íṧliḍè">
              <a:extLst>
                <a:ext uri="{FF2B5EF4-FFF2-40B4-BE49-F238E27FC236}">
                  <a16:creationId xmlns:a16="http://schemas.microsoft.com/office/drawing/2014/main" id="{97E83141-6890-4F8E-8F2C-24A7B12FA80E}"/>
                </a:ext>
              </a:extLst>
            </p:cNvPr>
            <p:cNvGrpSpPr/>
            <p:nvPr/>
          </p:nvGrpSpPr>
          <p:grpSpPr>
            <a:xfrm>
              <a:off x="2072181" y="1123950"/>
              <a:ext cx="8047638" cy="3924300"/>
              <a:chOff x="2072181" y="1466850"/>
              <a:chExt cx="8047638" cy="3924300"/>
            </a:xfrm>
          </p:grpSpPr>
          <p:sp>
            <p:nvSpPr>
              <p:cNvPr id="13" name="îṡḷidè">
                <a:extLst>
                  <a:ext uri="{FF2B5EF4-FFF2-40B4-BE49-F238E27FC236}">
                    <a16:creationId xmlns:a16="http://schemas.microsoft.com/office/drawing/2014/main" id="{9DA16E5D-DD05-4262-A85D-CD8B27F307BF}"/>
                  </a:ext>
                </a:extLst>
              </p:cNvPr>
              <p:cNvSpPr/>
              <p:nvPr/>
            </p:nvSpPr>
            <p:spPr bwMode="auto">
              <a:xfrm>
                <a:off x="2072181" y="2135112"/>
                <a:ext cx="2019019" cy="2545106"/>
              </a:xfrm>
              <a:custGeom>
                <a:avLst/>
                <a:gdLst>
                  <a:gd name="T0" fmla="*/ 263 w 424"/>
                  <a:gd name="T1" fmla="*/ 0 h 535"/>
                  <a:gd name="T2" fmla="*/ 272 w 424"/>
                  <a:gd name="T3" fmla="*/ 0 h 535"/>
                  <a:gd name="T4" fmla="*/ 281 w 424"/>
                  <a:gd name="T5" fmla="*/ 5 h 535"/>
                  <a:gd name="T6" fmla="*/ 424 w 424"/>
                  <a:gd name="T7" fmla="*/ 148 h 535"/>
                  <a:gd name="T8" fmla="*/ 317 w 424"/>
                  <a:gd name="T9" fmla="*/ 254 h 535"/>
                  <a:gd name="T10" fmla="*/ 313 w 424"/>
                  <a:gd name="T11" fmla="*/ 263 h 535"/>
                  <a:gd name="T12" fmla="*/ 313 w 424"/>
                  <a:gd name="T13" fmla="*/ 273 h 535"/>
                  <a:gd name="T14" fmla="*/ 317 w 424"/>
                  <a:gd name="T15" fmla="*/ 281 h 535"/>
                  <a:gd name="T16" fmla="*/ 424 w 424"/>
                  <a:gd name="T17" fmla="*/ 388 h 535"/>
                  <a:gd name="T18" fmla="*/ 281 w 424"/>
                  <a:gd name="T19" fmla="*/ 530 h 535"/>
                  <a:gd name="T20" fmla="*/ 272 w 424"/>
                  <a:gd name="T21" fmla="*/ 535 h 535"/>
                  <a:gd name="T22" fmla="*/ 263 w 424"/>
                  <a:gd name="T23" fmla="*/ 535 h 535"/>
                  <a:gd name="T24" fmla="*/ 254 w 424"/>
                  <a:gd name="T25" fmla="*/ 530 h 535"/>
                  <a:gd name="T26" fmla="*/ 4 w 424"/>
                  <a:gd name="T27" fmla="*/ 281 h 535"/>
                  <a:gd name="T28" fmla="*/ 0 w 424"/>
                  <a:gd name="T29" fmla="*/ 273 h 535"/>
                  <a:gd name="T30" fmla="*/ 0 w 424"/>
                  <a:gd name="T31" fmla="*/ 263 h 535"/>
                  <a:gd name="T32" fmla="*/ 4 w 424"/>
                  <a:gd name="T33" fmla="*/ 254 h 535"/>
                  <a:gd name="T34" fmla="*/ 254 w 424"/>
                  <a:gd name="T35" fmla="*/ 5 h 535"/>
                  <a:gd name="T36" fmla="*/ 263 w 424"/>
                  <a:gd name="T37" fmla="*/ 0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4" h="535">
                    <a:moveTo>
                      <a:pt x="263" y="0"/>
                    </a:moveTo>
                    <a:lnTo>
                      <a:pt x="272" y="0"/>
                    </a:lnTo>
                    <a:lnTo>
                      <a:pt x="281" y="5"/>
                    </a:lnTo>
                    <a:lnTo>
                      <a:pt x="424" y="148"/>
                    </a:lnTo>
                    <a:lnTo>
                      <a:pt x="317" y="254"/>
                    </a:lnTo>
                    <a:lnTo>
                      <a:pt x="313" y="263"/>
                    </a:lnTo>
                    <a:lnTo>
                      <a:pt x="313" y="273"/>
                    </a:lnTo>
                    <a:lnTo>
                      <a:pt x="317" y="281"/>
                    </a:lnTo>
                    <a:lnTo>
                      <a:pt x="424" y="388"/>
                    </a:lnTo>
                    <a:lnTo>
                      <a:pt x="281" y="530"/>
                    </a:lnTo>
                    <a:lnTo>
                      <a:pt x="272" y="535"/>
                    </a:lnTo>
                    <a:lnTo>
                      <a:pt x="263" y="535"/>
                    </a:lnTo>
                    <a:lnTo>
                      <a:pt x="254" y="530"/>
                    </a:lnTo>
                    <a:lnTo>
                      <a:pt x="4" y="281"/>
                    </a:lnTo>
                    <a:lnTo>
                      <a:pt x="0" y="273"/>
                    </a:lnTo>
                    <a:lnTo>
                      <a:pt x="0" y="263"/>
                    </a:lnTo>
                    <a:lnTo>
                      <a:pt x="4" y="254"/>
                    </a:lnTo>
                    <a:lnTo>
                      <a:pt x="254" y="5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14" name="îsḻíḑé">
                <a:extLst>
                  <a:ext uri="{FF2B5EF4-FFF2-40B4-BE49-F238E27FC236}">
                    <a16:creationId xmlns:a16="http://schemas.microsoft.com/office/drawing/2014/main" id="{FCC158E6-501C-4149-B4C6-917D6E743441}"/>
                  </a:ext>
                </a:extLst>
              </p:cNvPr>
              <p:cNvSpPr/>
              <p:nvPr/>
            </p:nvSpPr>
            <p:spPr bwMode="auto">
              <a:xfrm>
                <a:off x="7574722" y="2135112"/>
                <a:ext cx="2545097" cy="2545106"/>
              </a:xfrm>
              <a:custGeom>
                <a:avLst/>
                <a:gdLst>
                  <a:gd name="T0" fmla="*/ 264 w 535"/>
                  <a:gd name="T1" fmla="*/ 0 h 535"/>
                  <a:gd name="T2" fmla="*/ 273 w 535"/>
                  <a:gd name="T3" fmla="*/ 0 h 535"/>
                  <a:gd name="T4" fmla="*/ 282 w 535"/>
                  <a:gd name="T5" fmla="*/ 5 h 535"/>
                  <a:gd name="T6" fmla="*/ 532 w 535"/>
                  <a:gd name="T7" fmla="*/ 254 h 535"/>
                  <a:gd name="T8" fmla="*/ 535 w 535"/>
                  <a:gd name="T9" fmla="*/ 263 h 535"/>
                  <a:gd name="T10" fmla="*/ 535 w 535"/>
                  <a:gd name="T11" fmla="*/ 273 h 535"/>
                  <a:gd name="T12" fmla="*/ 532 w 535"/>
                  <a:gd name="T13" fmla="*/ 281 h 535"/>
                  <a:gd name="T14" fmla="*/ 282 w 535"/>
                  <a:gd name="T15" fmla="*/ 530 h 535"/>
                  <a:gd name="T16" fmla="*/ 273 w 535"/>
                  <a:gd name="T17" fmla="*/ 535 h 535"/>
                  <a:gd name="T18" fmla="*/ 264 w 535"/>
                  <a:gd name="T19" fmla="*/ 535 h 535"/>
                  <a:gd name="T20" fmla="*/ 255 w 535"/>
                  <a:gd name="T21" fmla="*/ 530 h 535"/>
                  <a:gd name="T22" fmla="*/ 5 w 535"/>
                  <a:gd name="T23" fmla="*/ 281 h 535"/>
                  <a:gd name="T24" fmla="*/ 0 w 535"/>
                  <a:gd name="T25" fmla="*/ 273 h 535"/>
                  <a:gd name="T26" fmla="*/ 0 w 535"/>
                  <a:gd name="T27" fmla="*/ 263 h 535"/>
                  <a:gd name="T28" fmla="*/ 5 w 535"/>
                  <a:gd name="T29" fmla="*/ 254 h 535"/>
                  <a:gd name="T30" fmla="*/ 255 w 535"/>
                  <a:gd name="T31" fmla="*/ 5 h 535"/>
                  <a:gd name="T32" fmla="*/ 264 w 535"/>
                  <a:gd name="T33" fmla="*/ 0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5" h="535">
                    <a:moveTo>
                      <a:pt x="264" y="0"/>
                    </a:moveTo>
                    <a:lnTo>
                      <a:pt x="273" y="0"/>
                    </a:lnTo>
                    <a:lnTo>
                      <a:pt x="282" y="5"/>
                    </a:lnTo>
                    <a:lnTo>
                      <a:pt x="532" y="254"/>
                    </a:lnTo>
                    <a:lnTo>
                      <a:pt x="535" y="263"/>
                    </a:lnTo>
                    <a:lnTo>
                      <a:pt x="535" y="273"/>
                    </a:lnTo>
                    <a:lnTo>
                      <a:pt x="532" y="281"/>
                    </a:lnTo>
                    <a:lnTo>
                      <a:pt x="282" y="530"/>
                    </a:lnTo>
                    <a:lnTo>
                      <a:pt x="273" y="535"/>
                    </a:lnTo>
                    <a:lnTo>
                      <a:pt x="264" y="535"/>
                    </a:lnTo>
                    <a:lnTo>
                      <a:pt x="255" y="530"/>
                    </a:lnTo>
                    <a:lnTo>
                      <a:pt x="5" y="281"/>
                    </a:lnTo>
                    <a:lnTo>
                      <a:pt x="0" y="273"/>
                    </a:lnTo>
                    <a:lnTo>
                      <a:pt x="0" y="263"/>
                    </a:lnTo>
                    <a:lnTo>
                      <a:pt x="5" y="254"/>
                    </a:lnTo>
                    <a:lnTo>
                      <a:pt x="255" y="5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15" name="îslïďe">
                <a:extLst>
                  <a:ext uri="{FF2B5EF4-FFF2-40B4-BE49-F238E27FC236}">
                    <a16:creationId xmlns:a16="http://schemas.microsoft.com/office/drawing/2014/main" id="{C93729DA-C34B-4EB5-A9D6-56CD653A3E22}"/>
                  </a:ext>
                </a:extLst>
              </p:cNvPr>
              <p:cNvSpPr/>
              <p:nvPr/>
            </p:nvSpPr>
            <p:spPr bwMode="auto">
              <a:xfrm>
                <a:off x="3565122" y="2135112"/>
                <a:ext cx="2530883" cy="2545106"/>
              </a:xfrm>
              <a:custGeom>
                <a:avLst/>
                <a:gdLst>
                  <a:gd name="T0" fmla="*/ 271 w 534"/>
                  <a:gd name="T1" fmla="*/ 0 h 535"/>
                  <a:gd name="T2" fmla="*/ 280 w 534"/>
                  <a:gd name="T3" fmla="*/ 5 h 535"/>
                  <a:gd name="T4" fmla="*/ 530 w 534"/>
                  <a:gd name="T5" fmla="*/ 254 h 535"/>
                  <a:gd name="T6" fmla="*/ 534 w 534"/>
                  <a:gd name="T7" fmla="*/ 263 h 535"/>
                  <a:gd name="T8" fmla="*/ 534 w 534"/>
                  <a:gd name="T9" fmla="*/ 273 h 535"/>
                  <a:gd name="T10" fmla="*/ 530 w 534"/>
                  <a:gd name="T11" fmla="*/ 281 h 535"/>
                  <a:gd name="T12" fmla="*/ 280 w 534"/>
                  <a:gd name="T13" fmla="*/ 530 h 535"/>
                  <a:gd name="T14" fmla="*/ 271 w 534"/>
                  <a:gd name="T15" fmla="*/ 535 h 535"/>
                  <a:gd name="T16" fmla="*/ 263 w 534"/>
                  <a:gd name="T17" fmla="*/ 535 h 535"/>
                  <a:gd name="T18" fmla="*/ 254 w 534"/>
                  <a:gd name="T19" fmla="*/ 530 h 535"/>
                  <a:gd name="T20" fmla="*/ 4 w 534"/>
                  <a:gd name="T21" fmla="*/ 281 h 535"/>
                  <a:gd name="T22" fmla="*/ 0 w 534"/>
                  <a:gd name="T23" fmla="*/ 273 h 535"/>
                  <a:gd name="T24" fmla="*/ 0 w 534"/>
                  <a:gd name="T25" fmla="*/ 263 h 535"/>
                  <a:gd name="T26" fmla="*/ 4 w 534"/>
                  <a:gd name="T27" fmla="*/ 254 h 535"/>
                  <a:gd name="T28" fmla="*/ 254 w 534"/>
                  <a:gd name="T29" fmla="*/ 5 h 535"/>
                  <a:gd name="T30" fmla="*/ 263 w 534"/>
                  <a:gd name="T31" fmla="*/ 0 h 535"/>
                  <a:gd name="T32" fmla="*/ 271 w 534"/>
                  <a:gd name="T33" fmla="*/ 0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4" h="535">
                    <a:moveTo>
                      <a:pt x="271" y="0"/>
                    </a:moveTo>
                    <a:lnTo>
                      <a:pt x="280" y="5"/>
                    </a:lnTo>
                    <a:lnTo>
                      <a:pt x="530" y="254"/>
                    </a:lnTo>
                    <a:lnTo>
                      <a:pt x="534" y="263"/>
                    </a:lnTo>
                    <a:lnTo>
                      <a:pt x="534" y="273"/>
                    </a:lnTo>
                    <a:lnTo>
                      <a:pt x="530" y="281"/>
                    </a:lnTo>
                    <a:lnTo>
                      <a:pt x="280" y="530"/>
                    </a:lnTo>
                    <a:lnTo>
                      <a:pt x="271" y="535"/>
                    </a:lnTo>
                    <a:lnTo>
                      <a:pt x="263" y="535"/>
                    </a:lnTo>
                    <a:lnTo>
                      <a:pt x="254" y="530"/>
                    </a:lnTo>
                    <a:lnTo>
                      <a:pt x="4" y="281"/>
                    </a:lnTo>
                    <a:lnTo>
                      <a:pt x="0" y="273"/>
                    </a:lnTo>
                    <a:lnTo>
                      <a:pt x="0" y="263"/>
                    </a:lnTo>
                    <a:lnTo>
                      <a:pt x="4" y="254"/>
                    </a:lnTo>
                    <a:lnTo>
                      <a:pt x="254" y="5"/>
                    </a:lnTo>
                    <a:lnTo>
                      <a:pt x="263" y="0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16" name="îṡľíḓê">
                <a:extLst>
                  <a:ext uri="{FF2B5EF4-FFF2-40B4-BE49-F238E27FC236}">
                    <a16:creationId xmlns:a16="http://schemas.microsoft.com/office/drawing/2014/main" id="{B4DC7652-693F-473B-BC6F-7AE5446131C9}"/>
                  </a:ext>
                </a:extLst>
              </p:cNvPr>
              <p:cNvSpPr/>
              <p:nvPr/>
            </p:nvSpPr>
            <p:spPr bwMode="auto">
              <a:xfrm>
                <a:off x="6096004" y="2135112"/>
                <a:ext cx="2545097" cy="2545106"/>
              </a:xfrm>
              <a:custGeom>
                <a:avLst/>
                <a:gdLst>
                  <a:gd name="T0" fmla="*/ 264 w 536"/>
                  <a:gd name="T1" fmla="*/ 0 h 535"/>
                  <a:gd name="T2" fmla="*/ 273 w 536"/>
                  <a:gd name="T3" fmla="*/ 0 h 535"/>
                  <a:gd name="T4" fmla="*/ 282 w 536"/>
                  <a:gd name="T5" fmla="*/ 5 h 535"/>
                  <a:gd name="T6" fmla="*/ 531 w 536"/>
                  <a:gd name="T7" fmla="*/ 254 h 535"/>
                  <a:gd name="T8" fmla="*/ 536 w 536"/>
                  <a:gd name="T9" fmla="*/ 263 h 535"/>
                  <a:gd name="T10" fmla="*/ 536 w 536"/>
                  <a:gd name="T11" fmla="*/ 273 h 535"/>
                  <a:gd name="T12" fmla="*/ 531 w 536"/>
                  <a:gd name="T13" fmla="*/ 281 h 535"/>
                  <a:gd name="T14" fmla="*/ 282 w 536"/>
                  <a:gd name="T15" fmla="*/ 530 h 535"/>
                  <a:gd name="T16" fmla="*/ 273 w 536"/>
                  <a:gd name="T17" fmla="*/ 535 h 535"/>
                  <a:gd name="T18" fmla="*/ 264 w 536"/>
                  <a:gd name="T19" fmla="*/ 535 h 535"/>
                  <a:gd name="T20" fmla="*/ 255 w 536"/>
                  <a:gd name="T21" fmla="*/ 530 h 535"/>
                  <a:gd name="T22" fmla="*/ 6 w 536"/>
                  <a:gd name="T23" fmla="*/ 281 h 535"/>
                  <a:gd name="T24" fmla="*/ 0 w 536"/>
                  <a:gd name="T25" fmla="*/ 273 h 535"/>
                  <a:gd name="T26" fmla="*/ 0 w 536"/>
                  <a:gd name="T27" fmla="*/ 263 h 535"/>
                  <a:gd name="T28" fmla="*/ 6 w 536"/>
                  <a:gd name="T29" fmla="*/ 254 h 535"/>
                  <a:gd name="T30" fmla="*/ 255 w 536"/>
                  <a:gd name="T31" fmla="*/ 5 h 535"/>
                  <a:gd name="T32" fmla="*/ 264 w 536"/>
                  <a:gd name="T33" fmla="*/ 0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6" h="535">
                    <a:moveTo>
                      <a:pt x="264" y="0"/>
                    </a:moveTo>
                    <a:lnTo>
                      <a:pt x="273" y="0"/>
                    </a:lnTo>
                    <a:lnTo>
                      <a:pt x="282" y="5"/>
                    </a:lnTo>
                    <a:lnTo>
                      <a:pt x="531" y="254"/>
                    </a:lnTo>
                    <a:lnTo>
                      <a:pt x="536" y="263"/>
                    </a:lnTo>
                    <a:lnTo>
                      <a:pt x="536" y="273"/>
                    </a:lnTo>
                    <a:lnTo>
                      <a:pt x="531" y="281"/>
                    </a:lnTo>
                    <a:lnTo>
                      <a:pt x="282" y="530"/>
                    </a:lnTo>
                    <a:lnTo>
                      <a:pt x="273" y="535"/>
                    </a:lnTo>
                    <a:lnTo>
                      <a:pt x="264" y="535"/>
                    </a:lnTo>
                    <a:lnTo>
                      <a:pt x="255" y="530"/>
                    </a:lnTo>
                    <a:lnTo>
                      <a:pt x="6" y="281"/>
                    </a:lnTo>
                    <a:lnTo>
                      <a:pt x="0" y="273"/>
                    </a:lnTo>
                    <a:lnTo>
                      <a:pt x="0" y="263"/>
                    </a:lnTo>
                    <a:lnTo>
                      <a:pt x="6" y="254"/>
                    </a:lnTo>
                    <a:lnTo>
                      <a:pt x="255" y="5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17" name="iṥļïḍe">
                <a:extLst>
                  <a:ext uri="{FF2B5EF4-FFF2-40B4-BE49-F238E27FC236}">
                    <a16:creationId xmlns:a16="http://schemas.microsoft.com/office/drawing/2014/main" id="{EF8A2E14-FED7-4D7B-8168-85C13E1F1706}"/>
                  </a:ext>
                </a:extLst>
              </p:cNvPr>
              <p:cNvSpPr/>
              <p:nvPr/>
            </p:nvSpPr>
            <p:spPr bwMode="auto">
              <a:xfrm>
                <a:off x="5299772" y="2604326"/>
                <a:ext cx="1606679" cy="1606688"/>
              </a:xfrm>
              <a:custGeom>
                <a:avLst/>
                <a:gdLst>
                  <a:gd name="T0" fmla="*/ 168 w 339"/>
                  <a:gd name="T1" fmla="*/ 0 h 339"/>
                  <a:gd name="T2" fmla="*/ 171 w 339"/>
                  <a:gd name="T3" fmla="*/ 0 h 339"/>
                  <a:gd name="T4" fmla="*/ 175 w 339"/>
                  <a:gd name="T5" fmla="*/ 2 h 339"/>
                  <a:gd name="T6" fmla="*/ 178 w 339"/>
                  <a:gd name="T7" fmla="*/ 4 h 339"/>
                  <a:gd name="T8" fmla="*/ 335 w 339"/>
                  <a:gd name="T9" fmla="*/ 161 h 339"/>
                  <a:gd name="T10" fmla="*/ 338 w 339"/>
                  <a:gd name="T11" fmla="*/ 165 h 339"/>
                  <a:gd name="T12" fmla="*/ 339 w 339"/>
                  <a:gd name="T13" fmla="*/ 167 h 339"/>
                  <a:gd name="T14" fmla="*/ 339 w 339"/>
                  <a:gd name="T15" fmla="*/ 171 h 339"/>
                  <a:gd name="T16" fmla="*/ 338 w 339"/>
                  <a:gd name="T17" fmla="*/ 175 h 339"/>
                  <a:gd name="T18" fmla="*/ 335 w 339"/>
                  <a:gd name="T19" fmla="*/ 179 h 339"/>
                  <a:gd name="T20" fmla="*/ 178 w 339"/>
                  <a:gd name="T21" fmla="*/ 335 h 339"/>
                  <a:gd name="T22" fmla="*/ 175 w 339"/>
                  <a:gd name="T23" fmla="*/ 338 h 339"/>
                  <a:gd name="T24" fmla="*/ 171 w 339"/>
                  <a:gd name="T25" fmla="*/ 339 h 339"/>
                  <a:gd name="T26" fmla="*/ 168 w 339"/>
                  <a:gd name="T27" fmla="*/ 339 h 339"/>
                  <a:gd name="T28" fmla="*/ 164 w 339"/>
                  <a:gd name="T29" fmla="*/ 338 h 339"/>
                  <a:gd name="T30" fmla="*/ 160 w 339"/>
                  <a:gd name="T31" fmla="*/ 335 h 339"/>
                  <a:gd name="T32" fmla="*/ 4 w 339"/>
                  <a:gd name="T33" fmla="*/ 179 h 339"/>
                  <a:gd name="T34" fmla="*/ 1 w 339"/>
                  <a:gd name="T35" fmla="*/ 175 h 339"/>
                  <a:gd name="T36" fmla="*/ 0 w 339"/>
                  <a:gd name="T37" fmla="*/ 171 h 339"/>
                  <a:gd name="T38" fmla="*/ 0 w 339"/>
                  <a:gd name="T39" fmla="*/ 167 h 339"/>
                  <a:gd name="T40" fmla="*/ 1 w 339"/>
                  <a:gd name="T41" fmla="*/ 165 h 339"/>
                  <a:gd name="T42" fmla="*/ 4 w 339"/>
                  <a:gd name="T43" fmla="*/ 161 h 339"/>
                  <a:gd name="T44" fmla="*/ 160 w 339"/>
                  <a:gd name="T45" fmla="*/ 4 h 339"/>
                  <a:gd name="T46" fmla="*/ 164 w 339"/>
                  <a:gd name="T47" fmla="*/ 2 h 339"/>
                  <a:gd name="T48" fmla="*/ 168 w 339"/>
                  <a:gd name="T49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9" h="339">
                    <a:moveTo>
                      <a:pt x="168" y="0"/>
                    </a:moveTo>
                    <a:lnTo>
                      <a:pt x="171" y="0"/>
                    </a:lnTo>
                    <a:lnTo>
                      <a:pt x="175" y="2"/>
                    </a:lnTo>
                    <a:lnTo>
                      <a:pt x="178" y="4"/>
                    </a:lnTo>
                    <a:lnTo>
                      <a:pt x="335" y="161"/>
                    </a:lnTo>
                    <a:lnTo>
                      <a:pt x="338" y="165"/>
                    </a:lnTo>
                    <a:lnTo>
                      <a:pt x="339" y="167"/>
                    </a:lnTo>
                    <a:lnTo>
                      <a:pt x="339" y="171"/>
                    </a:lnTo>
                    <a:lnTo>
                      <a:pt x="338" y="175"/>
                    </a:lnTo>
                    <a:lnTo>
                      <a:pt x="335" y="179"/>
                    </a:lnTo>
                    <a:lnTo>
                      <a:pt x="178" y="335"/>
                    </a:lnTo>
                    <a:lnTo>
                      <a:pt x="175" y="338"/>
                    </a:lnTo>
                    <a:lnTo>
                      <a:pt x="171" y="339"/>
                    </a:lnTo>
                    <a:lnTo>
                      <a:pt x="168" y="339"/>
                    </a:lnTo>
                    <a:lnTo>
                      <a:pt x="164" y="338"/>
                    </a:lnTo>
                    <a:lnTo>
                      <a:pt x="160" y="335"/>
                    </a:lnTo>
                    <a:lnTo>
                      <a:pt x="4" y="179"/>
                    </a:lnTo>
                    <a:lnTo>
                      <a:pt x="1" y="175"/>
                    </a:lnTo>
                    <a:lnTo>
                      <a:pt x="0" y="171"/>
                    </a:lnTo>
                    <a:lnTo>
                      <a:pt x="0" y="167"/>
                    </a:lnTo>
                    <a:lnTo>
                      <a:pt x="1" y="165"/>
                    </a:lnTo>
                    <a:lnTo>
                      <a:pt x="4" y="161"/>
                    </a:lnTo>
                    <a:lnTo>
                      <a:pt x="160" y="4"/>
                    </a:lnTo>
                    <a:lnTo>
                      <a:pt x="164" y="2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bg1"/>
                    </a:solidFill>
                  </a:rPr>
                  <a:t>2018</a:t>
                </a:r>
              </a:p>
            </p:txBody>
          </p:sp>
          <p:sp>
            <p:nvSpPr>
              <p:cNvPr id="18" name="îśľiďe">
                <a:extLst>
                  <a:ext uri="{FF2B5EF4-FFF2-40B4-BE49-F238E27FC236}">
                    <a16:creationId xmlns:a16="http://schemas.microsoft.com/office/drawing/2014/main" id="{33B27599-5750-4A07-802E-D23C6C7B4BB8}"/>
                  </a:ext>
                </a:extLst>
              </p:cNvPr>
              <p:cNvSpPr/>
              <p:nvPr/>
            </p:nvSpPr>
            <p:spPr bwMode="auto">
              <a:xfrm>
                <a:off x="3024821" y="3628054"/>
                <a:ext cx="639835" cy="469213"/>
              </a:xfrm>
              <a:custGeom>
                <a:avLst/>
                <a:gdLst>
                  <a:gd name="connsiteX0" fmla="*/ 0 w 587840"/>
                  <a:gd name="connsiteY0" fmla="*/ 391890 h 431083"/>
                  <a:gd name="connsiteX1" fmla="*/ 574772 w 587840"/>
                  <a:gd name="connsiteY1" fmla="*/ 391890 h 431083"/>
                  <a:gd name="connsiteX2" fmla="*/ 574772 w 587840"/>
                  <a:gd name="connsiteY2" fmla="*/ 431083 h 431083"/>
                  <a:gd name="connsiteX3" fmla="*/ 0 w 587840"/>
                  <a:gd name="connsiteY3" fmla="*/ 431083 h 431083"/>
                  <a:gd name="connsiteX4" fmla="*/ 457209 w 587840"/>
                  <a:gd name="connsiteY4" fmla="*/ 287386 h 431083"/>
                  <a:gd name="connsiteX5" fmla="*/ 496398 w 587840"/>
                  <a:gd name="connsiteY5" fmla="*/ 291997 h 431083"/>
                  <a:gd name="connsiteX6" fmla="*/ 535587 w 587840"/>
                  <a:gd name="connsiteY6" fmla="*/ 291997 h 431083"/>
                  <a:gd name="connsiteX7" fmla="*/ 535587 w 587840"/>
                  <a:gd name="connsiteY7" fmla="*/ 365764 h 431083"/>
                  <a:gd name="connsiteX8" fmla="*/ 457209 w 587840"/>
                  <a:gd name="connsiteY8" fmla="*/ 365764 h 431083"/>
                  <a:gd name="connsiteX9" fmla="*/ 352705 w 587840"/>
                  <a:gd name="connsiteY9" fmla="*/ 274327 h 431083"/>
                  <a:gd name="connsiteX10" fmla="*/ 396021 w 587840"/>
                  <a:gd name="connsiteY10" fmla="*/ 287391 h 431083"/>
                  <a:gd name="connsiteX11" fmla="*/ 444150 w 587840"/>
                  <a:gd name="connsiteY11" fmla="*/ 291745 h 431083"/>
                  <a:gd name="connsiteX12" fmla="*/ 444150 w 587840"/>
                  <a:gd name="connsiteY12" fmla="*/ 365772 h 431083"/>
                  <a:gd name="connsiteX13" fmla="*/ 352705 w 587840"/>
                  <a:gd name="connsiteY13" fmla="*/ 365772 h 431083"/>
                  <a:gd name="connsiteX14" fmla="*/ 261260 w 587840"/>
                  <a:gd name="connsiteY14" fmla="*/ 248201 h 431083"/>
                  <a:gd name="connsiteX15" fmla="*/ 298387 w 587840"/>
                  <a:gd name="connsiteY15" fmla="*/ 261265 h 431083"/>
                  <a:gd name="connsiteX16" fmla="*/ 339638 w 587840"/>
                  <a:gd name="connsiteY16" fmla="*/ 274328 h 431083"/>
                  <a:gd name="connsiteX17" fmla="*/ 339638 w 587840"/>
                  <a:gd name="connsiteY17" fmla="*/ 365772 h 431083"/>
                  <a:gd name="connsiteX18" fmla="*/ 261260 w 587840"/>
                  <a:gd name="connsiteY18" fmla="*/ 365772 h 431083"/>
                  <a:gd name="connsiteX19" fmla="*/ 156756 w 587840"/>
                  <a:gd name="connsiteY19" fmla="*/ 195949 h 431083"/>
                  <a:gd name="connsiteX20" fmla="*/ 193883 w 587840"/>
                  <a:gd name="connsiteY20" fmla="*/ 218294 h 431083"/>
                  <a:gd name="connsiteX21" fmla="*/ 235134 w 587840"/>
                  <a:gd name="connsiteY21" fmla="*/ 240639 h 431083"/>
                  <a:gd name="connsiteX22" fmla="*/ 235134 w 587840"/>
                  <a:gd name="connsiteY22" fmla="*/ 365772 h 431083"/>
                  <a:gd name="connsiteX23" fmla="*/ 156756 w 587840"/>
                  <a:gd name="connsiteY23" fmla="*/ 365772 h 431083"/>
                  <a:gd name="connsiteX24" fmla="*/ 52252 w 587840"/>
                  <a:gd name="connsiteY24" fmla="*/ 130630 h 431083"/>
                  <a:gd name="connsiteX25" fmla="*/ 95568 w 587840"/>
                  <a:gd name="connsiteY25" fmla="*/ 165465 h 431083"/>
                  <a:gd name="connsiteX26" fmla="*/ 143697 w 587840"/>
                  <a:gd name="connsiteY26" fmla="*/ 191591 h 431083"/>
                  <a:gd name="connsiteX27" fmla="*/ 143697 w 587840"/>
                  <a:gd name="connsiteY27" fmla="*/ 365764 h 431083"/>
                  <a:gd name="connsiteX28" fmla="*/ 52252 w 587840"/>
                  <a:gd name="connsiteY28" fmla="*/ 365764 h 431083"/>
                  <a:gd name="connsiteX29" fmla="*/ 0 w 587840"/>
                  <a:gd name="connsiteY29" fmla="*/ 0 h 431083"/>
                  <a:gd name="connsiteX30" fmla="*/ 74024 w 587840"/>
                  <a:gd name="connsiteY30" fmla="*/ 22123 h 431083"/>
                  <a:gd name="connsiteX31" fmla="*/ 60961 w 587840"/>
                  <a:gd name="connsiteY31" fmla="*/ 39822 h 431083"/>
                  <a:gd name="connsiteX32" fmla="*/ 152403 w 587840"/>
                  <a:gd name="connsiteY32" fmla="*/ 123890 h 431083"/>
                  <a:gd name="connsiteX33" fmla="*/ 265617 w 587840"/>
                  <a:gd name="connsiteY33" fmla="*/ 185835 h 431083"/>
                  <a:gd name="connsiteX34" fmla="*/ 387539 w 587840"/>
                  <a:gd name="connsiteY34" fmla="*/ 225656 h 431083"/>
                  <a:gd name="connsiteX35" fmla="*/ 509461 w 587840"/>
                  <a:gd name="connsiteY35" fmla="*/ 243355 h 431083"/>
                  <a:gd name="connsiteX36" fmla="*/ 587840 w 587840"/>
                  <a:gd name="connsiteY36" fmla="*/ 243355 h 431083"/>
                  <a:gd name="connsiteX37" fmla="*/ 587840 w 587840"/>
                  <a:gd name="connsiteY37" fmla="*/ 274327 h 431083"/>
                  <a:gd name="connsiteX38" fmla="*/ 509461 w 587840"/>
                  <a:gd name="connsiteY38" fmla="*/ 274327 h 431083"/>
                  <a:gd name="connsiteX39" fmla="*/ 496398 w 587840"/>
                  <a:gd name="connsiteY39" fmla="*/ 274327 h 431083"/>
                  <a:gd name="connsiteX40" fmla="*/ 452855 w 587840"/>
                  <a:gd name="connsiteY40" fmla="*/ 269903 h 431083"/>
                  <a:gd name="connsiteX41" fmla="*/ 396248 w 587840"/>
                  <a:gd name="connsiteY41" fmla="*/ 265478 h 431083"/>
                  <a:gd name="connsiteX42" fmla="*/ 326578 w 587840"/>
                  <a:gd name="connsiteY42" fmla="*/ 247779 h 431083"/>
                  <a:gd name="connsiteX43" fmla="*/ 248199 w 587840"/>
                  <a:gd name="connsiteY43" fmla="*/ 212382 h 431083"/>
                  <a:gd name="connsiteX44" fmla="*/ 130631 w 587840"/>
                  <a:gd name="connsiteY44" fmla="*/ 146013 h 431083"/>
                  <a:gd name="connsiteX45" fmla="*/ 30481 w 587840"/>
                  <a:gd name="connsiteY45" fmla="*/ 61945 h 431083"/>
                  <a:gd name="connsiteX46" fmla="*/ 13063 w 587840"/>
                  <a:gd name="connsiteY46" fmla="*/ 75219 h 43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587840" h="431083">
                    <a:moveTo>
                      <a:pt x="0" y="391890"/>
                    </a:moveTo>
                    <a:lnTo>
                      <a:pt x="574772" y="391890"/>
                    </a:lnTo>
                    <a:lnTo>
                      <a:pt x="574772" y="431083"/>
                    </a:lnTo>
                    <a:lnTo>
                      <a:pt x="0" y="431083"/>
                    </a:lnTo>
                    <a:close/>
                    <a:moveTo>
                      <a:pt x="457209" y="287386"/>
                    </a:moveTo>
                    <a:lnTo>
                      <a:pt x="496398" y="291997"/>
                    </a:lnTo>
                    <a:lnTo>
                      <a:pt x="535587" y="291997"/>
                    </a:lnTo>
                    <a:lnTo>
                      <a:pt x="535587" y="365764"/>
                    </a:lnTo>
                    <a:lnTo>
                      <a:pt x="457209" y="365764"/>
                    </a:lnTo>
                    <a:close/>
                    <a:moveTo>
                      <a:pt x="352705" y="274327"/>
                    </a:moveTo>
                    <a:lnTo>
                      <a:pt x="396021" y="287391"/>
                    </a:lnTo>
                    <a:lnTo>
                      <a:pt x="444150" y="291745"/>
                    </a:lnTo>
                    <a:lnTo>
                      <a:pt x="444150" y="365772"/>
                    </a:lnTo>
                    <a:lnTo>
                      <a:pt x="352705" y="365772"/>
                    </a:lnTo>
                    <a:close/>
                    <a:moveTo>
                      <a:pt x="261260" y="248201"/>
                    </a:moveTo>
                    <a:lnTo>
                      <a:pt x="298387" y="261265"/>
                    </a:lnTo>
                    <a:lnTo>
                      <a:pt x="339638" y="274328"/>
                    </a:lnTo>
                    <a:lnTo>
                      <a:pt x="339638" y="365772"/>
                    </a:lnTo>
                    <a:lnTo>
                      <a:pt x="261260" y="365772"/>
                    </a:lnTo>
                    <a:close/>
                    <a:moveTo>
                      <a:pt x="156756" y="195949"/>
                    </a:moveTo>
                    <a:lnTo>
                      <a:pt x="193883" y="218294"/>
                    </a:lnTo>
                    <a:lnTo>
                      <a:pt x="235134" y="240639"/>
                    </a:lnTo>
                    <a:lnTo>
                      <a:pt x="235134" y="365772"/>
                    </a:lnTo>
                    <a:lnTo>
                      <a:pt x="156756" y="365772"/>
                    </a:lnTo>
                    <a:close/>
                    <a:moveTo>
                      <a:pt x="52252" y="130630"/>
                    </a:moveTo>
                    <a:lnTo>
                      <a:pt x="95568" y="165465"/>
                    </a:lnTo>
                    <a:lnTo>
                      <a:pt x="143697" y="191591"/>
                    </a:lnTo>
                    <a:lnTo>
                      <a:pt x="143697" y="365764"/>
                    </a:lnTo>
                    <a:lnTo>
                      <a:pt x="52252" y="365764"/>
                    </a:lnTo>
                    <a:close/>
                    <a:moveTo>
                      <a:pt x="0" y="0"/>
                    </a:moveTo>
                    <a:lnTo>
                      <a:pt x="74024" y="22123"/>
                    </a:lnTo>
                    <a:lnTo>
                      <a:pt x="60961" y="39822"/>
                    </a:lnTo>
                    <a:lnTo>
                      <a:pt x="152403" y="123890"/>
                    </a:lnTo>
                    <a:lnTo>
                      <a:pt x="265617" y="185835"/>
                    </a:lnTo>
                    <a:lnTo>
                      <a:pt x="387539" y="225656"/>
                    </a:lnTo>
                    <a:lnTo>
                      <a:pt x="509461" y="243355"/>
                    </a:lnTo>
                    <a:lnTo>
                      <a:pt x="587840" y="243355"/>
                    </a:lnTo>
                    <a:lnTo>
                      <a:pt x="587840" y="274327"/>
                    </a:lnTo>
                    <a:lnTo>
                      <a:pt x="509461" y="274327"/>
                    </a:lnTo>
                    <a:lnTo>
                      <a:pt x="496398" y="274327"/>
                    </a:lnTo>
                    <a:lnTo>
                      <a:pt x="452855" y="269903"/>
                    </a:lnTo>
                    <a:lnTo>
                      <a:pt x="396248" y="265478"/>
                    </a:lnTo>
                    <a:lnTo>
                      <a:pt x="326578" y="247779"/>
                    </a:lnTo>
                    <a:lnTo>
                      <a:pt x="248199" y="212382"/>
                    </a:lnTo>
                    <a:lnTo>
                      <a:pt x="130631" y="146013"/>
                    </a:lnTo>
                    <a:lnTo>
                      <a:pt x="30481" y="61945"/>
                    </a:lnTo>
                    <a:lnTo>
                      <a:pt x="13063" y="75219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19" name="ïṧľíḑê">
                <a:extLst>
                  <a:ext uri="{FF2B5EF4-FFF2-40B4-BE49-F238E27FC236}">
                    <a16:creationId xmlns:a16="http://schemas.microsoft.com/office/drawing/2014/main" id="{B6C7E72D-7E9F-4EA6-A746-150D9B3A4B0D}"/>
                  </a:ext>
                </a:extLst>
              </p:cNvPr>
              <p:cNvSpPr/>
              <p:nvPr/>
            </p:nvSpPr>
            <p:spPr bwMode="auto">
              <a:xfrm>
                <a:off x="7119732" y="3628054"/>
                <a:ext cx="497649" cy="497651"/>
              </a:xfrm>
              <a:custGeom>
                <a:avLst/>
                <a:gdLst>
                  <a:gd name="connsiteX0" fmla="*/ 300453 w 457209"/>
                  <a:gd name="connsiteY0" fmla="*/ 26126 h 457210"/>
                  <a:gd name="connsiteX1" fmla="*/ 352707 w 457209"/>
                  <a:gd name="connsiteY1" fmla="*/ 39562 h 457210"/>
                  <a:gd name="connsiteX2" fmla="*/ 404960 w 457209"/>
                  <a:gd name="connsiteY2" fmla="*/ 75392 h 457210"/>
                  <a:gd name="connsiteX3" fmla="*/ 431087 w 457209"/>
                  <a:gd name="connsiteY3" fmla="*/ 120180 h 457210"/>
                  <a:gd name="connsiteX4" fmla="*/ 444150 w 457209"/>
                  <a:gd name="connsiteY4" fmla="*/ 182882 h 457210"/>
                  <a:gd name="connsiteX5" fmla="*/ 300453 w 457209"/>
                  <a:gd name="connsiteY5" fmla="*/ 182882 h 457210"/>
                  <a:gd name="connsiteX6" fmla="*/ 224208 w 457209"/>
                  <a:gd name="connsiteY6" fmla="*/ 0 h 457210"/>
                  <a:gd name="connsiteX7" fmla="*/ 224208 w 457209"/>
                  <a:gd name="connsiteY7" fmla="*/ 230825 h 457210"/>
                  <a:gd name="connsiteX8" fmla="*/ 378077 w 457209"/>
                  <a:gd name="connsiteY8" fmla="*/ 230825 h 457210"/>
                  <a:gd name="connsiteX9" fmla="*/ 457209 w 457209"/>
                  <a:gd name="connsiteY9" fmla="*/ 230825 h 457210"/>
                  <a:gd name="connsiteX10" fmla="*/ 444021 w 457209"/>
                  <a:gd name="connsiteY10" fmla="*/ 297409 h 457210"/>
                  <a:gd name="connsiteX11" fmla="*/ 408851 w 457209"/>
                  <a:gd name="connsiteY11" fmla="*/ 363993 h 457210"/>
                  <a:gd name="connsiteX12" fmla="*/ 360492 w 457209"/>
                  <a:gd name="connsiteY12" fmla="*/ 412821 h 457210"/>
                  <a:gd name="connsiteX13" fmla="*/ 298944 w 457209"/>
                  <a:gd name="connsiteY13" fmla="*/ 448332 h 457210"/>
                  <a:gd name="connsiteX14" fmla="*/ 224208 w 457209"/>
                  <a:gd name="connsiteY14" fmla="*/ 457210 h 457210"/>
                  <a:gd name="connsiteX15" fmla="*/ 158264 w 457209"/>
                  <a:gd name="connsiteY15" fmla="*/ 448332 h 457210"/>
                  <a:gd name="connsiteX16" fmla="*/ 96717 w 457209"/>
                  <a:gd name="connsiteY16" fmla="*/ 412821 h 457210"/>
                  <a:gd name="connsiteX17" fmla="*/ 43962 w 457209"/>
                  <a:gd name="connsiteY17" fmla="*/ 363993 h 457210"/>
                  <a:gd name="connsiteX18" fmla="*/ 13188 w 457209"/>
                  <a:gd name="connsiteY18" fmla="*/ 297409 h 457210"/>
                  <a:gd name="connsiteX19" fmla="*/ 0 w 457209"/>
                  <a:gd name="connsiteY19" fmla="*/ 230825 h 457210"/>
                  <a:gd name="connsiteX20" fmla="*/ 13188 w 457209"/>
                  <a:gd name="connsiteY20" fmla="*/ 159802 h 457210"/>
                  <a:gd name="connsiteX21" fmla="*/ 43962 w 457209"/>
                  <a:gd name="connsiteY21" fmla="*/ 97657 h 457210"/>
                  <a:gd name="connsiteX22" fmla="*/ 96717 w 457209"/>
                  <a:gd name="connsiteY22" fmla="*/ 44389 h 457210"/>
                  <a:gd name="connsiteX23" fmla="*/ 158264 w 457209"/>
                  <a:gd name="connsiteY23" fmla="*/ 8878 h 457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57209" h="457210">
                    <a:moveTo>
                      <a:pt x="300453" y="26126"/>
                    </a:moveTo>
                    <a:lnTo>
                      <a:pt x="352707" y="39562"/>
                    </a:lnTo>
                    <a:lnTo>
                      <a:pt x="404960" y="75392"/>
                    </a:lnTo>
                    <a:lnTo>
                      <a:pt x="431087" y="120180"/>
                    </a:lnTo>
                    <a:lnTo>
                      <a:pt x="444150" y="182882"/>
                    </a:lnTo>
                    <a:lnTo>
                      <a:pt x="300453" y="182882"/>
                    </a:lnTo>
                    <a:close/>
                    <a:moveTo>
                      <a:pt x="224208" y="0"/>
                    </a:moveTo>
                    <a:lnTo>
                      <a:pt x="224208" y="230825"/>
                    </a:lnTo>
                    <a:lnTo>
                      <a:pt x="378077" y="230825"/>
                    </a:lnTo>
                    <a:lnTo>
                      <a:pt x="457209" y="230825"/>
                    </a:lnTo>
                    <a:lnTo>
                      <a:pt x="444021" y="297409"/>
                    </a:lnTo>
                    <a:lnTo>
                      <a:pt x="408851" y="363993"/>
                    </a:lnTo>
                    <a:lnTo>
                      <a:pt x="360492" y="412821"/>
                    </a:lnTo>
                    <a:lnTo>
                      <a:pt x="298944" y="448332"/>
                    </a:lnTo>
                    <a:lnTo>
                      <a:pt x="224208" y="457210"/>
                    </a:lnTo>
                    <a:lnTo>
                      <a:pt x="158264" y="448332"/>
                    </a:lnTo>
                    <a:lnTo>
                      <a:pt x="96717" y="412821"/>
                    </a:lnTo>
                    <a:lnTo>
                      <a:pt x="43962" y="363993"/>
                    </a:lnTo>
                    <a:lnTo>
                      <a:pt x="13188" y="297409"/>
                    </a:lnTo>
                    <a:lnTo>
                      <a:pt x="0" y="230825"/>
                    </a:lnTo>
                    <a:lnTo>
                      <a:pt x="13188" y="159802"/>
                    </a:lnTo>
                    <a:lnTo>
                      <a:pt x="43962" y="97657"/>
                    </a:lnTo>
                    <a:lnTo>
                      <a:pt x="96717" y="44389"/>
                    </a:lnTo>
                    <a:lnTo>
                      <a:pt x="158264" y="887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20" name="ïslïḓe">
                <a:extLst>
                  <a:ext uri="{FF2B5EF4-FFF2-40B4-BE49-F238E27FC236}">
                    <a16:creationId xmlns:a16="http://schemas.microsoft.com/office/drawing/2014/main" id="{4BBD1B8D-C515-42DD-A1BF-591076576D6D}"/>
                  </a:ext>
                </a:extLst>
              </p:cNvPr>
              <p:cNvSpPr/>
              <p:nvPr/>
            </p:nvSpPr>
            <p:spPr bwMode="auto">
              <a:xfrm>
                <a:off x="4631509" y="3599617"/>
                <a:ext cx="383902" cy="582960"/>
              </a:xfrm>
              <a:custGeom>
                <a:avLst/>
                <a:gdLst>
                  <a:gd name="connsiteX0" fmla="*/ 94628 w 352705"/>
                  <a:gd name="connsiteY0" fmla="*/ 235134 h 535587"/>
                  <a:gd name="connsiteX1" fmla="*/ 133340 w 352705"/>
                  <a:gd name="connsiteY1" fmla="*/ 269969 h 535587"/>
                  <a:gd name="connsiteX2" fmla="*/ 141942 w 352705"/>
                  <a:gd name="connsiteY2" fmla="*/ 274324 h 535587"/>
                  <a:gd name="connsiteX3" fmla="*/ 146244 w 352705"/>
                  <a:gd name="connsiteY3" fmla="*/ 269969 h 535587"/>
                  <a:gd name="connsiteX4" fmla="*/ 172051 w 352705"/>
                  <a:gd name="connsiteY4" fmla="*/ 239489 h 535587"/>
                  <a:gd name="connsiteX5" fmla="*/ 202160 w 352705"/>
                  <a:gd name="connsiteY5" fmla="*/ 269969 h 535587"/>
                  <a:gd name="connsiteX6" fmla="*/ 210763 w 352705"/>
                  <a:gd name="connsiteY6" fmla="*/ 274324 h 535587"/>
                  <a:gd name="connsiteX7" fmla="*/ 219366 w 352705"/>
                  <a:gd name="connsiteY7" fmla="*/ 269969 h 535587"/>
                  <a:gd name="connsiteX8" fmla="*/ 253776 w 352705"/>
                  <a:gd name="connsiteY8" fmla="*/ 235134 h 535587"/>
                  <a:gd name="connsiteX9" fmla="*/ 305391 w 352705"/>
                  <a:gd name="connsiteY9" fmla="*/ 252552 h 535587"/>
                  <a:gd name="connsiteX10" fmla="*/ 344103 w 352705"/>
                  <a:gd name="connsiteY10" fmla="*/ 291741 h 535587"/>
                  <a:gd name="connsiteX11" fmla="*/ 352705 w 352705"/>
                  <a:gd name="connsiteY11" fmla="*/ 339640 h 535587"/>
                  <a:gd name="connsiteX12" fmla="*/ 352705 w 352705"/>
                  <a:gd name="connsiteY12" fmla="*/ 478980 h 535587"/>
                  <a:gd name="connsiteX13" fmla="*/ 326898 w 352705"/>
                  <a:gd name="connsiteY13" fmla="*/ 496398 h 535587"/>
                  <a:gd name="connsiteX14" fmla="*/ 292487 w 352705"/>
                  <a:gd name="connsiteY14" fmla="*/ 513815 h 535587"/>
                  <a:gd name="connsiteX15" fmla="*/ 292487 w 352705"/>
                  <a:gd name="connsiteY15" fmla="*/ 370120 h 535587"/>
                  <a:gd name="connsiteX16" fmla="*/ 292487 w 352705"/>
                  <a:gd name="connsiteY16" fmla="*/ 352703 h 535587"/>
                  <a:gd name="connsiteX17" fmla="*/ 288186 w 352705"/>
                  <a:gd name="connsiteY17" fmla="*/ 335285 h 535587"/>
                  <a:gd name="connsiteX18" fmla="*/ 288186 w 352705"/>
                  <a:gd name="connsiteY18" fmla="*/ 513815 h 535587"/>
                  <a:gd name="connsiteX19" fmla="*/ 232269 w 352705"/>
                  <a:gd name="connsiteY19" fmla="*/ 531233 h 535587"/>
                  <a:gd name="connsiteX20" fmla="*/ 180654 w 352705"/>
                  <a:gd name="connsiteY20" fmla="*/ 535587 h 535587"/>
                  <a:gd name="connsiteX21" fmla="*/ 120436 w 352705"/>
                  <a:gd name="connsiteY21" fmla="*/ 531233 h 535587"/>
                  <a:gd name="connsiteX22" fmla="*/ 64519 w 352705"/>
                  <a:gd name="connsiteY22" fmla="*/ 513815 h 535587"/>
                  <a:gd name="connsiteX23" fmla="*/ 64519 w 352705"/>
                  <a:gd name="connsiteY23" fmla="*/ 335285 h 535587"/>
                  <a:gd name="connsiteX24" fmla="*/ 60218 w 352705"/>
                  <a:gd name="connsiteY24" fmla="*/ 352703 h 535587"/>
                  <a:gd name="connsiteX25" fmla="*/ 60218 w 352705"/>
                  <a:gd name="connsiteY25" fmla="*/ 370120 h 535587"/>
                  <a:gd name="connsiteX26" fmla="*/ 60218 w 352705"/>
                  <a:gd name="connsiteY26" fmla="*/ 513815 h 535587"/>
                  <a:gd name="connsiteX27" fmla="*/ 25807 w 352705"/>
                  <a:gd name="connsiteY27" fmla="*/ 496398 h 535587"/>
                  <a:gd name="connsiteX28" fmla="*/ 0 w 352705"/>
                  <a:gd name="connsiteY28" fmla="*/ 478980 h 535587"/>
                  <a:gd name="connsiteX29" fmla="*/ 0 w 352705"/>
                  <a:gd name="connsiteY29" fmla="*/ 339640 h 535587"/>
                  <a:gd name="connsiteX30" fmla="*/ 8602 w 352705"/>
                  <a:gd name="connsiteY30" fmla="*/ 291741 h 535587"/>
                  <a:gd name="connsiteX31" fmla="*/ 47314 w 352705"/>
                  <a:gd name="connsiteY31" fmla="*/ 252552 h 535587"/>
                  <a:gd name="connsiteX32" fmla="*/ 187233 w 352705"/>
                  <a:gd name="connsiteY32" fmla="*/ 0 h 535587"/>
                  <a:gd name="connsiteX33" fmla="*/ 200296 w 352705"/>
                  <a:gd name="connsiteY33" fmla="*/ 8709 h 535587"/>
                  <a:gd name="connsiteX34" fmla="*/ 226422 w 352705"/>
                  <a:gd name="connsiteY34" fmla="*/ 13063 h 535587"/>
                  <a:gd name="connsiteX35" fmla="*/ 239485 w 352705"/>
                  <a:gd name="connsiteY35" fmla="*/ 21772 h 535587"/>
                  <a:gd name="connsiteX36" fmla="*/ 252548 w 352705"/>
                  <a:gd name="connsiteY36" fmla="*/ 39190 h 535587"/>
                  <a:gd name="connsiteX37" fmla="*/ 256902 w 352705"/>
                  <a:gd name="connsiteY37" fmla="*/ 56607 h 535587"/>
                  <a:gd name="connsiteX38" fmla="*/ 261256 w 352705"/>
                  <a:gd name="connsiteY38" fmla="*/ 78380 h 535587"/>
                  <a:gd name="connsiteX39" fmla="*/ 261256 w 352705"/>
                  <a:gd name="connsiteY39" fmla="*/ 82734 h 535587"/>
                  <a:gd name="connsiteX40" fmla="*/ 261256 w 352705"/>
                  <a:gd name="connsiteY40" fmla="*/ 95797 h 535587"/>
                  <a:gd name="connsiteX41" fmla="*/ 261256 w 352705"/>
                  <a:gd name="connsiteY41" fmla="*/ 100152 h 535587"/>
                  <a:gd name="connsiteX42" fmla="*/ 269965 w 352705"/>
                  <a:gd name="connsiteY42" fmla="*/ 108860 h 535587"/>
                  <a:gd name="connsiteX43" fmla="*/ 274319 w 352705"/>
                  <a:gd name="connsiteY43" fmla="*/ 117569 h 535587"/>
                  <a:gd name="connsiteX44" fmla="*/ 269965 w 352705"/>
                  <a:gd name="connsiteY44" fmla="*/ 130632 h 535587"/>
                  <a:gd name="connsiteX45" fmla="*/ 269965 w 352705"/>
                  <a:gd name="connsiteY45" fmla="*/ 139341 h 535587"/>
                  <a:gd name="connsiteX46" fmla="*/ 261256 w 352705"/>
                  <a:gd name="connsiteY46" fmla="*/ 143696 h 535587"/>
                  <a:gd name="connsiteX47" fmla="*/ 252548 w 352705"/>
                  <a:gd name="connsiteY47" fmla="*/ 143696 h 535587"/>
                  <a:gd name="connsiteX48" fmla="*/ 252548 w 352705"/>
                  <a:gd name="connsiteY48" fmla="*/ 169822 h 535587"/>
                  <a:gd name="connsiteX49" fmla="*/ 239485 w 352705"/>
                  <a:gd name="connsiteY49" fmla="*/ 182885 h 535587"/>
                  <a:gd name="connsiteX50" fmla="*/ 235130 w 352705"/>
                  <a:gd name="connsiteY50" fmla="*/ 200303 h 535587"/>
                  <a:gd name="connsiteX51" fmla="*/ 226422 w 352705"/>
                  <a:gd name="connsiteY51" fmla="*/ 213366 h 535587"/>
                  <a:gd name="connsiteX52" fmla="*/ 209004 w 352705"/>
                  <a:gd name="connsiteY52" fmla="*/ 217721 h 535587"/>
                  <a:gd name="connsiteX53" fmla="*/ 200296 w 352705"/>
                  <a:gd name="connsiteY53" fmla="*/ 217721 h 535587"/>
                  <a:gd name="connsiteX54" fmla="*/ 191587 w 352705"/>
                  <a:gd name="connsiteY54" fmla="*/ 222075 h 535587"/>
                  <a:gd name="connsiteX55" fmla="*/ 187233 w 352705"/>
                  <a:gd name="connsiteY55" fmla="*/ 222075 h 535587"/>
                  <a:gd name="connsiteX56" fmla="*/ 178524 w 352705"/>
                  <a:gd name="connsiteY56" fmla="*/ 222075 h 535587"/>
                  <a:gd name="connsiteX57" fmla="*/ 174170 w 352705"/>
                  <a:gd name="connsiteY57" fmla="*/ 222075 h 535587"/>
                  <a:gd name="connsiteX58" fmla="*/ 165461 w 352705"/>
                  <a:gd name="connsiteY58" fmla="*/ 217721 h 535587"/>
                  <a:gd name="connsiteX59" fmla="*/ 156752 w 352705"/>
                  <a:gd name="connsiteY59" fmla="*/ 217721 h 535587"/>
                  <a:gd name="connsiteX60" fmla="*/ 139335 w 352705"/>
                  <a:gd name="connsiteY60" fmla="*/ 213366 h 535587"/>
                  <a:gd name="connsiteX61" fmla="*/ 134981 w 352705"/>
                  <a:gd name="connsiteY61" fmla="*/ 200303 h 535587"/>
                  <a:gd name="connsiteX62" fmla="*/ 126272 w 352705"/>
                  <a:gd name="connsiteY62" fmla="*/ 182885 h 535587"/>
                  <a:gd name="connsiteX63" fmla="*/ 113209 w 352705"/>
                  <a:gd name="connsiteY63" fmla="*/ 169822 h 535587"/>
                  <a:gd name="connsiteX64" fmla="*/ 113209 w 352705"/>
                  <a:gd name="connsiteY64" fmla="*/ 143696 h 535587"/>
                  <a:gd name="connsiteX65" fmla="*/ 100146 w 352705"/>
                  <a:gd name="connsiteY65" fmla="*/ 143696 h 535587"/>
                  <a:gd name="connsiteX66" fmla="*/ 95792 w 352705"/>
                  <a:gd name="connsiteY66" fmla="*/ 139341 h 535587"/>
                  <a:gd name="connsiteX67" fmla="*/ 95792 w 352705"/>
                  <a:gd name="connsiteY67" fmla="*/ 130632 h 535587"/>
                  <a:gd name="connsiteX68" fmla="*/ 91437 w 352705"/>
                  <a:gd name="connsiteY68" fmla="*/ 117569 h 535587"/>
                  <a:gd name="connsiteX69" fmla="*/ 95792 w 352705"/>
                  <a:gd name="connsiteY69" fmla="*/ 108860 h 535587"/>
                  <a:gd name="connsiteX70" fmla="*/ 100146 w 352705"/>
                  <a:gd name="connsiteY70" fmla="*/ 100152 h 535587"/>
                  <a:gd name="connsiteX71" fmla="*/ 100146 w 352705"/>
                  <a:gd name="connsiteY71" fmla="*/ 95797 h 535587"/>
                  <a:gd name="connsiteX72" fmla="*/ 100146 w 352705"/>
                  <a:gd name="connsiteY72" fmla="*/ 82734 h 535587"/>
                  <a:gd name="connsiteX73" fmla="*/ 100146 w 352705"/>
                  <a:gd name="connsiteY73" fmla="*/ 78380 h 535587"/>
                  <a:gd name="connsiteX74" fmla="*/ 108855 w 352705"/>
                  <a:gd name="connsiteY74" fmla="*/ 56607 h 535587"/>
                  <a:gd name="connsiteX75" fmla="*/ 113209 w 352705"/>
                  <a:gd name="connsiteY75" fmla="*/ 39190 h 535587"/>
                  <a:gd name="connsiteX76" fmla="*/ 126272 w 352705"/>
                  <a:gd name="connsiteY76" fmla="*/ 21772 h 535587"/>
                  <a:gd name="connsiteX77" fmla="*/ 139335 w 352705"/>
                  <a:gd name="connsiteY77" fmla="*/ 13063 h 535587"/>
                  <a:gd name="connsiteX78" fmla="*/ 165461 w 352705"/>
                  <a:gd name="connsiteY78" fmla="*/ 8709 h 535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352705" h="535587">
                    <a:moveTo>
                      <a:pt x="94628" y="235134"/>
                    </a:moveTo>
                    <a:lnTo>
                      <a:pt x="133340" y="269969"/>
                    </a:lnTo>
                    <a:lnTo>
                      <a:pt x="141942" y="274324"/>
                    </a:lnTo>
                    <a:lnTo>
                      <a:pt x="146244" y="269969"/>
                    </a:lnTo>
                    <a:lnTo>
                      <a:pt x="172051" y="239489"/>
                    </a:lnTo>
                    <a:lnTo>
                      <a:pt x="202160" y="269969"/>
                    </a:lnTo>
                    <a:lnTo>
                      <a:pt x="210763" y="274324"/>
                    </a:lnTo>
                    <a:lnTo>
                      <a:pt x="219366" y="269969"/>
                    </a:lnTo>
                    <a:lnTo>
                      <a:pt x="253776" y="235134"/>
                    </a:lnTo>
                    <a:lnTo>
                      <a:pt x="305391" y="252552"/>
                    </a:lnTo>
                    <a:lnTo>
                      <a:pt x="344103" y="291741"/>
                    </a:lnTo>
                    <a:lnTo>
                      <a:pt x="352705" y="339640"/>
                    </a:lnTo>
                    <a:lnTo>
                      <a:pt x="352705" y="478980"/>
                    </a:lnTo>
                    <a:lnTo>
                      <a:pt x="326898" y="496398"/>
                    </a:lnTo>
                    <a:lnTo>
                      <a:pt x="292487" y="513815"/>
                    </a:lnTo>
                    <a:lnTo>
                      <a:pt x="292487" y="370120"/>
                    </a:lnTo>
                    <a:lnTo>
                      <a:pt x="292487" y="352703"/>
                    </a:lnTo>
                    <a:lnTo>
                      <a:pt x="288186" y="335285"/>
                    </a:lnTo>
                    <a:lnTo>
                      <a:pt x="288186" y="513815"/>
                    </a:lnTo>
                    <a:lnTo>
                      <a:pt x="232269" y="531233"/>
                    </a:lnTo>
                    <a:lnTo>
                      <a:pt x="180654" y="535587"/>
                    </a:lnTo>
                    <a:lnTo>
                      <a:pt x="120436" y="531233"/>
                    </a:lnTo>
                    <a:lnTo>
                      <a:pt x="64519" y="513815"/>
                    </a:lnTo>
                    <a:lnTo>
                      <a:pt x="64519" y="335285"/>
                    </a:lnTo>
                    <a:lnTo>
                      <a:pt x="60218" y="352703"/>
                    </a:lnTo>
                    <a:lnTo>
                      <a:pt x="60218" y="370120"/>
                    </a:lnTo>
                    <a:lnTo>
                      <a:pt x="60218" y="513815"/>
                    </a:lnTo>
                    <a:lnTo>
                      <a:pt x="25807" y="496398"/>
                    </a:lnTo>
                    <a:lnTo>
                      <a:pt x="0" y="478980"/>
                    </a:lnTo>
                    <a:lnTo>
                      <a:pt x="0" y="339640"/>
                    </a:lnTo>
                    <a:lnTo>
                      <a:pt x="8602" y="291741"/>
                    </a:lnTo>
                    <a:lnTo>
                      <a:pt x="47314" y="252552"/>
                    </a:lnTo>
                    <a:close/>
                    <a:moveTo>
                      <a:pt x="187233" y="0"/>
                    </a:moveTo>
                    <a:lnTo>
                      <a:pt x="200296" y="8709"/>
                    </a:lnTo>
                    <a:lnTo>
                      <a:pt x="226422" y="13063"/>
                    </a:lnTo>
                    <a:lnTo>
                      <a:pt x="239485" y="21772"/>
                    </a:lnTo>
                    <a:lnTo>
                      <a:pt x="252548" y="39190"/>
                    </a:lnTo>
                    <a:lnTo>
                      <a:pt x="256902" y="56607"/>
                    </a:lnTo>
                    <a:lnTo>
                      <a:pt x="261256" y="78380"/>
                    </a:lnTo>
                    <a:lnTo>
                      <a:pt x="261256" y="82734"/>
                    </a:lnTo>
                    <a:lnTo>
                      <a:pt x="261256" y="95797"/>
                    </a:lnTo>
                    <a:lnTo>
                      <a:pt x="261256" y="100152"/>
                    </a:lnTo>
                    <a:lnTo>
                      <a:pt x="269965" y="108860"/>
                    </a:lnTo>
                    <a:lnTo>
                      <a:pt x="274319" y="117569"/>
                    </a:lnTo>
                    <a:lnTo>
                      <a:pt x="269965" y="130632"/>
                    </a:lnTo>
                    <a:lnTo>
                      <a:pt x="269965" y="139341"/>
                    </a:lnTo>
                    <a:lnTo>
                      <a:pt x="261256" y="143696"/>
                    </a:lnTo>
                    <a:lnTo>
                      <a:pt x="252548" y="143696"/>
                    </a:lnTo>
                    <a:lnTo>
                      <a:pt x="252548" y="169822"/>
                    </a:lnTo>
                    <a:lnTo>
                      <a:pt x="239485" y="182885"/>
                    </a:lnTo>
                    <a:lnTo>
                      <a:pt x="235130" y="200303"/>
                    </a:lnTo>
                    <a:lnTo>
                      <a:pt x="226422" y="213366"/>
                    </a:lnTo>
                    <a:lnTo>
                      <a:pt x="209004" y="217721"/>
                    </a:lnTo>
                    <a:lnTo>
                      <a:pt x="200296" y="217721"/>
                    </a:lnTo>
                    <a:lnTo>
                      <a:pt x="191587" y="222075"/>
                    </a:lnTo>
                    <a:lnTo>
                      <a:pt x="187233" y="222075"/>
                    </a:lnTo>
                    <a:lnTo>
                      <a:pt x="178524" y="222075"/>
                    </a:lnTo>
                    <a:lnTo>
                      <a:pt x="174170" y="222075"/>
                    </a:lnTo>
                    <a:lnTo>
                      <a:pt x="165461" y="217721"/>
                    </a:lnTo>
                    <a:lnTo>
                      <a:pt x="156752" y="217721"/>
                    </a:lnTo>
                    <a:lnTo>
                      <a:pt x="139335" y="213366"/>
                    </a:lnTo>
                    <a:lnTo>
                      <a:pt x="134981" y="200303"/>
                    </a:lnTo>
                    <a:lnTo>
                      <a:pt x="126272" y="182885"/>
                    </a:lnTo>
                    <a:lnTo>
                      <a:pt x="113209" y="169822"/>
                    </a:lnTo>
                    <a:lnTo>
                      <a:pt x="113209" y="143696"/>
                    </a:lnTo>
                    <a:lnTo>
                      <a:pt x="100146" y="143696"/>
                    </a:lnTo>
                    <a:lnTo>
                      <a:pt x="95792" y="139341"/>
                    </a:lnTo>
                    <a:lnTo>
                      <a:pt x="95792" y="130632"/>
                    </a:lnTo>
                    <a:lnTo>
                      <a:pt x="91437" y="117569"/>
                    </a:lnTo>
                    <a:lnTo>
                      <a:pt x="95792" y="108860"/>
                    </a:lnTo>
                    <a:lnTo>
                      <a:pt x="100146" y="100152"/>
                    </a:lnTo>
                    <a:lnTo>
                      <a:pt x="100146" y="95797"/>
                    </a:lnTo>
                    <a:lnTo>
                      <a:pt x="100146" y="82734"/>
                    </a:lnTo>
                    <a:lnTo>
                      <a:pt x="100146" y="78380"/>
                    </a:lnTo>
                    <a:lnTo>
                      <a:pt x="108855" y="56607"/>
                    </a:lnTo>
                    <a:lnTo>
                      <a:pt x="113209" y="39190"/>
                    </a:lnTo>
                    <a:lnTo>
                      <a:pt x="126272" y="21772"/>
                    </a:lnTo>
                    <a:lnTo>
                      <a:pt x="139335" y="13063"/>
                    </a:lnTo>
                    <a:lnTo>
                      <a:pt x="165461" y="870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21" name="ïşḷíḓé">
                <a:extLst>
                  <a:ext uri="{FF2B5EF4-FFF2-40B4-BE49-F238E27FC236}">
                    <a16:creationId xmlns:a16="http://schemas.microsoft.com/office/drawing/2014/main" id="{97ECAAB7-50CC-4E41-960B-BE97137F0B74}"/>
                  </a:ext>
                </a:extLst>
              </p:cNvPr>
              <p:cNvSpPr/>
              <p:nvPr/>
            </p:nvSpPr>
            <p:spPr bwMode="auto">
              <a:xfrm>
                <a:off x="8612673" y="3642275"/>
                <a:ext cx="483427" cy="454990"/>
              </a:xfrm>
              <a:custGeom>
                <a:avLst/>
                <a:gdLst>
                  <a:gd name="connsiteX0" fmla="*/ 0 w 444142"/>
                  <a:gd name="connsiteY0" fmla="*/ 378823 h 418016"/>
                  <a:gd name="connsiteX1" fmla="*/ 444142 w 444142"/>
                  <a:gd name="connsiteY1" fmla="*/ 378823 h 418016"/>
                  <a:gd name="connsiteX2" fmla="*/ 444142 w 444142"/>
                  <a:gd name="connsiteY2" fmla="*/ 418016 h 418016"/>
                  <a:gd name="connsiteX3" fmla="*/ 0 w 444142"/>
                  <a:gd name="connsiteY3" fmla="*/ 418016 h 418016"/>
                  <a:gd name="connsiteX4" fmla="*/ 222067 w 444142"/>
                  <a:gd name="connsiteY4" fmla="*/ 222067 h 418016"/>
                  <a:gd name="connsiteX5" fmla="*/ 300445 w 444142"/>
                  <a:gd name="connsiteY5" fmla="*/ 222067 h 418016"/>
                  <a:gd name="connsiteX6" fmla="*/ 300445 w 444142"/>
                  <a:gd name="connsiteY6" fmla="*/ 365764 h 418016"/>
                  <a:gd name="connsiteX7" fmla="*/ 222067 w 444142"/>
                  <a:gd name="connsiteY7" fmla="*/ 365764 h 418016"/>
                  <a:gd name="connsiteX8" fmla="*/ 130630 w 444142"/>
                  <a:gd name="connsiteY8" fmla="*/ 143689 h 418016"/>
                  <a:gd name="connsiteX9" fmla="*/ 209008 w 444142"/>
                  <a:gd name="connsiteY9" fmla="*/ 143689 h 418016"/>
                  <a:gd name="connsiteX10" fmla="*/ 209008 w 444142"/>
                  <a:gd name="connsiteY10" fmla="*/ 365764 h 418016"/>
                  <a:gd name="connsiteX11" fmla="*/ 130630 w 444142"/>
                  <a:gd name="connsiteY11" fmla="*/ 365764 h 418016"/>
                  <a:gd name="connsiteX12" fmla="*/ 326571 w 444142"/>
                  <a:gd name="connsiteY12" fmla="*/ 65311 h 418016"/>
                  <a:gd name="connsiteX13" fmla="*/ 404949 w 444142"/>
                  <a:gd name="connsiteY13" fmla="*/ 65311 h 418016"/>
                  <a:gd name="connsiteX14" fmla="*/ 404949 w 444142"/>
                  <a:gd name="connsiteY14" fmla="*/ 365764 h 418016"/>
                  <a:gd name="connsiteX15" fmla="*/ 326571 w 444142"/>
                  <a:gd name="connsiteY15" fmla="*/ 365764 h 418016"/>
                  <a:gd name="connsiteX16" fmla="*/ 39185 w 444142"/>
                  <a:gd name="connsiteY16" fmla="*/ 0 h 418016"/>
                  <a:gd name="connsiteX17" fmla="*/ 104504 w 444142"/>
                  <a:gd name="connsiteY17" fmla="*/ 0 h 418016"/>
                  <a:gd name="connsiteX18" fmla="*/ 104504 w 444142"/>
                  <a:gd name="connsiteY18" fmla="*/ 365764 h 418016"/>
                  <a:gd name="connsiteX19" fmla="*/ 39185 w 444142"/>
                  <a:gd name="connsiteY19" fmla="*/ 365764 h 418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44142" h="418016">
                    <a:moveTo>
                      <a:pt x="0" y="378823"/>
                    </a:moveTo>
                    <a:lnTo>
                      <a:pt x="444142" y="378823"/>
                    </a:lnTo>
                    <a:lnTo>
                      <a:pt x="444142" y="418016"/>
                    </a:lnTo>
                    <a:lnTo>
                      <a:pt x="0" y="418016"/>
                    </a:lnTo>
                    <a:close/>
                    <a:moveTo>
                      <a:pt x="222067" y="222067"/>
                    </a:moveTo>
                    <a:lnTo>
                      <a:pt x="300445" y="222067"/>
                    </a:lnTo>
                    <a:lnTo>
                      <a:pt x="300445" y="365764"/>
                    </a:lnTo>
                    <a:lnTo>
                      <a:pt x="222067" y="365764"/>
                    </a:lnTo>
                    <a:close/>
                    <a:moveTo>
                      <a:pt x="130630" y="143689"/>
                    </a:moveTo>
                    <a:lnTo>
                      <a:pt x="209008" y="143689"/>
                    </a:lnTo>
                    <a:lnTo>
                      <a:pt x="209008" y="365764"/>
                    </a:lnTo>
                    <a:lnTo>
                      <a:pt x="130630" y="365764"/>
                    </a:lnTo>
                    <a:close/>
                    <a:moveTo>
                      <a:pt x="326571" y="65311"/>
                    </a:moveTo>
                    <a:lnTo>
                      <a:pt x="404949" y="65311"/>
                    </a:lnTo>
                    <a:lnTo>
                      <a:pt x="404949" y="365764"/>
                    </a:lnTo>
                    <a:lnTo>
                      <a:pt x="326571" y="365764"/>
                    </a:lnTo>
                    <a:close/>
                    <a:moveTo>
                      <a:pt x="39185" y="0"/>
                    </a:moveTo>
                    <a:lnTo>
                      <a:pt x="104504" y="0"/>
                    </a:lnTo>
                    <a:lnTo>
                      <a:pt x="104504" y="365764"/>
                    </a:lnTo>
                    <a:lnTo>
                      <a:pt x="39185" y="365764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grpSp>
            <p:nvGrpSpPr>
              <p:cNvPr id="22" name="îṥľíḓe">
                <a:extLst>
                  <a:ext uri="{FF2B5EF4-FFF2-40B4-BE49-F238E27FC236}">
                    <a16:creationId xmlns:a16="http://schemas.microsoft.com/office/drawing/2014/main" id="{53944365-C77C-49B5-8B71-94142238936B}"/>
                  </a:ext>
                </a:extLst>
              </p:cNvPr>
              <p:cNvGrpSpPr/>
              <p:nvPr/>
            </p:nvGrpSpPr>
            <p:grpSpPr>
              <a:xfrm>
                <a:off x="2114841" y="2135122"/>
                <a:ext cx="312805" cy="782019"/>
                <a:chOff x="2438361" y="2521844"/>
                <a:chExt cx="287386" cy="718470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40" name="î$ļïdè">
                  <a:extLst>
                    <a:ext uri="{FF2B5EF4-FFF2-40B4-BE49-F238E27FC236}">
                      <a16:creationId xmlns:a16="http://schemas.microsoft.com/office/drawing/2014/main" id="{82518481-D539-44D5-8223-40E10FE25351}"/>
                    </a:ext>
                  </a:extLst>
                </p:cNvPr>
                <p:cNvSpPr/>
                <p:nvPr/>
              </p:nvSpPr>
              <p:spPr bwMode="auto">
                <a:xfrm>
                  <a:off x="2438361" y="2600222"/>
                  <a:ext cx="287386" cy="640092"/>
                </a:xfrm>
                <a:custGeom>
                  <a:avLst/>
                  <a:gdLst>
                    <a:gd name="T0" fmla="*/ 64 w 65"/>
                    <a:gd name="T1" fmla="*/ 140 h 145"/>
                    <a:gd name="T2" fmla="*/ 61 w 65"/>
                    <a:gd name="T3" fmla="*/ 145 h 145"/>
                    <a:gd name="T4" fmla="*/ 56 w 65"/>
                    <a:gd name="T5" fmla="*/ 143 h 145"/>
                    <a:gd name="T6" fmla="*/ 59 w 65"/>
                    <a:gd name="T7" fmla="*/ 136 h 145"/>
                    <a:gd name="T8" fmla="*/ 48 w 65"/>
                    <a:gd name="T9" fmla="*/ 124 h 145"/>
                    <a:gd name="T10" fmla="*/ 50 w 65"/>
                    <a:gd name="T11" fmla="*/ 127 h 145"/>
                    <a:gd name="T12" fmla="*/ 45 w 65"/>
                    <a:gd name="T13" fmla="*/ 131 h 145"/>
                    <a:gd name="T14" fmla="*/ 42 w 65"/>
                    <a:gd name="T15" fmla="*/ 126 h 145"/>
                    <a:gd name="T16" fmla="*/ 47 w 65"/>
                    <a:gd name="T17" fmla="*/ 122 h 145"/>
                    <a:gd name="T18" fmla="*/ 34 w 65"/>
                    <a:gd name="T19" fmla="*/ 110 h 145"/>
                    <a:gd name="T20" fmla="*/ 34 w 65"/>
                    <a:gd name="T21" fmla="*/ 116 h 145"/>
                    <a:gd name="T22" fmla="*/ 28 w 65"/>
                    <a:gd name="T23" fmla="*/ 116 h 145"/>
                    <a:gd name="T24" fmla="*/ 28 w 65"/>
                    <a:gd name="T25" fmla="*/ 110 h 145"/>
                    <a:gd name="T26" fmla="*/ 17 w 65"/>
                    <a:gd name="T27" fmla="*/ 93 h 145"/>
                    <a:gd name="T28" fmla="*/ 22 w 65"/>
                    <a:gd name="T29" fmla="*/ 94 h 145"/>
                    <a:gd name="T30" fmla="*/ 20 w 65"/>
                    <a:gd name="T31" fmla="*/ 101 h 145"/>
                    <a:gd name="T32" fmla="*/ 15 w 65"/>
                    <a:gd name="T33" fmla="*/ 101 h 145"/>
                    <a:gd name="T34" fmla="*/ 14 w 65"/>
                    <a:gd name="T35" fmla="*/ 96 h 145"/>
                    <a:gd name="T36" fmla="*/ 9 w 65"/>
                    <a:gd name="T37" fmla="*/ 75 h 145"/>
                    <a:gd name="T38" fmla="*/ 13 w 65"/>
                    <a:gd name="T39" fmla="*/ 78 h 145"/>
                    <a:gd name="T40" fmla="*/ 10 w 65"/>
                    <a:gd name="T41" fmla="*/ 84 h 145"/>
                    <a:gd name="T42" fmla="*/ 4 w 65"/>
                    <a:gd name="T43" fmla="*/ 82 h 145"/>
                    <a:gd name="T44" fmla="*/ 6 w 65"/>
                    <a:gd name="T45" fmla="*/ 75 h 145"/>
                    <a:gd name="T46" fmla="*/ 6 w 65"/>
                    <a:gd name="T47" fmla="*/ 56 h 145"/>
                    <a:gd name="T48" fmla="*/ 9 w 65"/>
                    <a:gd name="T49" fmla="*/ 60 h 145"/>
                    <a:gd name="T50" fmla="*/ 4 w 65"/>
                    <a:gd name="T51" fmla="*/ 64 h 145"/>
                    <a:gd name="T52" fmla="*/ 0 w 65"/>
                    <a:gd name="T53" fmla="*/ 61 h 145"/>
                    <a:gd name="T54" fmla="*/ 1 w 65"/>
                    <a:gd name="T55" fmla="*/ 56 h 145"/>
                    <a:gd name="T56" fmla="*/ 9 w 65"/>
                    <a:gd name="T57" fmla="*/ 36 h 145"/>
                    <a:gd name="T58" fmla="*/ 5 w 65"/>
                    <a:gd name="T59" fmla="*/ 39 h 145"/>
                    <a:gd name="T60" fmla="*/ 6 w 65"/>
                    <a:gd name="T61" fmla="*/ 43 h 145"/>
                    <a:gd name="T62" fmla="*/ 1 w 65"/>
                    <a:gd name="T63" fmla="*/ 41 h 145"/>
                    <a:gd name="T64" fmla="*/ 3 w 65"/>
                    <a:gd name="T65" fmla="*/ 36 h 145"/>
                    <a:gd name="T66" fmla="*/ 13 w 65"/>
                    <a:gd name="T67" fmla="*/ 17 h 145"/>
                    <a:gd name="T68" fmla="*/ 17 w 65"/>
                    <a:gd name="T69" fmla="*/ 20 h 145"/>
                    <a:gd name="T70" fmla="*/ 14 w 65"/>
                    <a:gd name="T71" fmla="*/ 24 h 145"/>
                    <a:gd name="T72" fmla="*/ 9 w 65"/>
                    <a:gd name="T73" fmla="*/ 23 h 145"/>
                    <a:gd name="T74" fmla="*/ 9 w 65"/>
                    <a:gd name="T75" fmla="*/ 18 h 145"/>
                    <a:gd name="T76" fmla="*/ 26 w 65"/>
                    <a:gd name="T77" fmla="*/ 0 h 145"/>
                    <a:gd name="T78" fmla="*/ 29 w 65"/>
                    <a:gd name="T79" fmla="*/ 5 h 145"/>
                    <a:gd name="T80" fmla="*/ 28 w 65"/>
                    <a:gd name="T81" fmla="*/ 8 h 145"/>
                    <a:gd name="T82" fmla="*/ 22 w 65"/>
                    <a:gd name="T83" fmla="*/ 8 h 145"/>
                    <a:gd name="T84" fmla="*/ 20 w 65"/>
                    <a:gd name="T85" fmla="*/ 2 h 145"/>
                    <a:gd name="T86" fmla="*/ 23 w 65"/>
                    <a:gd name="T87" fmla="*/ 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65" h="145">
                      <a:moveTo>
                        <a:pt x="61" y="136"/>
                      </a:moveTo>
                      <a:lnTo>
                        <a:pt x="62" y="138"/>
                      </a:lnTo>
                      <a:lnTo>
                        <a:pt x="64" y="140"/>
                      </a:lnTo>
                      <a:lnTo>
                        <a:pt x="65" y="143"/>
                      </a:lnTo>
                      <a:lnTo>
                        <a:pt x="64" y="144"/>
                      </a:lnTo>
                      <a:lnTo>
                        <a:pt x="61" y="145"/>
                      </a:lnTo>
                      <a:lnTo>
                        <a:pt x="59" y="145"/>
                      </a:lnTo>
                      <a:lnTo>
                        <a:pt x="57" y="144"/>
                      </a:lnTo>
                      <a:lnTo>
                        <a:pt x="56" y="143"/>
                      </a:lnTo>
                      <a:lnTo>
                        <a:pt x="56" y="140"/>
                      </a:lnTo>
                      <a:lnTo>
                        <a:pt x="57" y="138"/>
                      </a:lnTo>
                      <a:lnTo>
                        <a:pt x="59" y="136"/>
                      </a:lnTo>
                      <a:lnTo>
                        <a:pt x="61" y="136"/>
                      </a:lnTo>
                      <a:close/>
                      <a:moveTo>
                        <a:pt x="47" y="122"/>
                      </a:moveTo>
                      <a:lnTo>
                        <a:pt x="48" y="124"/>
                      </a:lnTo>
                      <a:lnTo>
                        <a:pt x="48" y="124"/>
                      </a:lnTo>
                      <a:lnTo>
                        <a:pt x="50" y="126"/>
                      </a:lnTo>
                      <a:lnTo>
                        <a:pt x="50" y="127"/>
                      </a:lnTo>
                      <a:lnTo>
                        <a:pt x="48" y="130"/>
                      </a:lnTo>
                      <a:lnTo>
                        <a:pt x="47" y="131"/>
                      </a:lnTo>
                      <a:lnTo>
                        <a:pt x="45" y="131"/>
                      </a:lnTo>
                      <a:lnTo>
                        <a:pt x="43" y="130"/>
                      </a:lnTo>
                      <a:lnTo>
                        <a:pt x="42" y="127"/>
                      </a:lnTo>
                      <a:lnTo>
                        <a:pt x="42" y="126"/>
                      </a:lnTo>
                      <a:lnTo>
                        <a:pt x="42" y="124"/>
                      </a:lnTo>
                      <a:lnTo>
                        <a:pt x="45" y="122"/>
                      </a:lnTo>
                      <a:lnTo>
                        <a:pt x="47" y="122"/>
                      </a:lnTo>
                      <a:close/>
                      <a:moveTo>
                        <a:pt x="32" y="108"/>
                      </a:moveTo>
                      <a:lnTo>
                        <a:pt x="34" y="110"/>
                      </a:lnTo>
                      <a:lnTo>
                        <a:pt x="34" y="110"/>
                      </a:lnTo>
                      <a:lnTo>
                        <a:pt x="36" y="111"/>
                      </a:lnTo>
                      <a:lnTo>
                        <a:pt x="36" y="113"/>
                      </a:lnTo>
                      <a:lnTo>
                        <a:pt x="34" y="116"/>
                      </a:lnTo>
                      <a:lnTo>
                        <a:pt x="33" y="116"/>
                      </a:lnTo>
                      <a:lnTo>
                        <a:pt x="31" y="116"/>
                      </a:lnTo>
                      <a:lnTo>
                        <a:pt x="28" y="116"/>
                      </a:lnTo>
                      <a:lnTo>
                        <a:pt x="27" y="113"/>
                      </a:lnTo>
                      <a:lnTo>
                        <a:pt x="27" y="111"/>
                      </a:lnTo>
                      <a:lnTo>
                        <a:pt x="28" y="110"/>
                      </a:lnTo>
                      <a:lnTo>
                        <a:pt x="31" y="108"/>
                      </a:lnTo>
                      <a:lnTo>
                        <a:pt x="32" y="108"/>
                      </a:lnTo>
                      <a:close/>
                      <a:moveTo>
                        <a:pt x="17" y="93"/>
                      </a:moveTo>
                      <a:lnTo>
                        <a:pt x="19" y="93"/>
                      </a:lnTo>
                      <a:lnTo>
                        <a:pt x="22" y="94"/>
                      </a:lnTo>
                      <a:lnTo>
                        <a:pt x="22" y="94"/>
                      </a:lnTo>
                      <a:lnTo>
                        <a:pt x="22" y="97"/>
                      </a:lnTo>
                      <a:lnTo>
                        <a:pt x="22" y="99"/>
                      </a:lnTo>
                      <a:lnTo>
                        <a:pt x="20" y="101"/>
                      </a:lnTo>
                      <a:lnTo>
                        <a:pt x="18" y="102"/>
                      </a:lnTo>
                      <a:lnTo>
                        <a:pt x="17" y="102"/>
                      </a:lnTo>
                      <a:lnTo>
                        <a:pt x="15" y="101"/>
                      </a:lnTo>
                      <a:lnTo>
                        <a:pt x="14" y="99"/>
                      </a:lnTo>
                      <a:lnTo>
                        <a:pt x="13" y="98"/>
                      </a:lnTo>
                      <a:lnTo>
                        <a:pt x="14" y="96"/>
                      </a:lnTo>
                      <a:lnTo>
                        <a:pt x="15" y="94"/>
                      </a:lnTo>
                      <a:lnTo>
                        <a:pt x="17" y="93"/>
                      </a:lnTo>
                      <a:close/>
                      <a:moveTo>
                        <a:pt x="9" y="75"/>
                      </a:moveTo>
                      <a:lnTo>
                        <a:pt x="11" y="76"/>
                      </a:lnTo>
                      <a:lnTo>
                        <a:pt x="13" y="78"/>
                      </a:lnTo>
                      <a:lnTo>
                        <a:pt x="13" y="78"/>
                      </a:lnTo>
                      <a:lnTo>
                        <a:pt x="13" y="80"/>
                      </a:lnTo>
                      <a:lnTo>
                        <a:pt x="11" y="83"/>
                      </a:lnTo>
                      <a:lnTo>
                        <a:pt x="10" y="84"/>
                      </a:lnTo>
                      <a:lnTo>
                        <a:pt x="8" y="84"/>
                      </a:lnTo>
                      <a:lnTo>
                        <a:pt x="5" y="83"/>
                      </a:lnTo>
                      <a:lnTo>
                        <a:pt x="4" y="82"/>
                      </a:lnTo>
                      <a:lnTo>
                        <a:pt x="4" y="79"/>
                      </a:lnTo>
                      <a:lnTo>
                        <a:pt x="5" y="76"/>
                      </a:lnTo>
                      <a:lnTo>
                        <a:pt x="6" y="75"/>
                      </a:lnTo>
                      <a:lnTo>
                        <a:pt x="9" y="75"/>
                      </a:lnTo>
                      <a:close/>
                      <a:moveTo>
                        <a:pt x="4" y="55"/>
                      </a:moveTo>
                      <a:lnTo>
                        <a:pt x="6" y="56"/>
                      </a:lnTo>
                      <a:lnTo>
                        <a:pt x="8" y="57"/>
                      </a:lnTo>
                      <a:lnTo>
                        <a:pt x="9" y="59"/>
                      </a:lnTo>
                      <a:lnTo>
                        <a:pt x="9" y="60"/>
                      </a:lnTo>
                      <a:lnTo>
                        <a:pt x="8" y="61"/>
                      </a:lnTo>
                      <a:lnTo>
                        <a:pt x="6" y="64"/>
                      </a:lnTo>
                      <a:lnTo>
                        <a:pt x="4" y="64"/>
                      </a:lnTo>
                      <a:lnTo>
                        <a:pt x="3" y="64"/>
                      </a:lnTo>
                      <a:lnTo>
                        <a:pt x="1" y="62"/>
                      </a:lnTo>
                      <a:lnTo>
                        <a:pt x="0" y="61"/>
                      </a:lnTo>
                      <a:lnTo>
                        <a:pt x="0" y="60"/>
                      </a:lnTo>
                      <a:lnTo>
                        <a:pt x="0" y="57"/>
                      </a:lnTo>
                      <a:lnTo>
                        <a:pt x="1" y="56"/>
                      </a:lnTo>
                      <a:lnTo>
                        <a:pt x="4" y="55"/>
                      </a:lnTo>
                      <a:close/>
                      <a:moveTo>
                        <a:pt x="6" y="34"/>
                      </a:moveTo>
                      <a:lnTo>
                        <a:pt x="9" y="36"/>
                      </a:lnTo>
                      <a:lnTo>
                        <a:pt x="10" y="38"/>
                      </a:lnTo>
                      <a:lnTo>
                        <a:pt x="10" y="41"/>
                      </a:lnTo>
                      <a:lnTo>
                        <a:pt x="5" y="39"/>
                      </a:lnTo>
                      <a:lnTo>
                        <a:pt x="10" y="41"/>
                      </a:lnTo>
                      <a:lnTo>
                        <a:pt x="9" y="42"/>
                      </a:lnTo>
                      <a:lnTo>
                        <a:pt x="6" y="43"/>
                      </a:lnTo>
                      <a:lnTo>
                        <a:pt x="5" y="43"/>
                      </a:lnTo>
                      <a:lnTo>
                        <a:pt x="3" y="42"/>
                      </a:lnTo>
                      <a:lnTo>
                        <a:pt x="1" y="41"/>
                      </a:lnTo>
                      <a:lnTo>
                        <a:pt x="1" y="38"/>
                      </a:lnTo>
                      <a:lnTo>
                        <a:pt x="1" y="38"/>
                      </a:lnTo>
                      <a:lnTo>
                        <a:pt x="3" y="36"/>
                      </a:lnTo>
                      <a:lnTo>
                        <a:pt x="4" y="36"/>
                      </a:lnTo>
                      <a:lnTo>
                        <a:pt x="6" y="34"/>
                      </a:lnTo>
                      <a:close/>
                      <a:moveTo>
                        <a:pt x="13" y="17"/>
                      </a:moveTo>
                      <a:lnTo>
                        <a:pt x="14" y="17"/>
                      </a:lnTo>
                      <a:lnTo>
                        <a:pt x="17" y="18"/>
                      </a:lnTo>
                      <a:lnTo>
                        <a:pt x="17" y="20"/>
                      </a:lnTo>
                      <a:lnTo>
                        <a:pt x="17" y="22"/>
                      </a:lnTo>
                      <a:lnTo>
                        <a:pt x="17" y="23"/>
                      </a:lnTo>
                      <a:lnTo>
                        <a:pt x="14" y="24"/>
                      </a:lnTo>
                      <a:lnTo>
                        <a:pt x="13" y="24"/>
                      </a:lnTo>
                      <a:lnTo>
                        <a:pt x="10" y="24"/>
                      </a:lnTo>
                      <a:lnTo>
                        <a:pt x="9" y="23"/>
                      </a:lnTo>
                      <a:lnTo>
                        <a:pt x="9" y="22"/>
                      </a:lnTo>
                      <a:lnTo>
                        <a:pt x="8" y="20"/>
                      </a:lnTo>
                      <a:lnTo>
                        <a:pt x="9" y="18"/>
                      </a:lnTo>
                      <a:lnTo>
                        <a:pt x="10" y="17"/>
                      </a:lnTo>
                      <a:lnTo>
                        <a:pt x="13" y="17"/>
                      </a:lnTo>
                      <a:close/>
                      <a:moveTo>
                        <a:pt x="26" y="0"/>
                      </a:moveTo>
                      <a:lnTo>
                        <a:pt x="28" y="1"/>
                      </a:lnTo>
                      <a:lnTo>
                        <a:pt x="29" y="2"/>
                      </a:lnTo>
                      <a:lnTo>
                        <a:pt x="29" y="5"/>
                      </a:lnTo>
                      <a:lnTo>
                        <a:pt x="28" y="8"/>
                      </a:lnTo>
                      <a:lnTo>
                        <a:pt x="24" y="4"/>
                      </a:lnTo>
                      <a:lnTo>
                        <a:pt x="28" y="8"/>
                      </a:lnTo>
                      <a:lnTo>
                        <a:pt x="26" y="9"/>
                      </a:lnTo>
                      <a:lnTo>
                        <a:pt x="23" y="9"/>
                      </a:lnTo>
                      <a:lnTo>
                        <a:pt x="22" y="8"/>
                      </a:lnTo>
                      <a:lnTo>
                        <a:pt x="22" y="8"/>
                      </a:lnTo>
                      <a:lnTo>
                        <a:pt x="20" y="5"/>
                      </a:lnTo>
                      <a:lnTo>
                        <a:pt x="20" y="2"/>
                      </a:lnTo>
                      <a:lnTo>
                        <a:pt x="22" y="1"/>
                      </a:lnTo>
                      <a:lnTo>
                        <a:pt x="22" y="1"/>
                      </a:lnTo>
                      <a:lnTo>
                        <a:pt x="23" y="0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îŝḷïďe">
                  <a:extLst>
                    <a:ext uri="{FF2B5EF4-FFF2-40B4-BE49-F238E27FC236}">
                      <a16:creationId xmlns:a16="http://schemas.microsoft.com/office/drawing/2014/main" id="{E13CE6BD-8BF4-49D1-B3B5-BDDF8AA4AFD1}"/>
                    </a:ext>
                  </a:extLst>
                </p:cNvPr>
                <p:cNvSpPr/>
                <p:nvPr/>
              </p:nvSpPr>
              <p:spPr bwMode="auto">
                <a:xfrm>
                  <a:off x="2542865" y="2521844"/>
                  <a:ext cx="117571" cy="117571"/>
                </a:xfrm>
                <a:custGeom>
                  <a:avLst/>
                  <a:gdLst>
                    <a:gd name="T0" fmla="*/ 0 w 27"/>
                    <a:gd name="T1" fmla="*/ 0 h 28"/>
                    <a:gd name="T2" fmla="*/ 27 w 27"/>
                    <a:gd name="T3" fmla="*/ 0 h 28"/>
                    <a:gd name="T4" fmla="*/ 27 w 27"/>
                    <a:gd name="T5" fmla="*/ 28 h 28"/>
                    <a:gd name="T6" fmla="*/ 0 w 27"/>
                    <a:gd name="T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28">
                      <a:moveTo>
                        <a:pt x="0" y="0"/>
                      </a:moveTo>
                      <a:lnTo>
                        <a:pt x="27" y="0"/>
                      </a:lnTo>
                      <a:lnTo>
                        <a:pt x="27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fontScale="25000" lnSpcReduction="20000"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3" name="íṥliďe">
                <a:extLst>
                  <a:ext uri="{FF2B5EF4-FFF2-40B4-BE49-F238E27FC236}">
                    <a16:creationId xmlns:a16="http://schemas.microsoft.com/office/drawing/2014/main" id="{4002BB03-4B12-409F-8379-6A4A62ED7962}"/>
                  </a:ext>
                </a:extLst>
              </p:cNvPr>
              <p:cNvSpPr/>
              <p:nvPr/>
            </p:nvSpPr>
            <p:spPr bwMode="auto">
              <a:xfrm>
                <a:off x="2271248" y="1466850"/>
                <a:ext cx="725145" cy="725145"/>
              </a:xfrm>
              <a:custGeom>
                <a:avLst/>
                <a:gdLst>
                  <a:gd name="T0" fmla="*/ 73 w 153"/>
                  <a:gd name="T1" fmla="*/ 0 h 151"/>
                  <a:gd name="T2" fmla="*/ 80 w 153"/>
                  <a:gd name="T3" fmla="*/ 0 h 151"/>
                  <a:gd name="T4" fmla="*/ 88 w 153"/>
                  <a:gd name="T5" fmla="*/ 3 h 151"/>
                  <a:gd name="T6" fmla="*/ 148 w 153"/>
                  <a:gd name="T7" fmla="*/ 65 h 151"/>
                  <a:gd name="T8" fmla="*/ 153 w 153"/>
                  <a:gd name="T9" fmla="*/ 71 h 151"/>
                  <a:gd name="T10" fmla="*/ 153 w 153"/>
                  <a:gd name="T11" fmla="*/ 80 h 151"/>
                  <a:gd name="T12" fmla="*/ 148 w 153"/>
                  <a:gd name="T13" fmla="*/ 88 h 151"/>
                  <a:gd name="T14" fmla="*/ 88 w 153"/>
                  <a:gd name="T15" fmla="*/ 147 h 151"/>
                  <a:gd name="T16" fmla="*/ 80 w 153"/>
                  <a:gd name="T17" fmla="*/ 151 h 151"/>
                  <a:gd name="T18" fmla="*/ 73 w 153"/>
                  <a:gd name="T19" fmla="*/ 151 h 151"/>
                  <a:gd name="T20" fmla="*/ 65 w 153"/>
                  <a:gd name="T21" fmla="*/ 147 h 151"/>
                  <a:gd name="T22" fmla="*/ 5 w 153"/>
                  <a:gd name="T23" fmla="*/ 88 h 151"/>
                  <a:gd name="T24" fmla="*/ 0 w 153"/>
                  <a:gd name="T25" fmla="*/ 80 h 151"/>
                  <a:gd name="T26" fmla="*/ 0 w 153"/>
                  <a:gd name="T27" fmla="*/ 71 h 151"/>
                  <a:gd name="T28" fmla="*/ 5 w 153"/>
                  <a:gd name="T29" fmla="*/ 65 h 151"/>
                  <a:gd name="T30" fmla="*/ 65 w 153"/>
                  <a:gd name="T31" fmla="*/ 3 h 151"/>
                  <a:gd name="T32" fmla="*/ 73 w 153"/>
                  <a:gd name="T33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3" h="151">
                    <a:moveTo>
                      <a:pt x="73" y="0"/>
                    </a:moveTo>
                    <a:lnTo>
                      <a:pt x="80" y="0"/>
                    </a:lnTo>
                    <a:lnTo>
                      <a:pt x="88" y="3"/>
                    </a:lnTo>
                    <a:lnTo>
                      <a:pt x="148" y="65"/>
                    </a:lnTo>
                    <a:lnTo>
                      <a:pt x="153" y="71"/>
                    </a:lnTo>
                    <a:lnTo>
                      <a:pt x="153" y="80"/>
                    </a:lnTo>
                    <a:lnTo>
                      <a:pt x="148" y="88"/>
                    </a:lnTo>
                    <a:lnTo>
                      <a:pt x="88" y="147"/>
                    </a:lnTo>
                    <a:lnTo>
                      <a:pt x="80" y="151"/>
                    </a:lnTo>
                    <a:lnTo>
                      <a:pt x="73" y="151"/>
                    </a:lnTo>
                    <a:lnTo>
                      <a:pt x="65" y="147"/>
                    </a:lnTo>
                    <a:lnTo>
                      <a:pt x="5" y="88"/>
                    </a:lnTo>
                    <a:lnTo>
                      <a:pt x="0" y="80"/>
                    </a:lnTo>
                    <a:lnTo>
                      <a:pt x="0" y="71"/>
                    </a:lnTo>
                    <a:lnTo>
                      <a:pt x="5" y="65"/>
                    </a:lnTo>
                    <a:lnTo>
                      <a:pt x="65" y="3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34%</a:t>
                </a:r>
              </a:p>
            </p:txBody>
          </p:sp>
          <p:grpSp>
            <p:nvGrpSpPr>
              <p:cNvPr id="24" name="íṣḷíde">
                <a:extLst>
                  <a:ext uri="{FF2B5EF4-FFF2-40B4-BE49-F238E27FC236}">
                    <a16:creationId xmlns:a16="http://schemas.microsoft.com/office/drawing/2014/main" id="{88B8712D-8139-46FF-99B8-18DD746AAB05}"/>
                  </a:ext>
                </a:extLst>
              </p:cNvPr>
              <p:cNvGrpSpPr/>
              <p:nvPr/>
            </p:nvGrpSpPr>
            <p:grpSpPr>
              <a:xfrm>
                <a:off x="9735926" y="2135122"/>
                <a:ext cx="312805" cy="782019"/>
                <a:chOff x="9440135" y="2521844"/>
                <a:chExt cx="287386" cy="718470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38" name="î$ḷíḍé">
                  <a:extLst>
                    <a:ext uri="{FF2B5EF4-FFF2-40B4-BE49-F238E27FC236}">
                      <a16:creationId xmlns:a16="http://schemas.microsoft.com/office/drawing/2014/main" id="{4B799CE8-1B5B-461B-9B9B-02580C75AC8C}"/>
                    </a:ext>
                  </a:extLst>
                </p:cNvPr>
                <p:cNvSpPr/>
                <p:nvPr/>
              </p:nvSpPr>
              <p:spPr bwMode="auto">
                <a:xfrm>
                  <a:off x="9440135" y="2600222"/>
                  <a:ext cx="287386" cy="640092"/>
                </a:xfrm>
                <a:custGeom>
                  <a:avLst/>
                  <a:gdLst>
                    <a:gd name="T0" fmla="*/ 7 w 64"/>
                    <a:gd name="T1" fmla="*/ 138 h 145"/>
                    <a:gd name="T2" fmla="*/ 7 w 64"/>
                    <a:gd name="T3" fmla="*/ 144 h 145"/>
                    <a:gd name="T4" fmla="*/ 2 w 64"/>
                    <a:gd name="T5" fmla="*/ 144 h 145"/>
                    <a:gd name="T6" fmla="*/ 2 w 64"/>
                    <a:gd name="T7" fmla="*/ 138 h 145"/>
                    <a:gd name="T8" fmla="*/ 20 w 64"/>
                    <a:gd name="T9" fmla="*/ 122 h 145"/>
                    <a:gd name="T10" fmla="*/ 23 w 64"/>
                    <a:gd name="T11" fmla="*/ 127 h 145"/>
                    <a:gd name="T12" fmla="*/ 17 w 64"/>
                    <a:gd name="T13" fmla="*/ 131 h 145"/>
                    <a:gd name="T14" fmla="*/ 14 w 64"/>
                    <a:gd name="T15" fmla="*/ 126 h 145"/>
                    <a:gd name="T16" fmla="*/ 18 w 64"/>
                    <a:gd name="T17" fmla="*/ 122 h 145"/>
                    <a:gd name="T18" fmla="*/ 36 w 64"/>
                    <a:gd name="T19" fmla="*/ 110 h 145"/>
                    <a:gd name="T20" fmla="*/ 36 w 64"/>
                    <a:gd name="T21" fmla="*/ 116 h 145"/>
                    <a:gd name="T22" fmla="*/ 30 w 64"/>
                    <a:gd name="T23" fmla="*/ 116 h 145"/>
                    <a:gd name="T24" fmla="*/ 30 w 64"/>
                    <a:gd name="T25" fmla="*/ 110 h 145"/>
                    <a:gd name="T26" fmla="*/ 48 w 64"/>
                    <a:gd name="T27" fmla="*/ 93 h 145"/>
                    <a:gd name="T28" fmla="*/ 51 w 64"/>
                    <a:gd name="T29" fmla="*/ 98 h 145"/>
                    <a:gd name="T30" fmla="*/ 48 w 64"/>
                    <a:gd name="T31" fmla="*/ 102 h 145"/>
                    <a:gd name="T32" fmla="*/ 42 w 64"/>
                    <a:gd name="T33" fmla="*/ 99 h 145"/>
                    <a:gd name="T34" fmla="*/ 44 w 64"/>
                    <a:gd name="T35" fmla="*/ 94 h 145"/>
                    <a:gd name="T36" fmla="*/ 55 w 64"/>
                    <a:gd name="T37" fmla="*/ 75 h 145"/>
                    <a:gd name="T38" fmla="*/ 60 w 64"/>
                    <a:gd name="T39" fmla="*/ 79 h 145"/>
                    <a:gd name="T40" fmla="*/ 58 w 64"/>
                    <a:gd name="T41" fmla="*/ 84 h 145"/>
                    <a:gd name="T42" fmla="*/ 51 w 64"/>
                    <a:gd name="T43" fmla="*/ 80 h 145"/>
                    <a:gd name="T44" fmla="*/ 54 w 64"/>
                    <a:gd name="T45" fmla="*/ 76 h 145"/>
                    <a:gd name="T46" fmla="*/ 63 w 64"/>
                    <a:gd name="T47" fmla="*/ 56 h 145"/>
                    <a:gd name="T48" fmla="*/ 64 w 64"/>
                    <a:gd name="T49" fmla="*/ 61 h 145"/>
                    <a:gd name="T50" fmla="*/ 60 w 64"/>
                    <a:gd name="T51" fmla="*/ 64 h 145"/>
                    <a:gd name="T52" fmla="*/ 57 w 64"/>
                    <a:gd name="T53" fmla="*/ 60 h 145"/>
                    <a:gd name="T54" fmla="*/ 59 w 64"/>
                    <a:gd name="T55" fmla="*/ 56 h 145"/>
                    <a:gd name="T56" fmla="*/ 60 w 64"/>
                    <a:gd name="T57" fmla="*/ 36 h 145"/>
                    <a:gd name="T58" fmla="*/ 63 w 64"/>
                    <a:gd name="T59" fmla="*/ 38 h 145"/>
                    <a:gd name="T60" fmla="*/ 60 w 64"/>
                    <a:gd name="T61" fmla="*/ 43 h 145"/>
                    <a:gd name="T62" fmla="*/ 55 w 64"/>
                    <a:gd name="T63" fmla="*/ 41 h 145"/>
                    <a:gd name="T64" fmla="*/ 55 w 64"/>
                    <a:gd name="T65" fmla="*/ 38 h 145"/>
                    <a:gd name="T66" fmla="*/ 51 w 64"/>
                    <a:gd name="T67" fmla="*/ 17 h 145"/>
                    <a:gd name="T68" fmla="*/ 57 w 64"/>
                    <a:gd name="T69" fmla="*/ 20 h 145"/>
                    <a:gd name="T70" fmla="*/ 54 w 64"/>
                    <a:gd name="T71" fmla="*/ 24 h 145"/>
                    <a:gd name="T72" fmla="*/ 49 w 64"/>
                    <a:gd name="T73" fmla="*/ 23 h 145"/>
                    <a:gd name="T74" fmla="*/ 48 w 64"/>
                    <a:gd name="T75" fmla="*/ 18 h 145"/>
                    <a:gd name="T76" fmla="*/ 39 w 64"/>
                    <a:gd name="T77" fmla="*/ 0 h 145"/>
                    <a:gd name="T78" fmla="*/ 44 w 64"/>
                    <a:gd name="T79" fmla="*/ 1 h 145"/>
                    <a:gd name="T80" fmla="*/ 42 w 64"/>
                    <a:gd name="T81" fmla="*/ 8 h 145"/>
                    <a:gd name="T82" fmla="*/ 39 w 64"/>
                    <a:gd name="T83" fmla="*/ 9 h 145"/>
                    <a:gd name="T84" fmla="*/ 36 w 64"/>
                    <a:gd name="T85" fmla="*/ 8 h 145"/>
                    <a:gd name="T86" fmla="*/ 36 w 64"/>
                    <a:gd name="T87" fmla="*/ 1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64" h="145">
                      <a:moveTo>
                        <a:pt x="3" y="136"/>
                      </a:moveTo>
                      <a:lnTo>
                        <a:pt x="6" y="136"/>
                      </a:lnTo>
                      <a:lnTo>
                        <a:pt x="7" y="138"/>
                      </a:lnTo>
                      <a:lnTo>
                        <a:pt x="8" y="140"/>
                      </a:lnTo>
                      <a:lnTo>
                        <a:pt x="8" y="143"/>
                      </a:lnTo>
                      <a:lnTo>
                        <a:pt x="7" y="144"/>
                      </a:lnTo>
                      <a:lnTo>
                        <a:pt x="6" y="145"/>
                      </a:lnTo>
                      <a:lnTo>
                        <a:pt x="3" y="145"/>
                      </a:lnTo>
                      <a:lnTo>
                        <a:pt x="2" y="144"/>
                      </a:lnTo>
                      <a:lnTo>
                        <a:pt x="0" y="143"/>
                      </a:lnTo>
                      <a:lnTo>
                        <a:pt x="0" y="140"/>
                      </a:lnTo>
                      <a:lnTo>
                        <a:pt x="2" y="138"/>
                      </a:lnTo>
                      <a:lnTo>
                        <a:pt x="3" y="136"/>
                      </a:lnTo>
                      <a:close/>
                      <a:moveTo>
                        <a:pt x="18" y="122"/>
                      </a:moveTo>
                      <a:lnTo>
                        <a:pt x="20" y="122"/>
                      </a:lnTo>
                      <a:lnTo>
                        <a:pt x="22" y="124"/>
                      </a:lnTo>
                      <a:lnTo>
                        <a:pt x="23" y="126"/>
                      </a:lnTo>
                      <a:lnTo>
                        <a:pt x="23" y="127"/>
                      </a:lnTo>
                      <a:lnTo>
                        <a:pt x="22" y="130"/>
                      </a:lnTo>
                      <a:lnTo>
                        <a:pt x="20" y="131"/>
                      </a:lnTo>
                      <a:lnTo>
                        <a:pt x="17" y="131"/>
                      </a:lnTo>
                      <a:lnTo>
                        <a:pt x="16" y="130"/>
                      </a:lnTo>
                      <a:lnTo>
                        <a:pt x="14" y="127"/>
                      </a:lnTo>
                      <a:lnTo>
                        <a:pt x="14" y="126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18" y="122"/>
                      </a:lnTo>
                      <a:close/>
                      <a:moveTo>
                        <a:pt x="32" y="108"/>
                      </a:moveTo>
                      <a:lnTo>
                        <a:pt x="35" y="108"/>
                      </a:lnTo>
                      <a:lnTo>
                        <a:pt x="36" y="110"/>
                      </a:lnTo>
                      <a:lnTo>
                        <a:pt x="37" y="111"/>
                      </a:lnTo>
                      <a:lnTo>
                        <a:pt x="37" y="113"/>
                      </a:lnTo>
                      <a:lnTo>
                        <a:pt x="36" y="116"/>
                      </a:lnTo>
                      <a:lnTo>
                        <a:pt x="34" y="116"/>
                      </a:lnTo>
                      <a:lnTo>
                        <a:pt x="32" y="116"/>
                      </a:lnTo>
                      <a:lnTo>
                        <a:pt x="30" y="116"/>
                      </a:lnTo>
                      <a:lnTo>
                        <a:pt x="28" y="113"/>
                      </a:lnTo>
                      <a:lnTo>
                        <a:pt x="28" y="111"/>
                      </a:lnTo>
                      <a:lnTo>
                        <a:pt x="30" y="110"/>
                      </a:lnTo>
                      <a:lnTo>
                        <a:pt x="30" y="110"/>
                      </a:lnTo>
                      <a:lnTo>
                        <a:pt x="32" y="108"/>
                      </a:lnTo>
                      <a:close/>
                      <a:moveTo>
                        <a:pt x="48" y="93"/>
                      </a:moveTo>
                      <a:lnTo>
                        <a:pt x="49" y="94"/>
                      </a:lnTo>
                      <a:lnTo>
                        <a:pt x="50" y="96"/>
                      </a:lnTo>
                      <a:lnTo>
                        <a:pt x="51" y="98"/>
                      </a:lnTo>
                      <a:lnTo>
                        <a:pt x="50" y="99"/>
                      </a:lnTo>
                      <a:lnTo>
                        <a:pt x="50" y="101"/>
                      </a:lnTo>
                      <a:lnTo>
                        <a:pt x="48" y="102"/>
                      </a:lnTo>
                      <a:lnTo>
                        <a:pt x="46" y="102"/>
                      </a:lnTo>
                      <a:lnTo>
                        <a:pt x="44" y="101"/>
                      </a:lnTo>
                      <a:lnTo>
                        <a:pt x="42" y="99"/>
                      </a:lnTo>
                      <a:lnTo>
                        <a:pt x="42" y="97"/>
                      </a:lnTo>
                      <a:lnTo>
                        <a:pt x="44" y="94"/>
                      </a:lnTo>
                      <a:lnTo>
                        <a:pt x="44" y="94"/>
                      </a:lnTo>
                      <a:lnTo>
                        <a:pt x="45" y="93"/>
                      </a:lnTo>
                      <a:lnTo>
                        <a:pt x="48" y="93"/>
                      </a:lnTo>
                      <a:close/>
                      <a:moveTo>
                        <a:pt x="55" y="75"/>
                      </a:moveTo>
                      <a:lnTo>
                        <a:pt x="58" y="75"/>
                      </a:lnTo>
                      <a:lnTo>
                        <a:pt x="59" y="76"/>
                      </a:lnTo>
                      <a:lnTo>
                        <a:pt x="60" y="79"/>
                      </a:lnTo>
                      <a:lnTo>
                        <a:pt x="60" y="82"/>
                      </a:lnTo>
                      <a:lnTo>
                        <a:pt x="59" y="83"/>
                      </a:lnTo>
                      <a:lnTo>
                        <a:pt x="58" y="84"/>
                      </a:lnTo>
                      <a:lnTo>
                        <a:pt x="55" y="84"/>
                      </a:lnTo>
                      <a:lnTo>
                        <a:pt x="53" y="83"/>
                      </a:lnTo>
                      <a:lnTo>
                        <a:pt x="51" y="80"/>
                      </a:lnTo>
                      <a:lnTo>
                        <a:pt x="53" y="78"/>
                      </a:lnTo>
                      <a:lnTo>
                        <a:pt x="53" y="78"/>
                      </a:lnTo>
                      <a:lnTo>
                        <a:pt x="54" y="76"/>
                      </a:lnTo>
                      <a:lnTo>
                        <a:pt x="55" y="75"/>
                      </a:lnTo>
                      <a:close/>
                      <a:moveTo>
                        <a:pt x="60" y="55"/>
                      </a:moveTo>
                      <a:lnTo>
                        <a:pt x="63" y="56"/>
                      </a:lnTo>
                      <a:lnTo>
                        <a:pt x="64" y="57"/>
                      </a:lnTo>
                      <a:lnTo>
                        <a:pt x="64" y="60"/>
                      </a:lnTo>
                      <a:lnTo>
                        <a:pt x="64" y="61"/>
                      </a:lnTo>
                      <a:lnTo>
                        <a:pt x="63" y="62"/>
                      </a:lnTo>
                      <a:lnTo>
                        <a:pt x="62" y="64"/>
                      </a:lnTo>
                      <a:lnTo>
                        <a:pt x="60" y="64"/>
                      </a:lnTo>
                      <a:lnTo>
                        <a:pt x="58" y="64"/>
                      </a:lnTo>
                      <a:lnTo>
                        <a:pt x="57" y="61"/>
                      </a:lnTo>
                      <a:lnTo>
                        <a:pt x="57" y="60"/>
                      </a:lnTo>
                      <a:lnTo>
                        <a:pt x="57" y="59"/>
                      </a:lnTo>
                      <a:lnTo>
                        <a:pt x="57" y="57"/>
                      </a:lnTo>
                      <a:lnTo>
                        <a:pt x="59" y="56"/>
                      </a:lnTo>
                      <a:lnTo>
                        <a:pt x="60" y="55"/>
                      </a:lnTo>
                      <a:close/>
                      <a:moveTo>
                        <a:pt x="58" y="34"/>
                      </a:moveTo>
                      <a:lnTo>
                        <a:pt x="60" y="36"/>
                      </a:lnTo>
                      <a:lnTo>
                        <a:pt x="62" y="36"/>
                      </a:lnTo>
                      <a:lnTo>
                        <a:pt x="63" y="38"/>
                      </a:lnTo>
                      <a:lnTo>
                        <a:pt x="63" y="38"/>
                      </a:lnTo>
                      <a:lnTo>
                        <a:pt x="63" y="41"/>
                      </a:lnTo>
                      <a:lnTo>
                        <a:pt x="62" y="42"/>
                      </a:lnTo>
                      <a:lnTo>
                        <a:pt x="60" y="43"/>
                      </a:lnTo>
                      <a:lnTo>
                        <a:pt x="58" y="43"/>
                      </a:lnTo>
                      <a:lnTo>
                        <a:pt x="55" y="42"/>
                      </a:lnTo>
                      <a:lnTo>
                        <a:pt x="55" y="41"/>
                      </a:lnTo>
                      <a:lnTo>
                        <a:pt x="59" y="39"/>
                      </a:lnTo>
                      <a:lnTo>
                        <a:pt x="55" y="41"/>
                      </a:lnTo>
                      <a:lnTo>
                        <a:pt x="55" y="38"/>
                      </a:lnTo>
                      <a:lnTo>
                        <a:pt x="57" y="36"/>
                      </a:lnTo>
                      <a:lnTo>
                        <a:pt x="58" y="34"/>
                      </a:lnTo>
                      <a:close/>
                      <a:moveTo>
                        <a:pt x="51" y="17"/>
                      </a:moveTo>
                      <a:lnTo>
                        <a:pt x="54" y="17"/>
                      </a:lnTo>
                      <a:lnTo>
                        <a:pt x="55" y="18"/>
                      </a:lnTo>
                      <a:lnTo>
                        <a:pt x="57" y="20"/>
                      </a:lnTo>
                      <a:lnTo>
                        <a:pt x="57" y="22"/>
                      </a:lnTo>
                      <a:lnTo>
                        <a:pt x="55" y="23"/>
                      </a:lnTo>
                      <a:lnTo>
                        <a:pt x="54" y="24"/>
                      </a:lnTo>
                      <a:lnTo>
                        <a:pt x="51" y="24"/>
                      </a:lnTo>
                      <a:lnTo>
                        <a:pt x="50" y="24"/>
                      </a:lnTo>
                      <a:lnTo>
                        <a:pt x="49" y="23"/>
                      </a:lnTo>
                      <a:lnTo>
                        <a:pt x="48" y="22"/>
                      </a:lnTo>
                      <a:lnTo>
                        <a:pt x="48" y="20"/>
                      </a:lnTo>
                      <a:lnTo>
                        <a:pt x="48" y="18"/>
                      </a:lnTo>
                      <a:lnTo>
                        <a:pt x="50" y="17"/>
                      </a:lnTo>
                      <a:lnTo>
                        <a:pt x="51" y="17"/>
                      </a:lnTo>
                      <a:close/>
                      <a:moveTo>
                        <a:pt x="39" y="0"/>
                      </a:moveTo>
                      <a:lnTo>
                        <a:pt x="41" y="0"/>
                      </a:lnTo>
                      <a:lnTo>
                        <a:pt x="42" y="1"/>
                      </a:lnTo>
                      <a:lnTo>
                        <a:pt x="44" y="1"/>
                      </a:lnTo>
                      <a:lnTo>
                        <a:pt x="44" y="2"/>
                      </a:lnTo>
                      <a:lnTo>
                        <a:pt x="44" y="5"/>
                      </a:lnTo>
                      <a:lnTo>
                        <a:pt x="42" y="8"/>
                      </a:lnTo>
                      <a:lnTo>
                        <a:pt x="42" y="8"/>
                      </a:lnTo>
                      <a:lnTo>
                        <a:pt x="41" y="9"/>
                      </a:lnTo>
                      <a:lnTo>
                        <a:pt x="39" y="9"/>
                      </a:lnTo>
                      <a:lnTo>
                        <a:pt x="37" y="8"/>
                      </a:lnTo>
                      <a:lnTo>
                        <a:pt x="40" y="4"/>
                      </a:lnTo>
                      <a:lnTo>
                        <a:pt x="36" y="8"/>
                      </a:lnTo>
                      <a:lnTo>
                        <a:pt x="36" y="5"/>
                      </a:lnTo>
                      <a:lnTo>
                        <a:pt x="36" y="2"/>
                      </a:lnTo>
                      <a:lnTo>
                        <a:pt x="36" y="1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îsḷîdè">
                  <a:extLst>
                    <a:ext uri="{FF2B5EF4-FFF2-40B4-BE49-F238E27FC236}">
                      <a16:creationId xmlns:a16="http://schemas.microsoft.com/office/drawing/2014/main" id="{B4159FF8-24F9-4271-A41D-C096A35384A3}"/>
                    </a:ext>
                  </a:extLst>
                </p:cNvPr>
                <p:cNvSpPr/>
                <p:nvPr/>
              </p:nvSpPr>
              <p:spPr bwMode="auto">
                <a:xfrm>
                  <a:off x="9505454" y="2521844"/>
                  <a:ext cx="117571" cy="117571"/>
                </a:xfrm>
                <a:custGeom>
                  <a:avLst/>
                  <a:gdLst>
                    <a:gd name="T0" fmla="*/ 0 w 28"/>
                    <a:gd name="T1" fmla="*/ 0 h 28"/>
                    <a:gd name="T2" fmla="*/ 28 w 28"/>
                    <a:gd name="T3" fmla="*/ 0 h 28"/>
                    <a:gd name="T4" fmla="*/ 0 w 28"/>
                    <a:gd name="T5" fmla="*/ 28 h 28"/>
                    <a:gd name="T6" fmla="*/ 0 w 28"/>
                    <a:gd name="T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28">
                      <a:moveTo>
                        <a:pt x="0" y="0"/>
                      </a:moveTo>
                      <a:lnTo>
                        <a:pt x="28" y="0"/>
                      </a:lnTo>
                      <a:lnTo>
                        <a:pt x="0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fontScale="25000" lnSpcReduction="20000"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5" name="í$ļïḑé">
                <a:extLst>
                  <a:ext uri="{FF2B5EF4-FFF2-40B4-BE49-F238E27FC236}">
                    <a16:creationId xmlns:a16="http://schemas.microsoft.com/office/drawing/2014/main" id="{1DAE787D-0B62-4625-B5EF-5606F43BB699}"/>
                  </a:ext>
                </a:extLst>
              </p:cNvPr>
              <p:cNvSpPr/>
              <p:nvPr/>
            </p:nvSpPr>
            <p:spPr bwMode="auto">
              <a:xfrm>
                <a:off x="9167187" y="1466850"/>
                <a:ext cx="725145" cy="725145"/>
              </a:xfrm>
              <a:custGeom>
                <a:avLst/>
                <a:gdLst>
                  <a:gd name="T0" fmla="*/ 73 w 153"/>
                  <a:gd name="T1" fmla="*/ 0 h 151"/>
                  <a:gd name="T2" fmla="*/ 81 w 153"/>
                  <a:gd name="T3" fmla="*/ 0 h 151"/>
                  <a:gd name="T4" fmla="*/ 88 w 153"/>
                  <a:gd name="T5" fmla="*/ 3 h 151"/>
                  <a:gd name="T6" fmla="*/ 149 w 153"/>
                  <a:gd name="T7" fmla="*/ 65 h 151"/>
                  <a:gd name="T8" fmla="*/ 153 w 153"/>
                  <a:gd name="T9" fmla="*/ 71 h 151"/>
                  <a:gd name="T10" fmla="*/ 153 w 153"/>
                  <a:gd name="T11" fmla="*/ 80 h 151"/>
                  <a:gd name="T12" fmla="*/ 149 w 153"/>
                  <a:gd name="T13" fmla="*/ 88 h 151"/>
                  <a:gd name="T14" fmla="*/ 88 w 153"/>
                  <a:gd name="T15" fmla="*/ 147 h 151"/>
                  <a:gd name="T16" fmla="*/ 81 w 153"/>
                  <a:gd name="T17" fmla="*/ 151 h 151"/>
                  <a:gd name="T18" fmla="*/ 73 w 153"/>
                  <a:gd name="T19" fmla="*/ 151 h 151"/>
                  <a:gd name="T20" fmla="*/ 65 w 153"/>
                  <a:gd name="T21" fmla="*/ 147 h 151"/>
                  <a:gd name="T22" fmla="*/ 5 w 153"/>
                  <a:gd name="T23" fmla="*/ 88 h 151"/>
                  <a:gd name="T24" fmla="*/ 0 w 153"/>
                  <a:gd name="T25" fmla="*/ 80 h 151"/>
                  <a:gd name="T26" fmla="*/ 0 w 153"/>
                  <a:gd name="T27" fmla="*/ 71 h 151"/>
                  <a:gd name="T28" fmla="*/ 5 w 153"/>
                  <a:gd name="T29" fmla="*/ 65 h 151"/>
                  <a:gd name="T30" fmla="*/ 65 w 153"/>
                  <a:gd name="T31" fmla="*/ 3 h 151"/>
                  <a:gd name="T32" fmla="*/ 73 w 153"/>
                  <a:gd name="T33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3" h="151">
                    <a:moveTo>
                      <a:pt x="73" y="0"/>
                    </a:moveTo>
                    <a:lnTo>
                      <a:pt x="81" y="0"/>
                    </a:lnTo>
                    <a:lnTo>
                      <a:pt x="88" y="3"/>
                    </a:lnTo>
                    <a:lnTo>
                      <a:pt x="149" y="65"/>
                    </a:lnTo>
                    <a:lnTo>
                      <a:pt x="153" y="71"/>
                    </a:lnTo>
                    <a:lnTo>
                      <a:pt x="153" y="80"/>
                    </a:lnTo>
                    <a:lnTo>
                      <a:pt x="149" y="88"/>
                    </a:lnTo>
                    <a:lnTo>
                      <a:pt x="88" y="147"/>
                    </a:lnTo>
                    <a:lnTo>
                      <a:pt x="81" y="151"/>
                    </a:lnTo>
                    <a:lnTo>
                      <a:pt x="73" y="151"/>
                    </a:lnTo>
                    <a:lnTo>
                      <a:pt x="65" y="147"/>
                    </a:lnTo>
                    <a:lnTo>
                      <a:pt x="5" y="88"/>
                    </a:lnTo>
                    <a:lnTo>
                      <a:pt x="0" y="80"/>
                    </a:lnTo>
                    <a:lnTo>
                      <a:pt x="0" y="71"/>
                    </a:lnTo>
                    <a:lnTo>
                      <a:pt x="5" y="65"/>
                    </a:lnTo>
                    <a:lnTo>
                      <a:pt x="65" y="3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66%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6" name="i$ľíḍé">
                <a:extLst>
                  <a:ext uri="{FF2B5EF4-FFF2-40B4-BE49-F238E27FC236}">
                    <a16:creationId xmlns:a16="http://schemas.microsoft.com/office/drawing/2014/main" id="{D999C892-DA20-45A0-B21F-3BAF6F1F357D}"/>
                  </a:ext>
                </a:extLst>
              </p:cNvPr>
              <p:cNvGrpSpPr/>
              <p:nvPr/>
            </p:nvGrpSpPr>
            <p:grpSpPr>
              <a:xfrm>
                <a:off x="5683674" y="3955082"/>
                <a:ext cx="298591" cy="782019"/>
                <a:chOff x="5717181" y="4193909"/>
                <a:chExt cx="274327" cy="718470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36" name="íSḷïḑê">
                  <a:extLst>
                    <a:ext uri="{FF2B5EF4-FFF2-40B4-BE49-F238E27FC236}">
                      <a16:creationId xmlns:a16="http://schemas.microsoft.com/office/drawing/2014/main" id="{3F132FB4-22AE-4D18-80A2-6904B6CE8300}"/>
                    </a:ext>
                  </a:extLst>
                </p:cNvPr>
                <p:cNvSpPr/>
                <p:nvPr/>
              </p:nvSpPr>
              <p:spPr bwMode="auto">
                <a:xfrm>
                  <a:off x="5717181" y="4193909"/>
                  <a:ext cx="274327" cy="627025"/>
                </a:xfrm>
                <a:custGeom>
                  <a:avLst/>
                  <a:gdLst>
                    <a:gd name="T0" fmla="*/ 44 w 65"/>
                    <a:gd name="T1" fmla="*/ 138 h 146"/>
                    <a:gd name="T2" fmla="*/ 44 w 65"/>
                    <a:gd name="T3" fmla="*/ 145 h 146"/>
                    <a:gd name="T4" fmla="*/ 39 w 65"/>
                    <a:gd name="T5" fmla="*/ 146 h 146"/>
                    <a:gd name="T6" fmla="*/ 36 w 65"/>
                    <a:gd name="T7" fmla="*/ 141 h 146"/>
                    <a:gd name="T8" fmla="*/ 37 w 65"/>
                    <a:gd name="T9" fmla="*/ 138 h 146"/>
                    <a:gd name="T10" fmla="*/ 53 w 65"/>
                    <a:gd name="T11" fmla="*/ 120 h 146"/>
                    <a:gd name="T12" fmla="*/ 57 w 65"/>
                    <a:gd name="T13" fmla="*/ 124 h 146"/>
                    <a:gd name="T14" fmla="*/ 54 w 65"/>
                    <a:gd name="T15" fmla="*/ 129 h 146"/>
                    <a:gd name="T16" fmla="*/ 49 w 65"/>
                    <a:gd name="T17" fmla="*/ 128 h 146"/>
                    <a:gd name="T18" fmla="*/ 49 w 65"/>
                    <a:gd name="T19" fmla="*/ 123 h 146"/>
                    <a:gd name="T20" fmla="*/ 60 w 65"/>
                    <a:gd name="T21" fmla="*/ 101 h 146"/>
                    <a:gd name="T22" fmla="*/ 64 w 65"/>
                    <a:gd name="T23" fmla="*/ 108 h 146"/>
                    <a:gd name="T24" fmla="*/ 60 w 65"/>
                    <a:gd name="T25" fmla="*/ 110 h 146"/>
                    <a:gd name="T26" fmla="*/ 55 w 65"/>
                    <a:gd name="T27" fmla="*/ 108 h 146"/>
                    <a:gd name="T28" fmla="*/ 55 w 65"/>
                    <a:gd name="T29" fmla="*/ 105 h 146"/>
                    <a:gd name="T30" fmla="*/ 60 w 65"/>
                    <a:gd name="T31" fmla="*/ 101 h 146"/>
                    <a:gd name="T32" fmla="*/ 64 w 65"/>
                    <a:gd name="T33" fmla="*/ 83 h 146"/>
                    <a:gd name="T34" fmla="*/ 64 w 65"/>
                    <a:gd name="T35" fmla="*/ 88 h 146"/>
                    <a:gd name="T36" fmla="*/ 59 w 65"/>
                    <a:gd name="T37" fmla="*/ 90 h 146"/>
                    <a:gd name="T38" fmla="*/ 57 w 65"/>
                    <a:gd name="T39" fmla="*/ 86 h 146"/>
                    <a:gd name="T40" fmla="*/ 60 w 65"/>
                    <a:gd name="T41" fmla="*/ 82 h 146"/>
                    <a:gd name="T42" fmla="*/ 60 w 65"/>
                    <a:gd name="T43" fmla="*/ 64 h 146"/>
                    <a:gd name="T44" fmla="*/ 58 w 65"/>
                    <a:gd name="T45" fmla="*/ 71 h 146"/>
                    <a:gd name="T46" fmla="*/ 53 w 65"/>
                    <a:gd name="T47" fmla="*/ 68 h 146"/>
                    <a:gd name="T48" fmla="*/ 53 w 65"/>
                    <a:gd name="T49" fmla="*/ 63 h 146"/>
                    <a:gd name="T50" fmla="*/ 46 w 65"/>
                    <a:gd name="T51" fmla="*/ 44 h 146"/>
                    <a:gd name="T52" fmla="*/ 50 w 65"/>
                    <a:gd name="T53" fmla="*/ 45 h 146"/>
                    <a:gd name="T54" fmla="*/ 50 w 65"/>
                    <a:gd name="T55" fmla="*/ 51 h 146"/>
                    <a:gd name="T56" fmla="*/ 44 w 65"/>
                    <a:gd name="T57" fmla="*/ 51 h 146"/>
                    <a:gd name="T58" fmla="*/ 44 w 65"/>
                    <a:gd name="T59" fmla="*/ 46 h 146"/>
                    <a:gd name="T60" fmla="*/ 32 w 65"/>
                    <a:gd name="T61" fmla="*/ 29 h 146"/>
                    <a:gd name="T62" fmla="*/ 37 w 65"/>
                    <a:gd name="T63" fmla="*/ 32 h 146"/>
                    <a:gd name="T64" fmla="*/ 35 w 65"/>
                    <a:gd name="T65" fmla="*/ 37 h 146"/>
                    <a:gd name="T66" fmla="*/ 30 w 65"/>
                    <a:gd name="T67" fmla="*/ 36 h 146"/>
                    <a:gd name="T68" fmla="*/ 30 w 65"/>
                    <a:gd name="T69" fmla="*/ 30 h 146"/>
                    <a:gd name="T70" fmla="*/ 20 w 65"/>
                    <a:gd name="T71" fmla="*/ 15 h 146"/>
                    <a:gd name="T72" fmla="*/ 23 w 65"/>
                    <a:gd name="T73" fmla="*/ 20 h 146"/>
                    <a:gd name="T74" fmla="*/ 18 w 65"/>
                    <a:gd name="T75" fmla="*/ 23 h 146"/>
                    <a:gd name="T76" fmla="*/ 14 w 65"/>
                    <a:gd name="T77" fmla="*/ 20 h 146"/>
                    <a:gd name="T78" fmla="*/ 18 w 65"/>
                    <a:gd name="T79" fmla="*/ 15 h 146"/>
                    <a:gd name="T80" fmla="*/ 9 w 65"/>
                    <a:gd name="T81" fmla="*/ 3 h 146"/>
                    <a:gd name="T82" fmla="*/ 6 w 65"/>
                    <a:gd name="T83" fmla="*/ 8 h 146"/>
                    <a:gd name="T84" fmla="*/ 0 w 65"/>
                    <a:gd name="T85" fmla="*/ 6 h 146"/>
                    <a:gd name="T86" fmla="*/ 3 w 65"/>
                    <a:gd name="T87" fmla="*/ 0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65" h="146">
                      <a:moveTo>
                        <a:pt x="41" y="137"/>
                      </a:moveTo>
                      <a:lnTo>
                        <a:pt x="44" y="138"/>
                      </a:lnTo>
                      <a:lnTo>
                        <a:pt x="44" y="138"/>
                      </a:lnTo>
                      <a:lnTo>
                        <a:pt x="45" y="141"/>
                      </a:lnTo>
                      <a:lnTo>
                        <a:pt x="45" y="142"/>
                      </a:lnTo>
                      <a:lnTo>
                        <a:pt x="44" y="145"/>
                      </a:lnTo>
                      <a:lnTo>
                        <a:pt x="44" y="145"/>
                      </a:lnTo>
                      <a:lnTo>
                        <a:pt x="41" y="146"/>
                      </a:lnTo>
                      <a:lnTo>
                        <a:pt x="39" y="146"/>
                      </a:lnTo>
                      <a:lnTo>
                        <a:pt x="37" y="145"/>
                      </a:lnTo>
                      <a:lnTo>
                        <a:pt x="36" y="143"/>
                      </a:lnTo>
                      <a:lnTo>
                        <a:pt x="36" y="141"/>
                      </a:lnTo>
                      <a:lnTo>
                        <a:pt x="37" y="138"/>
                      </a:lnTo>
                      <a:lnTo>
                        <a:pt x="40" y="142"/>
                      </a:lnTo>
                      <a:lnTo>
                        <a:pt x="37" y="138"/>
                      </a:lnTo>
                      <a:lnTo>
                        <a:pt x="39" y="137"/>
                      </a:lnTo>
                      <a:lnTo>
                        <a:pt x="41" y="137"/>
                      </a:lnTo>
                      <a:close/>
                      <a:moveTo>
                        <a:pt x="53" y="120"/>
                      </a:moveTo>
                      <a:lnTo>
                        <a:pt x="54" y="122"/>
                      </a:lnTo>
                      <a:lnTo>
                        <a:pt x="55" y="122"/>
                      </a:lnTo>
                      <a:lnTo>
                        <a:pt x="57" y="124"/>
                      </a:lnTo>
                      <a:lnTo>
                        <a:pt x="57" y="125"/>
                      </a:lnTo>
                      <a:lnTo>
                        <a:pt x="57" y="127"/>
                      </a:lnTo>
                      <a:lnTo>
                        <a:pt x="54" y="129"/>
                      </a:lnTo>
                      <a:lnTo>
                        <a:pt x="53" y="129"/>
                      </a:lnTo>
                      <a:lnTo>
                        <a:pt x="50" y="129"/>
                      </a:lnTo>
                      <a:lnTo>
                        <a:pt x="49" y="128"/>
                      </a:lnTo>
                      <a:lnTo>
                        <a:pt x="48" y="125"/>
                      </a:lnTo>
                      <a:lnTo>
                        <a:pt x="49" y="123"/>
                      </a:lnTo>
                      <a:lnTo>
                        <a:pt x="49" y="123"/>
                      </a:lnTo>
                      <a:lnTo>
                        <a:pt x="50" y="122"/>
                      </a:lnTo>
                      <a:lnTo>
                        <a:pt x="53" y="120"/>
                      </a:lnTo>
                      <a:close/>
                      <a:moveTo>
                        <a:pt x="60" y="101"/>
                      </a:moveTo>
                      <a:lnTo>
                        <a:pt x="63" y="102"/>
                      </a:lnTo>
                      <a:lnTo>
                        <a:pt x="63" y="105"/>
                      </a:lnTo>
                      <a:lnTo>
                        <a:pt x="64" y="108"/>
                      </a:lnTo>
                      <a:lnTo>
                        <a:pt x="63" y="108"/>
                      </a:lnTo>
                      <a:lnTo>
                        <a:pt x="63" y="109"/>
                      </a:lnTo>
                      <a:lnTo>
                        <a:pt x="60" y="110"/>
                      </a:lnTo>
                      <a:lnTo>
                        <a:pt x="58" y="110"/>
                      </a:lnTo>
                      <a:lnTo>
                        <a:pt x="57" y="110"/>
                      </a:lnTo>
                      <a:lnTo>
                        <a:pt x="55" y="108"/>
                      </a:lnTo>
                      <a:lnTo>
                        <a:pt x="55" y="105"/>
                      </a:lnTo>
                      <a:lnTo>
                        <a:pt x="59" y="106"/>
                      </a:lnTo>
                      <a:lnTo>
                        <a:pt x="55" y="105"/>
                      </a:lnTo>
                      <a:lnTo>
                        <a:pt x="57" y="104"/>
                      </a:lnTo>
                      <a:lnTo>
                        <a:pt x="58" y="102"/>
                      </a:lnTo>
                      <a:lnTo>
                        <a:pt x="60" y="101"/>
                      </a:lnTo>
                      <a:close/>
                      <a:moveTo>
                        <a:pt x="60" y="82"/>
                      </a:moveTo>
                      <a:lnTo>
                        <a:pt x="63" y="82"/>
                      </a:lnTo>
                      <a:lnTo>
                        <a:pt x="64" y="83"/>
                      </a:lnTo>
                      <a:lnTo>
                        <a:pt x="64" y="85"/>
                      </a:lnTo>
                      <a:lnTo>
                        <a:pt x="65" y="86"/>
                      </a:lnTo>
                      <a:lnTo>
                        <a:pt x="64" y="88"/>
                      </a:lnTo>
                      <a:lnTo>
                        <a:pt x="63" y="90"/>
                      </a:lnTo>
                      <a:lnTo>
                        <a:pt x="62" y="90"/>
                      </a:lnTo>
                      <a:lnTo>
                        <a:pt x="59" y="90"/>
                      </a:lnTo>
                      <a:lnTo>
                        <a:pt x="58" y="88"/>
                      </a:lnTo>
                      <a:lnTo>
                        <a:pt x="57" y="86"/>
                      </a:lnTo>
                      <a:lnTo>
                        <a:pt x="57" y="86"/>
                      </a:lnTo>
                      <a:lnTo>
                        <a:pt x="57" y="83"/>
                      </a:lnTo>
                      <a:lnTo>
                        <a:pt x="58" y="82"/>
                      </a:lnTo>
                      <a:lnTo>
                        <a:pt x="60" y="82"/>
                      </a:lnTo>
                      <a:close/>
                      <a:moveTo>
                        <a:pt x="58" y="62"/>
                      </a:moveTo>
                      <a:lnTo>
                        <a:pt x="59" y="63"/>
                      </a:lnTo>
                      <a:lnTo>
                        <a:pt x="60" y="64"/>
                      </a:lnTo>
                      <a:lnTo>
                        <a:pt x="60" y="67"/>
                      </a:lnTo>
                      <a:lnTo>
                        <a:pt x="60" y="69"/>
                      </a:lnTo>
                      <a:lnTo>
                        <a:pt x="58" y="71"/>
                      </a:lnTo>
                      <a:lnTo>
                        <a:pt x="55" y="71"/>
                      </a:lnTo>
                      <a:lnTo>
                        <a:pt x="54" y="69"/>
                      </a:lnTo>
                      <a:lnTo>
                        <a:pt x="53" y="68"/>
                      </a:lnTo>
                      <a:lnTo>
                        <a:pt x="53" y="68"/>
                      </a:lnTo>
                      <a:lnTo>
                        <a:pt x="53" y="65"/>
                      </a:lnTo>
                      <a:lnTo>
                        <a:pt x="53" y="63"/>
                      </a:lnTo>
                      <a:lnTo>
                        <a:pt x="55" y="62"/>
                      </a:lnTo>
                      <a:lnTo>
                        <a:pt x="58" y="62"/>
                      </a:lnTo>
                      <a:close/>
                      <a:moveTo>
                        <a:pt x="46" y="44"/>
                      </a:moveTo>
                      <a:lnTo>
                        <a:pt x="49" y="44"/>
                      </a:lnTo>
                      <a:lnTo>
                        <a:pt x="50" y="45"/>
                      </a:lnTo>
                      <a:lnTo>
                        <a:pt x="50" y="45"/>
                      </a:lnTo>
                      <a:lnTo>
                        <a:pt x="51" y="48"/>
                      </a:lnTo>
                      <a:lnTo>
                        <a:pt x="51" y="50"/>
                      </a:lnTo>
                      <a:lnTo>
                        <a:pt x="50" y="51"/>
                      </a:lnTo>
                      <a:lnTo>
                        <a:pt x="48" y="53"/>
                      </a:lnTo>
                      <a:lnTo>
                        <a:pt x="45" y="53"/>
                      </a:lnTo>
                      <a:lnTo>
                        <a:pt x="44" y="51"/>
                      </a:lnTo>
                      <a:lnTo>
                        <a:pt x="44" y="50"/>
                      </a:lnTo>
                      <a:lnTo>
                        <a:pt x="43" y="49"/>
                      </a:lnTo>
                      <a:lnTo>
                        <a:pt x="44" y="46"/>
                      </a:lnTo>
                      <a:lnTo>
                        <a:pt x="45" y="45"/>
                      </a:lnTo>
                      <a:lnTo>
                        <a:pt x="46" y="44"/>
                      </a:lnTo>
                      <a:close/>
                      <a:moveTo>
                        <a:pt x="32" y="29"/>
                      </a:moveTo>
                      <a:lnTo>
                        <a:pt x="35" y="29"/>
                      </a:lnTo>
                      <a:lnTo>
                        <a:pt x="36" y="30"/>
                      </a:lnTo>
                      <a:lnTo>
                        <a:pt x="37" y="32"/>
                      </a:lnTo>
                      <a:lnTo>
                        <a:pt x="37" y="35"/>
                      </a:lnTo>
                      <a:lnTo>
                        <a:pt x="36" y="36"/>
                      </a:lnTo>
                      <a:lnTo>
                        <a:pt x="35" y="37"/>
                      </a:lnTo>
                      <a:lnTo>
                        <a:pt x="32" y="37"/>
                      </a:lnTo>
                      <a:lnTo>
                        <a:pt x="31" y="36"/>
                      </a:lnTo>
                      <a:lnTo>
                        <a:pt x="30" y="36"/>
                      </a:lnTo>
                      <a:lnTo>
                        <a:pt x="30" y="34"/>
                      </a:lnTo>
                      <a:lnTo>
                        <a:pt x="30" y="32"/>
                      </a:lnTo>
                      <a:lnTo>
                        <a:pt x="30" y="30"/>
                      </a:lnTo>
                      <a:lnTo>
                        <a:pt x="32" y="29"/>
                      </a:lnTo>
                      <a:close/>
                      <a:moveTo>
                        <a:pt x="18" y="15"/>
                      </a:moveTo>
                      <a:lnTo>
                        <a:pt x="20" y="15"/>
                      </a:lnTo>
                      <a:lnTo>
                        <a:pt x="22" y="16"/>
                      </a:lnTo>
                      <a:lnTo>
                        <a:pt x="23" y="18"/>
                      </a:lnTo>
                      <a:lnTo>
                        <a:pt x="23" y="20"/>
                      </a:lnTo>
                      <a:lnTo>
                        <a:pt x="22" y="22"/>
                      </a:lnTo>
                      <a:lnTo>
                        <a:pt x="21" y="23"/>
                      </a:lnTo>
                      <a:lnTo>
                        <a:pt x="18" y="23"/>
                      </a:lnTo>
                      <a:lnTo>
                        <a:pt x="16" y="22"/>
                      </a:lnTo>
                      <a:lnTo>
                        <a:pt x="16" y="22"/>
                      </a:lnTo>
                      <a:lnTo>
                        <a:pt x="14" y="20"/>
                      </a:lnTo>
                      <a:lnTo>
                        <a:pt x="14" y="17"/>
                      </a:lnTo>
                      <a:lnTo>
                        <a:pt x="16" y="16"/>
                      </a:lnTo>
                      <a:lnTo>
                        <a:pt x="18" y="15"/>
                      </a:lnTo>
                      <a:close/>
                      <a:moveTo>
                        <a:pt x="6" y="0"/>
                      </a:moveTo>
                      <a:lnTo>
                        <a:pt x="8" y="2"/>
                      </a:lnTo>
                      <a:lnTo>
                        <a:pt x="9" y="3"/>
                      </a:lnTo>
                      <a:lnTo>
                        <a:pt x="9" y="6"/>
                      </a:lnTo>
                      <a:lnTo>
                        <a:pt x="8" y="8"/>
                      </a:lnTo>
                      <a:lnTo>
                        <a:pt x="6" y="8"/>
                      </a:lnTo>
                      <a:lnTo>
                        <a:pt x="4" y="8"/>
                      </a:ln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0" y="3"/>
                      </a:lnTo>
                      <a:lnTo>
                        <a:pt x="2" y="2"/>
                      </a:lnTo>
                      <a:lnTo>
                        <a:pt x="3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išliḓe">
                  <a:extLst>
                    <a:ext uri="{FF2B5EF4-FFF2-40B4-BE49-F238E27FC236}">
                      <a16:creationId xmlns:a16="http://schemas.microsoft.com/office/drawing/2014/main" id="{992CCBA6-BA00-414C-8CDF-4296B1144199}"/>
                    </a:ext>
                  </a:extLst>
                </p:cNvPr>
                <p:cNvSpPr/>
                <p:nvPr/>
              </p:nvSpPr>
              <p:spPr bwMode="auto">
                <a:xfrm>
                  <a:off x="5769433" y="4794808"/>
                  <a:ext cx="130630" cy="117571"/>
                </a:xfrm>
                <a:custGeom>
                  <a:avLst/>
                  <a:gdLst>
                    <a:gd name="T0" fmla="*/ 0 w 29"/>
                    <a:gd name="T1" fmla="*/ 0 h 28"/>
                    <a:gd name="T2" fmla="*/ 29 w 29"/>
                    <a:gd name="T3" fmla="*/ 28 h 28"/>
                    <a:gd name="T4" fmla="*/ 0 w 29"/>
                    <a:gd name="T5" fmla="*/ 28 h 28"/>
                    <a:gd name="T6" fmla="*/ 0 w 29"/>
                    <a:gd name="T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28">
                      <a:moveTo>
                        <a:pt x="0" y="0"/>
                      </a:moveTo>
                      <a:lnTo>
                        <a:pt x="29" y="28"/>
                      </a:lnTo>
                      <a:lnTo>
                        <a:pt x="0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fontScale="25000" lnSpcReduction="20000"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7" name="ïṣḻîḓé">
                <a:extLst>
                  <a:ext uri="{FF2B5EF4-FFF2-40B4-BE49-F238E27FC236}">
                    <a16:creationId xmlns:a16="http://schemas.microsoft.com/office/drawing/2014/main" id="{771D8B6D-8DA9-4A9C-8572-2498E48674CA}"/>
                  </a:ext>
                </a:extLst>
              </p:cNvPr>
              <p:cNvSpPr/>
              <p:nvPr/>
            </p:nvSpPr>
            <p:spPr bwMode="auto">
              <a:xfrm>
                <a:off x="5114936" y="4666005"/>
                <a:ext cx="710923" cy="725145"/>
              </a:xfrm>
              <a:custGeom>
                <a:avLst/>
                <a:gdLst>
                  <a:gd name="T0" fmla="*/ 71 w 151"/>
                  <a:gd name="T1" fmla="*/ 0 h 153"/>
                  <a:gd name="T2" fmla="*/ 80 w 151"/>
                  <a:gd name="T3" fmla="*/ 0 h 153"/>
                  <a:gd name="T4" fmla="*/ 88 w 151"/>
                  <a:gd name="T5" fmla="*/ 5 h 153"/>
                  <a:gd name="T6" fmla="*/ 147 w 151"/>
                  <a:gd name="T7" fmla="*/ 65 h 153"/>
                  <a:gd name="T8" fmla="*/ 151 w 151"/>
                  <a:gd name="T9" fmla="*/ 73 h 153"/>
                  <a:gd name="T10" fmla="*/ 151 w 151"/>
                  <a:gd name="T11" fmla="*/ 80 h 153"/>
                  <a:gd name="T12" fmla="*/ 147 w 151"/>
                  <a:gd name="T13" fmla="*/ 88 h 153"/>
                  <a:gd name="T14" fmla="*/ 88 w 151"/>
                  <a:gd name="T15" fmla="*/ 149 h 153"/>
                  <a:gd name="T16" fmla="*/ 80 w 151"/>
                  <a:gd name="T17" fmla="*/ 153 h 153"/>
                  <a:gd name="T18" fmla="*/ 71 w 151"/>
                  <a:gd name="T19" fmla="*/ 153 h 153"/>
                  <a:gd name="T20" fmla="*/ 63 w 151"/>
                  <a:gd name="T21" fmla="*/ 149 h 153"/>
                  <a:gd name="T22" fmla="*/ 3 w 151"/>
                  <a:gd name="T23" fmla="*/ 88 h 153"/>
                  <a:gd name="T24" fmla="*/ 0 w 151"/>
                  <a:gd name="T25" fmla="*/ 80 h 153"/>
                  <a:gd name="T26" fmla="*/ 0 w 151"/>
                  <a:gd name="T27" fmla="*/ 73 h 153"/>
                  <a:gd name="T28" fmla="*/ 3 w 151"/>
                  <a:gd name="T29" fmla="*/ 65 h 153"/>
                  <a:gd name="T30" fmla="*/ 63 w 151"/>
                  <a:gd name="T31" fmla="*/ 5 h 153"/>
                  <a:gd name="T32" fmla="*/ 71 w 151"/>
                  <a:gd name="T3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1" h="153">
                    <a:moveTo>
                      <a:pt x="71" y="0"/>
                    </a:moveTo>
                    <a:lnTo>
                      <a:pt x="80" y="0"/>
                    </a:lnTo>
                    <a:lnTo>
                      <a:pt x="88" y="5"/>
                    </a:lnTo>
                    <a:lnTo>
                      <a:pt x="147" y="65"/>
                    </a:lnTo>
                    <a:lnTo>
                      <a:pt x="151" y="73"/>
                    </a:lnTo>
                    <a:lnTo>
                      <a:pt x="151" y="80"/>
                    </a:lnTo>
                    <a:lnTo>
                      <a:pt x="147" y="88"/>
                    </a:lnTo>
                    <a:lnTo>
                      <a:pt x="88" y="149"/>
                    </a:lnTo>
                    <a:lnTo>
                      <a:pt x="80" y="153"/>
                    </a:lnTo>
                    <a:lnTo>
                      <a:pt x="71" y="153"/>
                    </a:lnTo>
                    <a:lnTo>
                      <a:pt x="63" y="149"/>
                    </a:lnTo>
                    <a:lnTo>
                      <a:pt x="3" y="88"/>
                    </a:lnTo>
                    <a:lnTo>
                      <a:pt x="0" y="80"/>
                    </a:lnTo>
                    <a:lnTo>
                      <a:pt x="0" y="73"/>
                    </a:lnTo>
                    <a:lnTo>
                      <a:pt x="3" y="65"/>
                    </a:lnTo>
                    <a:lnTo>
                      <a:pt x="63" y="5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52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%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8" name="ïṣļídè">
                <a:extLst>
                  <a:ext uri="{FF2B5EF4-FFF2-40B4-BE49-F238E27FC236}">
                    <a16:creationId xmlns:a16="http://schemas.microsoft.com/office/drawing/2014/main" id="{6D4F1A7F-4DCD-43D5-97D3-B56DCC5982ED}"/>
                  </a:ext>
                </a:extLst>
              </p:cNvPr>
              <p:cNvGrpSpPr/>
              <p:nvPr/>
            </p:nvGrpSpPr>
            <p:grpSpPr>
              <a:xfrm>
                <a:off x="6209752" y="3955082"/>
                <a:ext cx="298591" cy="782019"/>
                <a:chOff x="6200508" y="4193909"/>
                <a:chExt cx="274327" cy="718470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34" name="ïsḷiḋe">
                  <a:extLst>
                    <a:ext uri="{FF2B5EF4-FFF2-40B4-BE49-F238E27FC236}">
                      <a16:creationId xmlns:a16="http://schemas.microsoft.com/office/drawing/2014/main" id="{B8214772-FD94-4F75-9090-DA74C2D2761F}"/>
                    </a:ext>
                  </a:extLst>
                </p:cNvPr>
                <p:cNvSpPr/>
                <p:nvPr/>
              </p:nvSpPr>
              <p:spPr bwMode="auto">
                <a:xfrm>
                  <a:off x="6200508" y="4193909"/>
                  <a:ext cx="274327" cy="627025"/>
                </a:xfrm>
                <a:custGeom>
                  <a:avLst/>
                  <a:gdLst>
                    <a:gd name="T0" fmla="*/ 28 w 65"/>
                    <a:gd name="T1" fmla="*/ 138 h 146"/>
                    <a:gd name="T2" fmla="*/ 30 w 65"/>
                    <a:gd name="T3" fmla="*/ 141 h 146"/>
                    <a:gd name="T4" fmla="*/ 26 w 65"/>
                    <a:gd name="T5" fmla="*/ 146 h 146"/>
                    <a:gd name="T6" fmla="*/ 22 w 65"/>
                    <a:gd name="T7" fmla="*/ 145 h 146"/>
                    <a:gd name="T8" fmla="*/ 22 w 65"/>
                    <a:gd name="T9" fmla="*/ 138 h 146"/>
                    <a:gd name="T10" fmla="*/ 13 w 65"/>
                    <a:gd name="T11" fmla="*/ 120 h 146"/>
                    <a:gd name="T12" fmla="*/ 17 w 65"/>
                    <a:gd name="T13" fmla="*/ 123 h 146"/>
                    <a:gd name="T14" fmla="*/ 16 w 65"/>
                    <a:gd name="T15" fmla="*/ 129 h 146"/>
                    <a:gd name="T16" fmla="*/ 9 w 65"/>
                    <a:gd name="T17" fmla="*/ 127 h 146"/>
                    <a:gd name="T18" fmla="*/ 9 w 65"/>
                    <a:gd name="T19" fmla="*/ 122 h 146"/>
                    <a:gd name="T20" fmla="*/ 5 w 65"/>
                    <a:gd name="T21" fmla="*/ 101 h 146"/>
                    <a:gd name="T22" fmla="*/ 11 w 65"/>
                    <a:gd name="T23" fmla="*/ 105 h 146"/>
                    <a:gd name="T24" fmla="*/ 11 w 65"/>
                    <a:gd name="T25" fmla="*/ 108 h 146"/>
                    <a:gd name="T26" fmla="*/ 4 w 65"/>
                    <a:gd name="T27" fmla="*/ 110 h 146"/>
                    <a:gd name="T28" fmla="*/ 2 w 65"/>
                    <a:gd name="T29" fmla="*/ 108 h 146"/>
                    <a:gd name="T30" fmla="*/ 5 w 65"/>
                    <a:gd name="T31" fmla="*/ 101 h 146"/>
                    <a:gd name="T32" fmla="*/ 8 w 65"/>
                    <a:gd name="T33" fmla="*/ 83 h 146"/>
                    <a:gd name="T34" fmla="*/ 8 w 65"/>
                    <a:gd name="T35" fmla="*/ 88 h 146"/>
                    <a:gd name="T36" fmla="*/ 2 w 65"/>
                    <a:gd name="T37" fmla="*/ 90 h 146"/>
                    <a:gd name="T38" fmla="*/ 0 w 65"/>
                    <a:gd name="T39" fmla="*/ 85 h 146"/>
                    <a:gd name="T40" fmla="*/ 4 w 65"/>
                    <a:gd name="T41" fmla="*/ 82 h 146"/>
                    <a:gd name="T42" fmla="*/ 12 w 65"/>
                    <a:gd name="T43" fmla="*/ 63 h 146"/>
                    <a:gd name="T44" fmla="*/ 13 w 65"/>
                    <a:gd name="T45" fmla="*/ 68 h 146"/>
                    <a:gd name="T46" fmla="*/ 7 w 65"/>
                    <a:gd name="T47" fmla="*/ 71 h 146"/>
                    <a:gd name="T48" fmla="*/ 4 w 65"/>
                    <a:gd name="T49" fmla="*/ 64 h 146"/>
                    <a:gd name="T50" fmla="*/ 18 w 65"/>
                    <a:gd name="T51" fmla="*/ 44 h 146"/>
                    <a:gd name="T52" fmla="*/ 22 w 65"/>
                    <a:gd name="T53" fmla="*/ 49 h 146"/>
                    <a:gd name="T54" fmla="*/ 19 w 65"/>
                    <a:gd name="T55" fmla="*/ 53 h 146"/>
                    <a:gd name="T56" fmla="*/ 14 w 65"/>
                    <a:gd name="T57" fmla="*/ 50 h 146"/>
                    <a:gd name="T58" fmla="*/ 16 w 65"/>
                    <a:gd name="T59" fmla="*/ 45 h 146"/>
                    <a:gd name="T60" fmla="*/ 34 w 65"/>
                    <a:gd name="T61" fmla="*/ 29 h 146"/>
                    <a:gd name="T62" fmla="*/ 36 w 65"/>
                    <a:gd name="T63" fmla="*/ 34 h 146"/>
                    <a:gd name="T64" fmla="*/ 32 w 65"/>
                    <a:gd name="T65" fmla="*/ 37 h 146"/>
                    <a:gd name="T66" fmla="*/ 27 w 65"/>
                    <a:gd name="T67" fmla="*/ 35 h 146"/>
                    <a:gd name="T68" fmla="*/ 31 w 65"/>
                    <a:gd name="T69" fmla="*/ 29 h 146"/>
                    <a:gd name="T70" fmla="*/ 48 w 65"/>
                    <a:gd name="T71" fmla="*/ 15 h 146"/>
                    <a:gd name="T72" fmla="*/ 50 w 65"/>
                    <a:gd name="T73" fmla="*/ 20 h 146"/>
                    <a:gd name="T74" fmla="*/ 48 w 65"/>
                    <a:gd name="T75" fmla="*/ 23 h 146"/>
                    <a:gd name="T76" fmla="*/ 42 w 65"/>
                    <a:gd name="T77" fmla="*/ 20 h 146"/>
                    <a:gd name="T78" fmla="*/ 45 w 65"/>
                    <a:gd name="T79" fmla="*/ 15 h 146"/>
                    <a:gd name="T80" fmla="*/ 64 w 65"/>
                    <a:gd name="T81" fmla="*/ 2 h 146"/>
                    <a:gd name="T82" fmla="*/ 64 w 65"/>
                    <a:gd name="T83" fmla="*/ 8 h 146"/>
                    <a:gd name="T84" fmla="*/ 58 w 65"/>
                    <a:gd name="T85" fmla="*/ 8 h 146"/>
                    <a:gd name="T86" fmla="*/ 58 w 65"/>
                    <a:gd name="T87" fmla="*/ 2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65" h="146">
                      <a:moveTo>
                        <a:pt x="23" y="137"/>
                      </a:moveTo>
                      <a:lnTo>
                        <a:pt x="26" y="137"/>
                      </a:lnTo>
                      <a:lnTo>
                        <a:pt x="28" y="138"/>
                      </a:lnTo>
                      <a:lnTo>
                        <a:pt x="25" y="142"/>
                      </a:lnTo>
                      <a:lnTo>
                        <a:pt x="28" y="138"/>
                      </a:lnTo>
                      <a:lnTo>
                        <a:pt x="30" y="141"/>
                      </a:lnTo>
                      <a:lnTo>
                        <a:pt x="30" y="143"/>
                      </a:lnTo>
                      <a:lnTo>
                        <a:pt x="28" y="145"/>
                      </a:lnTo>
                      <a:lnTo>
                        <a:pt x="26" y="146"/>
                      </a:lnTo>
                      <a:lnTo>
                        <a:pt x="25" y="146"/>
                      </a:lnTo>
                      <a:lnTo>
                        <a:pt x="22" y="145"/>
                      </a:lnTo>
                      <a:lnTo>
                        <a:pt x="22" y="145"/>
                      </a:lnTo>
                      <a:lnTo>
                        <a:pt x="21" y="142"/>
                      </a:lnTo>
                      <a:lnTo>
                        <a:pt x="21" y="141"/>
                      </a:lnTo>
                      <a:lnTo>
                        <a:pt x="22" y="138"/>
                      </a:lnTo>
                      <a:lnTo>
                        <a:pt x="22" y="138"/>
                      </a:lnTo>
                      <a:lnTo>
                        <a:pt x="23" y="137"/>
                      </a:lnTo>
                      <a:close/>
                      <a:moveTo>
                        <a:pt x="13" y="120"/>
                      </a:moveTo>
                      <a:lnTo>
                        <a:pt x="16" y="122"/>
                      </a:lnTo>
                      <a:lnTo>
                        <a:pt x="17" y="123"/>
                      </a:lnTo>
                      <a:lnTo>
                        <a:pt x="17" y="123"/>
                      </a:lnTo>
                      <a:lnTo>
                        <a:pt x="17" y="125"/>
                      </a:lnTo>
                      <a:lnTo>
                        <a:pt x="17" y="128"/>
                      </a:lnTo>
                      <a:lnTo>
                        <a:pt x="16" y="129"/>
                      </a:lnTo>
                      <a:lnTo>
                        <a:pt x="13" y="129"/>
                      </a:lnTo>
                      <a:lnTo>
                        <a:pt x="11" y="129"/>
                      </a:lnTo>
                      <a:lnTo>
                        <a:pt x="9" y="127"/>
                      </a:lnTo>
                      <a:lnTo>
                        <a:pt x="8" y="125"/>
                      </a:lnTo>
                      <a:lnTo>
                        <a:pt x="9" y="124"/>
                      </a:lnTo>
                      <a:lnTo>
                        <a:pt x="9" y="122"/>
                      </a:lnTo>
                      <a:lnTo>
                        <a:pt x="11" y="122"/>
                      </a:lnTo>
                      <a:lnTo>
                        <a:pt x="13" y="120"/>
                      </a:lnTo>
                      <a:close/>
                      <a:moveTo>
                        <a:pt x="5" y="101"/>
                      </a:moveTo>
                      <a:lnTo>
                        <a:pt x="7" y="102"/>
                      </a:lnTo>
                      <a:lnTo>
                        <a:pt x="9" y="104"/>
                      </a:lnTo>
                      <a:lnTo>
                        <a:pt x="11" y="105"/>
                      </a:lnTo>
                      <a:lnTo>
                        <a:pt x="5" y="106"/>
                      </a:lnTo>
                      <a:lnTo>
                        <a:pt x="11" y="105"/>
                      </a:lnTo>
                      <a:lnTo>
                        <a:pt x="11" y="108"/>
                      </a:lnTo>
                      <a:lnTo>
                        <a:pt x="9" y="110"/>
                      </a:lnTo>
                      <a:lnTo>
                        <a:pt x="7" y="110"/>
                      </a:lnTo>
                      <a:lnTo>
                        <a:pt x="4" y="110"/>
                      </a:lnTo>
                      <a:lnTo>
                        <a:pt x="3" y="109"/>
                      </a:lnTo>
                      <a:lnTo>
                        <a:pt x="2" y="108"/>
                      </a:lnTo>
                      <a:lnTo>
                        <a:pt x="2" y="108"/>
                      </a:lnTo>
                      <a:lnTo>
                        <a:pt x="2" y="105"/>
                      </a:lnTo>
                      <a:lnTo>
                        <a:pt x="3" y="102"/>
                      </a:lnTo>
                      <a:lnTo>
                        <a:pt x="5" y="101"/>
                      </a:lnTo>
                      <a:close/>
                      <a:moveTo>
                        <a:pt x="4" y="82"/>
                      </a:moveTo>
                      <a:lnTo>
                        <a:pt x="7" y="82"/>
                      </a:lnTo>
                      <a:lnTo>
                        <a:pt x="8" y="83"/>
                      </a:lnTo>
                      <a:lnTo>
                        <a:pt x="9" y="86"/>
                      </a:lnTo>
                      <a:lnTo>
                        <a:pt x="9" y="86"/>
                      </a:lnTo>
                      <a:lnTo>
                        <a:pt x="8" y="88"/>
                      </a:lnTo>
                      <a:lnTo>
                        <a:pt x="7" y="90"/>
                      </a:lnTo>
                      <a:lnTo>
                        <a:pt x="4" y="90"/>
                      </a:lnTo>
                      <a:lnTo>
                        <a:pt x="2" y="90"/>
                      </a:lnTo>
                      <a:lnTo>
                        <a:pt x="0" y="88"/>
                      </a:lnTo>
                      <a:lnTo>
                        <a:pt x="0" y="86"/>
                      </a:lnTo>
                      <a:lnTo>
                        <a:pt x="0" y="85"/>
                      </a:lnTo>
                      <a:lnTo>
                        <a:pt x="2" y="83"/>
                      </a:lnTo>
                      <a:lnTo>
                        <a:pt x="3" y="82"/>
                      </a:lnTo>
                      <a:lnTo>
                        <a:pt x="4" y="82"/>
                      </a:lnTo>
                      <a:close/>
                      <a:moveTo>
                        <a:pt x="8" y="62"/>
                      </a:moveTo>
                      <a:lnTo>
                        <a:pt x="11" y="62"/>
                      </a:lnTo>
                      <a:lnTo>
                        <a:pt x="12" y="63"/>
                      </a:lnTo>
                      <a:lnTo>
                        <a:pt x="13" y="65"/>
                      </a:lnTo>
                      <a:lnTo>
                        <a:pt x="13" y="68"/>
                      </a:lnTo>
                      <a:lnTo>
                        <a:pt x="13" y="68"/>
                      </a:lnTo>
                      <a:lnTo>
                        <a:pt x="12" y="69"/>
                      </a:lnTo>
                      <a:lnTo>
                        <a:pt x="9" y="71"/>
                      </a:lnTo>
                      <a:lnTo>
                        <a:pt x="7" y="71"/>
                      </a:lnTo>
                      <a:lnTo>
                        <a:pt x="5" y="69"/>
                      </a:lnTo>
                      <a:lnTo>
                        <a:pt x="4" y="67"/>
                      </a:lnTo>
                      <a:lnTo>
                        <a:pt x="4" y="64"/>
                      </a:lnTo>
                      <a:lnTo>
                        <a:pt x="5" y="63"/>
                      </a:lnTo>
                      <a:lnTo>
                        <a:pt x="8" y="62"/>
                      </a:lnTo>
                      <a:close/>
                      <a:moveTo>
                        <a:pt x="18" y="44"/>
                      </a:moveTo>
                      <a:lnTo>
                        <a:pt x="21" y="45"/>
                      </a:lnTo>
                      <a:lnTo>
                        <a:pt x="22" y="46"/>
                      </a:lnTo>
                      <a:lnTo>
                        <a:pt x="22" y="49"/>
                      </a:lnTo>
                      <a:lnTo>
                        <a:pt x="22" y="50"/>
                      </a:lnTo>
                      <a:lnTo>
                        <a:pt x="22" y="51"/>
                      </a:lnTo>
                      <a:lnTo>
                        <a:pt x="19" y="53"/>
                      </a:lnTo>
                      <a:lnTo>
                        <a:pt x="18" y="53"/>
                      </a:lnTo>
                      <a:lnTo>
                        <a:pt x="16" y="51"/>
                      </a:lnTo>
                      <a:lnTo>
                        <a:pt x="14" y="50"/>
                      </a:lnTo>
                      <a:lnTo>
                        <a:pt x="14" y="48"/>
                      </a:lnTo>
                      <a:lnTo>
                        <a:pt x="14" y="45"/>
                      </a:lnTo>
                      <a:lnTo>
                        <a:pt x="16" y="45"/>
                      </a:lnTo>
                      <a:lnTo>
                        <a:pt x="17" y="44"/>
                      </a:lnTo>
                      <a:lnTo>
                        <a:pt x="18" y="44"/>
                      </a:lnTo>
                      <a:close/>
                      <a:moveTo>
                        <a:pt x="34" y="29"/>
                      </a:moveTo>
                      <a:lnTo>
                        <a:pt x="35" y="30"/>
                      </a:lnTo>
                      <a:lnTo>
                        <a:pt x="36" y="32"/>
                      </a:lnTo>
                      <a:lnTo>
                        <a:pt x="36" y="34"/>
                      </a:lnTo>
                      <a:lnTo>
                        <a:pt x="35" y="36"/>
                      </a:lnTo>
                      <a:lnTo>
                        <a:pt x="35" y="36"/>
                      </a:lnTo>
                      <a:lnTo>
                        <a:pt x="32" y="37"/>
                      </a:lnTo>
                      <a:lnTo>
                        <a:pt x="31" y="37"/>
                      </a:lnTo>
                      <a:lnTo>
                        <a:pt x="28" y="36"/>
                      </a:lnTo>
                      <a:lnTo>
                        <a:pt x="27" y="35"/>
                      </a:lnTo>
                      <a:lnTo>
                        <a:pt x="27" y="32"/>
                      </a:lnTo>
                      <a:lnTo>
                        <a:pt x="28" y="30"/>
                      </a:lnTo>
                      <a:lnTo>
                        <a:pt x="31" y="29"/>
                      </a:lnTo>
                      <a:lnTo>
                        <a:pt x="34" y="29"/>
                      </a:lnTo>
                      <a:close/>
                      <a:moveTo>
                        <a:pt x="45" y="15"/>
                      </a:moveTo>
                      <a:lnTo>
                        <a:pt x="48" y="15"/>
                      </a:lnTo>
                      <a:lnTo>
                        <a:pt x="49" y="16"/>
                      </a:lnTo>
                      <a:lnTo>
                        <a:pt x="50" y="17"/>
                      </a:lnTo>
                      <a:lnTo>
                        <a:pt x="50" y="20"/>
                      </a:lnTo>
                      <a:lnTo>
                        <a:pt x="49" y="22"/>
                      </a:lnTo>
                      <a:lnTo>
                        <a:pt x="49" y="22"/>
                      </a:lnTo>
                      <a:lnTo>
                        <a:pt x="48" y="23"/>
                      </a:lnTo>
                      <a:lnTo>
                        <a:pt x="45" y="23"/>
                      </a:lnTo>
                      <a:lnTo>
                        <a:pt x="44" y="22"/>
                      </a:lnTo>
                      <a:lnTo>
                        <a:pt x="42" y="20"/>
                      </a:lnTo>
                      <a:lnTo>
                        <a:pt x="42" y="18"/>
                      </a:lnTo>
                      <a:lnTo>
                        <a:pt x="44" y="16"/>
                      </a:lnTo>
                      <a:lnTo>
                        <a:pt x="45" y="15"/>
                      </a:lnTo>
                      <a:close/>
                      <a:moveTo>
                        <a:pt x="59" y="0"/>
                      </a:moveTo>
                      <a:lnTo>
                        <a:pt x="62" y="0"/>
                      </a:lnTo>
                      <a:lnTo>
                        <a:pt x="64" y="2"/>
                      </a:lnTo>
                      <a:lnTo>
                        <a:pt x="65" y="3"/>
                      </a:lnTo>
                      <a:lnTo>
                        <a:pt x="65" y="6"/>
                      </a:lnTo>
                      <a:lnTo>
                        <a:pt x="64" y="8"/>
                      </a:lnTo>
                      <a:lnTo>
                        <a:pt x="62" y="8"/>
                      </a:lnTo>
                      <a:lnTo>
                        <a:pt x="59" y="8"/>
                      </a:lnTo>
                      <a:lnTo>
                        <a:pt x="58" y="8"/>
                      </a:lnTo>
                      <a:lnTo>
                        <a:pt x="56" y="6"/>
                      </a:lnTo>
                      <a:lnTo>
                        <a:pt x="56" y="3"/>
                      </a:lnTo>
                      <a:lnTo>
                        <a:pt x="58" y="2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î$ļiḑé">
                  <a:extLst>
                    <a:ext uri="{FF2B5EF4-FFF2-40B4-BE49-F238E27FC236}">
                      <a16:creationId xmlns:a16="http://schemas.microsoft.com/office/drawing/2014/main" id="{43F0B1B5-B96A-4B43-BF4B-4A09059421EB}"/>
                    </a:ext>
                  </a:extLst>
                </p:cNvPr>
                <p:cNvSpPr/>
                <p:nvPr/>
              </p:nvSpPr>
              <p:spPr bwMode="auto">
                <a:xfrm>
                  <a:off x="6291953" y="4794808"/>
                  <a:ext cx="117571" cy="117571"/>
                </a:xfrm>
                <a:custGeom>
                  <a:avLst/>
                  <a:gdLst>
                    <a:gd name="T0" fmla="*/ 27 w 27"/>
                    <a:gd name="T1" fmla="*/ 0 h 28"/>
                    <a:gd name="T2" fmla="*/ 27 w 27"/>
                    <a:gd name="T3" fmla="*/ 28 h 28"/>
                    <a:gd name="T4" fmla="*/ 0 w 27"/>
                    <a:gd name="T5" fmla="*/ 28 h 28"/>
                    <a:gd name="T6" fmla="*/ 27 w 27"/>
                    <a:gd name="T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28">
                      <a:moveTo>
                        <a:pt x="27" y="0"/>
                      </a:moveTo>
                      <a:lnTo>
                        <a:pt x="27" y="28"/>
                      </a:lnTo>
                      <a:lnTo>
                        <a:pt x="0" y="28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fontScale="25000" lnSpcReduction="20000"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9" name="îṩ1îḓê">
                <a:extLst>
                  <a:ext uri="{FF2B5EF4-FFF2-40B4-BE49-F238E27FC236}">
                    <a16:creationId xmlns:a16="http://schemas.microsoft.com/office/drawing/2014/main" id="{236CD7C3-543E-4E75-8673-14D1CE61F3B8}"/>
                  </a:ext>
                </a:extLst>
              </p:cNvPr>
              <p:cNvSpPr/>
              <p:nvPr/>
            </p:nvSpPr>
            <p:spPr bwMode="auto">
              <a:xfrm>
                <a:off x="6351936" y="4666005"/>
                <a:ext cx="725145" cy="725145"/>
              </a:xfrm>
              <a:custGeom>
                <a:avLst/>
                <a:gdLst>
                  <a:gd name="T0" fmla="*/ 73 w 153"/>
                  <a:gd name="T1" fmla="*/ 0 h 153"/>
                  <a:gd name="T2" fmla="*/ 81 w 153"/>
                  <a:gd name="T3" fmla="*/ 0 h 153"/>
                  <a:gd name="T4" fmla="*/ 88 w 153"/>
                  <a:gd name="T5" fmla="*/ 5 h 153"/>
                  <a:gd name="T6" fmla="*/ 149 w 153"/>
                  <a:gd name="T7" fmla="*/ 65 h 153"/>
                  <a:gd name="T8" fmla="*/ 153 w 153"/>
                  <a:gd name="T9" fmla="*/ 73 h 153"/>
                  <a:gd name="T10" fmla="*/ 153 w 153"/>
                  <a:gd name="T11" fmla="*/ 80 h 153"/>
                  <a:gd name="T12" fmla="*/ 149 w 153"/>
                  <a:gd name="T13" fmla="*/ 88 h 153"/>
                  <a:gd name="T14" fmla="*/ 88 w 153"/>
                  <a:gd name="T15" fmla="*/ 149 h 153"/>
                  <a:gd name="T16" fmla="*/ 81 w 153"/>
                  <a:gd name="T17" fmla="*/ 153 h 153"/>
                  <a:gd name="T18" fmla="*/ 73 w 153"/>
                  <a:gd name="T19" fmla="*/ 153 h 153"/>
                  <a:gd name="T20" fmla="*/ 65 w 153"/>
                  <a:gd name="T21" fmla="*/ 149 h 153"/>
                  <a:gd name="T22" fmla="*/ 5 w 153"/>
                  <a:gd name="T23" fmla="*/ 88 h 153"/>
                  <a:gd name="T24" fmla="*/ 0 w 153"/>
                  <a:gd name="T25" fmla="*/ 80 h 153"/>
                  <a:gd name="T26" fmla="*/ 0 w 153"/>
                  <a:gd name="T27" fmla="*/ 73 h 153"/>
                  <a:gd name="T28" fmla="*/ 5 w 153"/>
                  <a:gd name="T29" fmla="*/ 65 h 153"/>
                  <a:gd name="T30" fmla="*/ 65 w 153"/>
                  <a:gd name="T31" fmla="*/ 5 h 153"/>
                  <a:gd name="T32" fmla="*/ 73 w 153"/>
                  <a:gd name="T3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3" h="153">
                    <a:moveTo>
                      <a:pt x="73" y="0"/>
                    </a:moveTo>
                    <a:lnTo>
                      <a:pt x="81" y="0"/>
                    </a:lnTo>
                    <a:lnTo>
                      <a:pt x="88" y="5"/>
                    </a:lnTo>
                    <a:lnTo>
                      <a:pt x="149" y="65"/>
                    </a:lnTo>
                    <a:lnTo>
                      <a:pt x="153" y="73"/>
                    </a:lnTo>
                    <a:lnTo>
                      <a:pt x="153" y="80"/>
                    </a:lnTo>
                    <a:lnTo>
                      <a:pt x="149" y="88"/>
                    </a:lnTo>
                    <a:lnTo>
                      <a:pt x="88" y="149"/>
                    </a:lnTo>
                    <a:lnTo>
                      <a:pt x="81" y="153"/>
                    </a:lnTo>
                    <a:lnTo>
                      <a:pt x="73" y="153"/>
                    </a:lnTo>
                    <a:lnTo>
                      <a:pt x="65" y="149"/>
                    </a:lnTo>
                    <a:lnTo>
                      <a:pt x="5" y="88"/>
                    </a:lnTo>
                    <a:lnTo>
                      <a:pt x="0" y="80"/>
                    </a:lnTo>
                    <a:lnTo>
                      <a:pt x="0" y="73"/>
                    </a:lnTo>
                    <a:lnTo>
                      <a:pt x="5" y="65"/>
                    </a:lnTo>
                    <a:lnTo>
                      <a:pt x="65" y="5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48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%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íṧļïdé">
                <a:extLst>
                  <a:ext uri="{FF2B5EF4-FFF2-40B4-BE49-F238E27FC236}">
                    <a16:creationId xmlns:a16="http://schemas.microsoft.com/office/drawing/2014/main" id="{40315B81-C262-401B-AE6D-3181EE38BD8C}"/>
                  </a:ext>
                </a:extLst>
              </p:cNvPr>
              <p:cNvSpPr txBox="1"/>
              <p:nvPr/>
            </p:nvSpPr>
            <p:spPr>
              <a:xfrm rot="18945942">
                <a:off x="2344803" y="2777181"/>
                <a:ext cx="1060922" cy="3077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/>
              <a:p>
                <a:pPr algn="ctr"/>
                <a:r>
                  <a:rPr lang="en-US" altLang="zh-CN" sz="1400" dirty="0"/>
                  <a:t>Text here</a:t>
                </a:r>
                <a:endParaRPr lang="en-US" sz="1400" dirty="0"/>
              </a:p>
            </p:txBody>
          </p:sp>
          <p:sp>
            <p:nvSpPr>
              <p:cNvPr id="31" name="íṣľîḓé">
                <a:extLst>
                  <a:ext uri="{FF2B5EF4-FFF2-40B4-BE49-F238E27FC236}">
                    <a16:creationId xmlns:a16="http://schemas.microsoft.com/office/drawing/2014/main" id="{BC474B49-83FB-4AD9-8ACD-04780DD1295D}"/>
                  </a:ext>
                </a:extLst>
              </p:cNvPr>
              <p:cNvSpPr txBox="1"/>
              <p:nvPr/>
            </p:nvSpPr>
            <p:spPr>
              <a:xfrm rot="18945942">
                <a:off x="3831748" y="2777181"/>
                <a:ext cx="1060922" cy="3077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  <p:sp>
            <p:nvSpPr>
              <p:cNvPr id="32" name="îŝľïďè">
                <a:extLst>
                  <a:ext uri="{FF2B5EF4-FFF2-40B4-BE49-F238E27FC236}">
                    <a16:creationId xmlns:a16="http://schemas.microsoft.com/office/drawing/2014/main" id="{602704E3-3D3C-49CC-A802-9F056F14A3F1}"/>
                  </a:ext>
                </a:extLst>
              </p:cNvPr>
              <p:cNvSpPr txBox="1"/>
              <p:nvPr/>
            </p:nvSpPr>
            <p:spPr>
              <a:xfrm rot="2700000">
                <a:off x="7299664" y="2758607"/>
                <a:ext cx="919803" cy="35499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  <p:sp>
            <p:nvSpPr>
              <p:cNvPr id="33" name="ïṡḻîḋè">
                <a:extLst>
                  <a:ext uri="{FF2B5EF4-FFF2-40B4-BE49-F238E27FC236}">
                    <a16:creationId xmlns:a16="http://schemas.microsoft.com/office/drawing/2014/main" id="{8067DBD8-C743-4EF9-8B6B-2B4946D5B8AC}"/>
                  </a:ext>
                </a:extLst>
              </p:cNvPr>
              <p:cNvSpPr txBox="1"/>
              <p:nvPr/>
            </p:nvSpPr>
            <p:spPr>
              <a:xfrm rot="2700000">
                <a:off x="8838299" y="2758607"/>
                <a:ext cx="919803" cy="35499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normAutofit/>
              </a:bodyPr>
              <a:lstStyle/>
              <a:p>
                <a:pPr algn="ctr"/>
                <a:r>
                  <a:rPr lang="en-US" altLang="zh-CN" sz="1400" dirty="0"/>
                  <a:t>Text here</a:t>
                </a:r>
              </a:p>
            </p:txBody>
          </p:sp>
        </p:grpSp>
        <p:sp>
          <p:nvSpPr>
            <p:cNvPr id="7" name="íSlîḍe">
              <a:extLst>
                <a:ext uri="{FF2B5EF4-FFF2-40B4-BE49-F238E27FC236}">
                  <a16:creationId xmlns:a16="http://schemas.microsoft.com/office/drawing/2014/main" id="{7BD8DDE5-5E30-404E-B790-A107C6649469}"/>
                </a:ext>
              </a:extLst>
            </p:cNvPr>
            <p:cNvSpPr/>
            <p:nvPr/>
          </p:nvSpPr>
          <p:spPr bwMode="auto">
            <a:xfrm>
              <a:off x="673099" y="4407484"/>
              <a:ext cx="2530883" cy="713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text……</a:t>
              </a:r>
            </a:p>
          </p:txBody>
        </p:sp>
        <p:sp>
          <p:nvSpPr>
            <p:cNvPr id="8" name="iśḷiḋê">
              <a:extLst>
                <a:ext uri="{FF2B5EF4-FFF2-40B4-BE49-F238E27FC236}">
                  <a16:creationId xmlns:a16="http://schemas.microsoft.com/office/drawing/2014/main" id="{868438E6-B34D-4E9E-BC67-B9E63906EB2F}"/>
                </a:ext>
              </a:extLst>
            </p:cNvPr>
            <p:cNvSpPr txBox="1"/>
            <p:nvPr/>
          </p:nvSpPr>
          <p:spPr bwMode="auto">
            <a:xfrm>
              <a:off x="673099" y="3823355"/>
              <a:ext cx="2530883" cy="48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Text Here</a:t>
              </a:r>
              <a:endParaRPr lang="zh-CN" altLang="en-US" sz="2000" b="1" dirty="0"/>
            </a:p>
          </p:txBody>
        </p:sp>
        <p:sp>
          <p:nvSpPr>
            <p:cNvPr id="9" name="išḻíḓé">
              <a:extLst>
                <a:ext uri="{FF2B5EF4-FFF2-40B4-BE49-F238E27FC236}">
                  <a16:creationId xmlns:a16="http://schemas.microsoft.com/office/drawing/2014/main" id="{12368B3A-CDEA-4091-A419-C95E323B3310}"/>
                </a:ext>
              </a:extLst>
            </p:cNvPr>
            <p:cNvSpPr/>
            <p:nvPr/>
          </p:nvSpPr>
          <p:spPr bwMode="auto">
            <a:xfrm>
              <a:off x="9004133" y="4407484"/>
              <a:ext cx="2530883" cy="713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text……</a:t>
              </a:r>
            </a:p>
          </p:txBody>
        </p:sp>
        <p:sp>
          <p:nvSpPr>
            <p:cNvPr id="10" name="î$ľiḓê">
              <a:extLst>
                <a:ext uri="{FF2B5EF4-FFF2-40B4-BE49-F238E27FC236}">
                  <a16:creationId xmlns:a16="http://schemas.microsoft.com/office/drawing/2014/main" id="{B6E44698-0D2C-40B1-A897-4E5553FB55F5}"/>
                </a:ext>
              </a:extLst>
            </p:cNvPr>
            <p:cNvSpPr txBox="1"/>
            <p:nvPr/>
          </p:nvSpPr>
          <p:spPr bwMode="auto">
            <a:xfrm>
              <a:off x="9004133" y="3823355"/>
              <a:ext cx="2530883" cy="48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Text Here</a:t>
              </a:r>
              <a:endParaRPr lang="zh-CN" altLang="en-US" sz="2000" b="1" dirty="0"/>
            </a:p>
          </p:txBody>
        </p:sp>
        <p:sp>
          <p:nvSpPr>
            <p:cNvPr id="11" name="iṧľîḑè">
              <a:extLst>
                <a:ext uri="{FF2B5EF4-FFF2-40B4-BE49-F238E27FC236}">
                  <a16:creationId xmlns:a16="http://schemas.microsoft.com/office/drawing/2014/main" id="{BC299A34-79CB-4985-B5EB-96D46C29CEB4}"/>
                </a:ext>
              </a:extLst>
            </p:cNvPr>
            <p:cNvSpPr/>
            <p:nvPr/>
          </p:nvSpPr>
          <p:spPr bwMode="auto">
            <a:xfrm>
              <a:off x="673099" y="5128749"/>
              <a:ext cx="2530883" cy="713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text……</a:t>
              </a:r>
            </a:p>
          </p:txBody>
        </p:sp>
        <p:sp>
          <p:nvSpPr>
            <p:cNvPr id="12" name="iṧļiḑe">
              <a:extLst>
                <a:ext uri="{FF2B5EF4-FFF2-40B4-BE49-F238E27FC236}">
                  <a16:creationId xmlns:a16="http://schemas.microsoft.com/office/drawing/2014/main" id="{B035EA2D-C3BC-4296-A74C-289A4CEBF11B}"/>
                </a:ext>
              </a:extLst>
            </p:cNvPr>
            <p:cNvSpPr/>
            <p:nvPr/>
          </p:nvSpPr>
          <p:spPr bwMode="auto">
            <a:xfrm>
              <a:off x="9004133" y="5128749"/>
              <a:ext cx="2530883" cy="713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9509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Section Header Here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753604" y="1790699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284745-2711-49BD-9457-9357C8ABC2C1}"/>
              </a:ext>
            </a:extLst>
          </p:cNvPr>
          <p:cNvSpPr/>
          <p:nvPr/>
        </p:nvSpPr>
        <p:spPr>
          <a:xfrm>
            <a:off x="0" y="4686300"/>
            <a:ext cx="12192000" cy="2171700"/>
          </a:xfrm>
          <a:prstGeom prst="rect">
            <a:avLst/>
          </a:prstGeom>
          <a:gradFill>
            <a:gsLst>
              <a:gs pos="0">
                <a:srgbClr val="42287C"/>
              </a:gs>
              <a:gs pos="100000">
                <a:srgbClr val="71409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12">
            <a:extLst>
              <a:ext uri="{FF2B5EF4-FFF2-40B4-BE49-F238E27FC236}">
                <a16:creationId xmlns:a16="http://schemas.microsoft.com/office/drawing/2014/main" id="{AFC16DB5-7926-4100-9845-F8E1A5FAA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9616" y="2291225"/>
            <a:ext cx="6756002" cy="45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549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9c691d7c-6825-444c-b9e1-5b5bd4d01f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564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414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890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3483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107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120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370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425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38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367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69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367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106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641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369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371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36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640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.HELP1" val="iSlide，让PPT设计简单起来！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.HELP1" val="iSlide，让PPT设计简单起来！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.HELP1" val="iSlide，让PPT设计简单起来！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630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.HELP1" val="iSlide，让PPT设计简单起来！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.HELP1" val="iSlide，让PPT设计简单起来！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.HELP1" val="iSlide，让PPT设计简单起来！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.HELP2" val="iSlide，让PPT设计简单起来！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438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084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435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20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3d0f251-761d-48b7-9e77-ec2841965b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3679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2277C"/>
      </a:accent1>
      <a:accent2>
        <a:srgbClr val="703F90"/>
      </a:accent2>
      <a:accent3>
        <a:srgbClr val="59CF91"/>
      </a:accent3>
      <a:accent4>
        <a:srgbClr val="12B09A"/>
      </a:accent4>
      <a:accent5>
        <a:srgbClr val="5E5CA2"/>
      </a:accent5>
      <a:accent6>
        <a:srgbClr val="76839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42277C"/>
    </a:accent1>
    <a:accent2>
      <a:srgbClr val="703F90"/>
    </a:accent2>
    <a:accent3>
      <a:srgbClr val="59CF91"/>
    </a:accent3>
    <a:accent4>
      <a:srgbClr val="12B09A"/>
    </a:accent4>
    <a:accent5>
      <a:srgbClr val="5E5CA2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42277C"/>
    </a:accent1>
    <a:accent2>
      <a:srgbClr val="703F90"/>
    </a:accent2>
    <a:accent3>
      <a:srgbClr val="59CF91"/>
    </a:accent3>
    <a:accent4>
      <a:srgbClr val="12B09A"/>
    </a:accent4>
    <a:accent5>
      <a:srgbClr val="5E5CA2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42277C"/>
    </a:accent1>
    <a:accent2>
      <a:srgbClr val="703F90"/>
    </a:accent2>
    <a:accent3>
      <a:srgbClr val="59CF91"/>
    </a:accent3>
    <a:accent4>
      <a:srgbClr val="12B09A"/>
    </a:accent4>
    <a:accent5>
      <a:srgbClr val="5E5CA2"/>
    </a:accent5>
    <a:accent6>
      <a:srgbClr val="768394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147</TotalTime>
  <Words>3361</Words>
  <Application>Microsoft Office PowerPoint</Application>
  <PresentationFormat>宽屏</PresentationFormat>
  <Paragraphs>548</Paragraphs>
  <Slides>41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6" baseType="lpstr">
      <vt:lpstr>微软雅黑</vt:lpstr>
      <vt:lpstr>Arial</vt:lpstr>
      <vt:lpstr>Calibri</vt:lpstr>
      <vt:lpstr>Impact</vt:lpstr>
      <vt:lpstr>主题5</vt:lpstr>
      <vt:lpstr>107-1 資料科學程式設計  戒菸資料分析及輔助治療</vt:lpstr>
      <vt:lpstr>PowerPoint 演示文稿</vt:lpstr>
      <vt:lpstr>戒菸門診介紹</vt:lpstr>
      <vt:lpstr>資料科學能幫什麼忙？</vt:lpstr>
      <vt:lpstr>Section Header Here</vt:lpstr>
      <vt:lpstr>PowerPoint 演示文稿</vt:lpstr>
      <vt:lpstr>PowerPoint 演示文稿</vt:lpstr>
      <vt:lpstr>PowerPoint 演示文稿</vt:lpstr>
      <vt:lpstr>Section Header Here</vt:lpstr>
      <vt:lpstr>Click to edit Master title style</vt:lpstr>
      <vt:lpstr>PowerPoint 演示文稿</vt:lpstr>
      <vt:lpstr>PowerPoint 演示文稿</vt:lpstr>
      <vt:lpstr>PowerPoint 演示文稿</vt:lpstr>
      <vt:lpstr>Section Header Here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Section Header Here</vt:lpstr>
      <vt:lpstr>PowerPoint 演示文稿</vt:lpstr>
      <vt:lpstr>PowerPoint 演示文稿</vt:lpstr>
      <vt:lpstr>PowerPoint 演示文稿</vt:lpstr>
      <vt:lpstr>PowerPoint 演示文稿</vt:lpstr>
      <vt:lpstr>Section Header Here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Thanks. And Your Slogan Here.</vt:lpstr>
      <vt:lpstr>PowerPoint 演示文稿</vt:lpstr>
      <vt:lpstr>PowerPoint 演示文稿</vt:lpstr>
      <vt:lpstr>快速设计页面  Quick Slides Design</vt:lpstr>
      <vt:lpstr>更改页面中的图标  Replace Icons</vt:lpstr>
      <vt:lpstr>填充图示中的图片  Picture Fill</vt:lpstr>
      <vt:lpstr>更改图示中的插图  Replace Vectors</vt:lpstr>
      <vt:lpstr>编辑智能图表 Edit Smart Diagram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www.51pptmoban.com</cp:keywords>
  <cp:lastModifiedBy>世豪 洪</cp:lastModifiedBy>
  <cp:revision>17</cp:revision>
  <cp:lastPrinted>2018-09-29T16:00:00Z</cp:lastPrinted>
  <dcterms:created xsi:type="dcterms:W3CDTF">2018-09-29T16:00:00Z</dcterms:created>
  <dcterms:modified xsi:type="dcterms:W3CDTF">2019-01-01T15:45:55Z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